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13"/>
  </p:notesMasterIdLst>
  <p:sldIdLst>
    <p:sldId id="276" r:id="rId2"/>
    <p:sldId id="273" r:id="rId3"/>
    <p:sldId id="274" r:id="rId4"/>
    <p:sldId id="263" r:id="rId5"/>
    <p:sldId id="281" r:id="rId6"/>
    <p:sldId id="285" r:id="rId7"/>
    <p:sldId id="287" r:id="rId8"/>
    <p:sldId id="283" r:id="rId9"/>
    <p:sldId id="260" r:id="rId10"/>
    <p:sldId id="261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00"/>
    <a:srgbClr val="FF50FF"/>
    <a:srgbClr val="4F93F8"/>
    <a:srgbClr val="DDC34E"/>
    <a:srgbClr val="7A95F8"/>
    <a:srgbClr val="FFC002"/>
    <a:srgbClr val="5190ED"/>
    <a:srgbClr val="4F88D9"/>
    <a:srgbClr val="508ADC"/>
    <a:srgbClr val="5A9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41"/>
    <p:restoredTop sz="86405"/>
  </p:normalViewPr>
  <p:slideViewPr>
    <p:cSldViewPr snapToGrid="0" snapToObjects="1">
      <p:cViewPr varScale="1">
        <p:scale>
          <a:sx n="72" d="100"/>
          <a:sy n="72" d="100"/>
        </p:scale>
        <p:origin x="240" y="7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E63C0-2F87-C342-9941-A8563F80149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D59-1B7D-3C4B-B007-A315C3E9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D59-1B7D-3C4B-B007-A315C3E991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5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CTP’ and </a:t>
            </a:r>
            <a:r>
              <a:rPr lang="en-US" dirty="0" err="1"/>
              <a:t>Hilow</a:t>
            </a:r>
            <a:r>
              <a:rPr lang="en-US" dirty="0"/>
              <a:t>’ are standardized anomalies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D59-1B7D-3C4B-B007-A315C3E991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4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D59-1B7D-3C4B-B007-A315C3E991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by wet coupling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D59-1B7D-3C4B-B007-A315C3E991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6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D59-1B7D-3C4B-B007-A315C3E991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2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D59-1B7D-3C4B-B007-A315C3E991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9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D59-1B7D-3C4B-B007-A315C3E991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D59-1B7D-3C4B-B007-A315C3E991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July 26,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9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Tuesday, July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Tuesday, July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July 26,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1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Tuesday, July 26,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9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Tuesday, July 26,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0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Tuesday, July 26,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Tuesday, July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9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Tuesday, July 26,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3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Tuesday, July 26,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Tuesday, July 26,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Tuesday, July 26,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25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lue and yellow wave pattern">
            <a:extLst>
              <a:ext uri="{FF2B5EF4-FFF2-40B4-BE49-F238E27FC236}">
                <a16:creationId xmlns:a16="http://schemas.microsoft.com/office/drawing/2014/main" id="{6F089992-3C04-9543-B07E-E417FB328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2" r="26256" b="-1"/>
          <a:stretch/>
        </p:blipFill>
        <p:spPr>
          <a:xfrm>
            <a:off x="0" y="0"/>
            <a:ext cx="12192000" cy="6963199"/>
          </a:xfrm>
          <a:prstGeom prst="rect">
            <a:avLst/>
          </a:prstGeom>
        </p:spPr>
      </p:pic>
      <p:pic>
        <p:nvPicPr>
          <p:cNvPr id="3076" name="Picture 4" descr="NGP Landscape">
            <a:extLst>
              <a:ext uri="{FF2B5EF4-FFF2-40B4-BE49-F238E27FC236}">
                <a16:creationId xmlns:a16="http://schemas.microsoft.com/office/drawing/2014/main" id="{594E85EC-5EC6-B346-99C8-B4162441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11" y="2283348"/>
            <a:ext cx="12192000" cy="47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61D9EF-4D54-274B-A6D0-43D485BC4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810" y="2664264"/>
            <a:ext cx="9191600" cy="39724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Rong Fu</a:t>
            </a:r>
            <a:r>
              <a:rPr lang="en-US" sz="6000" b="1" i="1" baseline="30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  <a:endParaRPr lang="en-US" sz="60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6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Gaoyun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Wang</a:t>
            </a:r>
            <a:r>
              <a:rPr lang="en-US" sz="6000" b="1" i="1" baseline="30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1,2,3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en-US" sz="6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Yizhou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Zhuang</a:t>
            </a:r>
            <a:r>
              <a:rPr lang="en-US" sz="6000" b="1" i="1" baseline="30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  <a:endParaRPr lang="en-US" sz="60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6000" b="1" i="1" baseline="30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  <a:r>
              <a:rPr lang="en-US" sz="6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Department of Atmospheric and Oceanic Sciences, UCLA</a:t>
            </a:r>
          </a:p>
          <a:p>
            <a:pPr algn="ctr"/>
            <a:r>
              <a:rPr lang="en-US" sz="5600" b="1" i="1" baseline="30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  <a:r>
              <a:rPr lang="en-US" sz="5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Department of Atmospheric and Oceanic Sciences, School of Physics, Peking University, Beijing, China.</a:t>
            </a:r>
          </a:p>
          <a:p>
            <a:pPr algn="ctr"/>
            <a:r>
              <a:rPr lang="en-US" sz="5500" b="1" i="1" baseline="30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  <a:r>
              <a:rPr lang="en-US" sz="55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The High School Affiliated to Southern University of Science and Technology</a:t>
            </a:r>
          </a:p>
          <a:p>
            <a:pPr algn="ctr"/>
            <a:endParaRPr lang="en-US" sz="49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6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Third PAN-GASS Meeting, Understanding and Modeling Atmospheric Processes, </a:t>
            </a:r>
          </a:p>
          <a:p>
            <a:pPr algn="ctr"/>
            <a:r>
              <a:rPr lang="en-US" sz="6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Monterey California, July 25-29,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0D0F6-FB09-7F4D-8B56-63E9CC1A3AF4}"/>
              </a:ext>
            </a:extLst>
          </p:cNvPr>
          <p:cNvSpPr txBox="1"/>
          <p:nvPr/>
        </p:nvSpPr>
        <p:spPr>
          <a:xfrm>
            <a:off x="1517820" y="603065"/>
            <a:ext cx="915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i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5B71D-16E5-FC43-BC3B-93D2E5C676BA}"/>
              </a:ext>
            </a:extLst>
          </p:cNvPr>
          <p:cNvSpPr txBox="1"/>
          <p:nvPr/>
        </p:nvSpPr>
        <p:spPr>
          <a:xfrm>
            <a:off x="11675327" y="64770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135EB-B92B-055F-A84F-9DBF881B07A7}"/>
              </a:ext>
            </a:extLst>
          </p:cNvPr>
          <p:cNvSpPr txBox="1"/>
          <p:nvPr/>
        </p:nvSpPr>
        <p:spPr>
          <a:xfrm>
            <a:off x="972012" y="676464"/>
            <a:ext cx="102479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Local and remote land-atmospheric interaction in determining warm season rainfall and its predictability over US Great Plains</a:t>
            </a:r>
          </a:p>
        </p:txBody>
      </p:sp>
    </p:spTree>
    <p:extLst>
      <p:ext uri="{BB962C8B-B14F-4D97-AF65-F5344CB8AC3E}">
        <p14:creationId xmlns:p14="http://schemas.microsoft.com/office/powerpoint/2010/main" val="33452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47"/>
    </mc:Choice>
    <mc:Fallback xmlns="">
      <p:transition spd="slow" advTm="934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01529-3ECA-E148-A558-5BFEED8E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BAEE-CC64-0943-8838-436D0D77C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/>
          </a:bodyPr>
          <a:lstStyle/>
          <a:p>
            <a:endParaRPr lang="en-US" sz="6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Blue and yellow wave pattern">
            <a:extLst>
              <a:ext uri="{FF2B5EF4-FFF2-40B4-BE49-F238E27FC236}">
                <a16:creationId xmlns:a16="http://schemas.microsoft.com/office/drawing/2014/main" id="{BE3F02F2-81C5-44C0-83C4-1E0EC6CC6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2" r="26256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3A7A1-436E-FF4B-800E-873057E9C372}"/>
              </a:ext>
            </a:extLst>
          </p:cNvPr>
          <p:cNvSpPr txBox="1"/>
          <p:nvPr/>
        </p:nvSpPr>
        <p:spPr>
          <a:xfrm>
            <a:off x="1202499" y="376023"/>
            <a:ext cx="10630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Potential Source of the predictability for warm season drought over the U.S. Great Plains.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8309C-AC0E-E34A-B086-7ABE285E1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4"/>
          <a:stretch/>
        </p:blipFill>
        <p:spPr bwMode="auto">
          <a:xfrm>
            <a:off x="1284143" y="1503935"/>
            <a:ext cx="3666998" cy="49786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5400FA-4E62-7C43-B014-ECD8B4A8434E}"/>
              </a:ext>
            </a:extLst>
          </p:cNvPr>
          <p:cNvSpPr txBox="1"/>
          <p:nvPr/>
        </p:nvSpPr>
        <p:spPr>
          <a:xfrm>
            <a:off x="6096000" y="5298563"/>
            <a:ext cx="502413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Erfanian</a:t>
            </a:r>
            <a:r>
              <a:rPr lang="en-US" sz="2000" b="1" dirty="0">
                <a:solidFill>
                  <a:schemeClr val="bg1"/>
                </a:solidFill>
              </a:rPr>
              <a:t> and Fu 2019, ACP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Zhuang et al. 2020, JH, DTF3 special issue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4A803-5D69-2C46-A79C-F4815BB975CD}"/>
              </a:ext>
            </a:extLst>
          </p:cNvPr>
          <p:cNvSpPr txBox="1"/>
          <p:nvPr/>
        </p:nvSpPr>
        <p:spPr>
          <a:xfrm>
            <a:off x="5636500" y="1958153"/>
            <a:ext cx="6195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Spring La Niña 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⇒ ↓ rainfall over SW US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⇒ ↓ LT moisture advection to GP 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⇒ ↓ Summer rainfall over GP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A8CF7D-F4CB-5649-8322-C8573A3CF2D8}"/>
              </a:ext>
            </a:extLst>
          </p:cNvPr>
          <p:cNvSpPr txBox="1"/>
          <p:nvPr/>
        </p:nvSpPr>
        <p:spPr>
          <a:xfrm>
            <a:off x="11675327" y="64770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4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30"/>
    </mc:Choice>
    <mc:Fallback xmlns="">
      <p:transition spd="slow" advTm="78630"/>
    </mc:Fallback>
  </mc:AlternateContent>
  <p:extLst>
    <p:ext uri="{3A86A75C-4F4B-4683-9AE1-C65F6400EC91}">
      <p14:laserTraceLst xmlns:p14="http://schemas.microsoft.com/office/powerpoint/2010/main">
        <p14:tracePtLst>
          <p14:tracePt t="132" x="9515475" y="2411413"/>
          <p14:tracePt t="2124" x="9515475" y="2405063"/>
          <p14:tracePt t="2196" x="9510713" y="2405063"/>
          <p14:tracePt t="2204" x="9510713" y="2398713"/>
          <p14:tracePt t="2316" x="9510713" y="2392363"/>
          <p14:tracePt t="2356" x="9510713" y="2386013"/>
          <p14:tracePt t="2388" x="9510713" y="2379663"/>
          <p14:tracePt t="2420" x="9510713" y="2374900"/>
          <p14:tracePt t="2452" x="9510713" y="2368550"/>
          <p14:tracePt t="2876" x="9504363" y="2368550"/>
          <p14:tracePt t="2916" x="9504363" y="2374900"/>
          <p14:tracePt t="3076" x="9504363" y="2379663"/>
          <p14:tracePt t="4084" x="9504363" y="2386013"/>
          <p14:tracePt t="4116" x="9504363" y="2392363"/>
          <p14:tracePt t="4124" x="9504363" y="2398713"/>
          <p14:tracePt t="4140" x="9504363" y="2405063"/>
          <p14:tracePt t="4148" x="9510713" y="2417763"/>
          <p14:tracePt t="4156" x="9510713" y="2428875"/>
          <p14:tracePt t="4164" x="9515475" y="2447925"/>
          <p14:tracePt t="4172" x="9515475" y="2466975"/>
          <p14:tracePt t="4180" x="9521825" y="2484438"/>
          <p14:tracePt t="4188" x="9528175" y="2516188"/>
          <p14:tracePt t="4196" x="9534525" y="2546350"/>
          <p14:tracePt t="4204" x="9540875" y="2576513"/>
          <p14:tracePt t="4214" x="9547225" y="2614613"/>
          <p14:tracePt t="4220" x="9559925" y="2651125"/>
          <p14:tracePt t="4234" x="9577388" y="2700338"/>
          <p14:tracePt t="4238" x="9596438" y="2749550"/>
          <p14:tracePt t="4254" x="9652000" y="2847975"/>
          <p14:tracePt t="4260" x="9688513" y="2897188"/>
          <p14:tracePt t="4274" x="9718675" y="2940050"/>
          <p14:tracePt t="4276" x="9750425" y="2982913"/>
          <p14:tracePt t="4284" x="9786938" y="3019425"/>
          <p14:tracePt t="4294" x="9817100" y="3051175"/>
          <p14:tracePt t="4300" x="9842500" y="3074988"/>
          <p14:tracePt t="4314" x="9866313" y="3087688"/>
          <p14:tracePt t="4318" x="9898063" y="3100388"/>
          <p14:tracePt t="4335" x="9964738" y="3106738"/>
          <p14:tracePt t="4340" x="10002838" y="3094038"/>
          <p14:tracePt t="4355" x="10039350" y="3081338"/>
          <p14:tracePt t="4356" x="10075863" y="3057525"/>
          <p14:tracePt t="4364" x="10106025" y="3025775"/>
          <p14:tracePt t="4375" x="10144125" y="3001963"/>
          <p14:tracePt t="4380" x="10161588" y="2970213"/>
          <p14:tracePt t="4395" x="10174288" y="2940050"/>
          <p14:tracePt t="4396" x="10186988" y="2914650"/>
          <p14:tracePt t="4404" x="10186988" y="2897188"/>
          <p14:tracePt t="4415" x="10186988" y="2884488"/>
          <p14:tracePt t="4420" x="10186988" y="2878138"/>
          <p14:tracePt t="4452" x="10180638" y="2878138"/>
          <p14:tracePt t="4476" x="10174288" y="2884488"/>
          <p14:tracePt t="4484" x="10167938" y="2903538"/>
          <p14:tracePt t="4492" x="10155238" y="2927350"/>
          <p14:tracePt t="4500" x="10137775" y="2970213"/>
          <p14:tracePt t="4508" x="10125075" y="3019425"/>
          <p14:tracePt t="4516" x="10112375" y="3074988"/>
          <p14:tracePt t="4524" x="10094913" y="3130550"/>
          <p14:tracePt t="4534" x="10075863" y="3186113"/>
          <p14:tracePt t="4540" x="10056813" y="3241675"/>
          <p14:tracePt t="4554" x="10039350" y="3297238"/>
          <p14:tracePt t="4558" x="10020300" y="3352800"/>
          <p14:tracePt t="4574" x="9953625" y="3462338"/>
          <p14:tracePt t="4580" x="9921875" y="3505200"/>
          <p14:tracePt t="4594" x="9891713" y="3549650"/>
          <p14:tracePt t="4596" x="9855200" y="3592513"/>
          <p14:tracePt t="4604" x="9817100" y="3635375"/>
          <p14:tracePt t="4615" x="9767888" y="3678238"/>
          <p14:tracePt t="4620" x="9712325" y="3727450"/>
          <p14:tracePt t="4635" x="9652000" y="3770313"/>
          <p14:tracePt t="4636" x="9596438" y="3813175"/>
          <p14:tracePt t="4644" x="9540875" y="3862388"/>
          <p14:tracePt t="4655" x="9485313" y="3905250"/>
          <p14:tracePt t="4660" x="9423400" y="3960813"/>
          <p14:tracePt t="4675" x="9374188" y="4010025"/>
          <p14:tracePt t="4676" x="9318625" y="4084638"/>
          <p14:tracePt t="4684" x="9264650" y="4144963"/>
          <p14:tracePt t="4694" x="9220200" y="4213225"/>
          <p14:tracePt t="4700" x="9170988" y="4281488"/>
          <p14:tracePt t="4715" x="9128125" y="4348163"/>
          <p14:tracePt t="4716" x="9085263" y="4397375"/>
          <p14:tracePt t="4724" x="9048750" y="4433888"/>
          <p14:tracePt t="4734" x="9005888" y="4452938"/>
          <p14:tracePt t="4740" x="8980488" y="4465638"/>
          <p14:tracePt t="4755" x="8963025" y="4465638"/>
          <p14:tracePt t="4756" x="8950325" y="4459288"/>
          <p14:tracePt t="4764" x="8943975" y="4440238"/>
          <p14:tracePt t="4775" x="8937625" y="4429125"/>
          <p14:tracePt t="4892" x="8937625" y="4422775"/>
          <p14:tracePt t="4908" x="8943975" y="4416425"/>
          <p14:tracePt t="4916" x="8969375" y="4403725"/>
          <p14:tracePt t="4924" x="8993188" y="4391025"/>
          <p14:tracePt t="4932" x="9012238" y="4384675"/>
          <p14:tracePt t="4940" x="9018588" y="4384675"/>
          <p14:tracePt t="4956" x="9018588" y="4379913"/>
          <p14:tracePt t="4972" x="8999538" y="4384675"/>
          <p14:tracePt t="4980" x="8956675" y="4397375"/>
          <p14:tracePt t="4988" x="8888413" y="4416425"/>
          <p14:tracePt t="4996" x="8809038" y="4433888"/>
          <p14:tracePt t="5004" x="8728075" y="4465638"/>
          <p14:tracePt t="5015" x="8636000" y="4489450"/>
          <p14:tracePt t="5020" x="8543925" y="4527550"/>
          <p14:tracePt t="5035" x="8432800" y="4581525"/>
          <p14:tracePt t="5036" x="8334375" y="4643438"/>
          <p14:tracePt t="5044" x="8242300" y="4718050"/>
          <p14:tracePt t="5055" x="8169275" y="4784725"/>
          <p14:tracePt t="5061" x="8094663" y="4872038"/>
          <p14:tracePt t="5075" x="8034338" y="4951413"/>
          <p14:tracePt t="5076" x="7978775" y="5030788"/>
          <p14:tracePt t="5084" x="7916863" y="5122863"/>
          <p14:tracePt t="5095" x="7874000" y="5216525"/>
          <p14:tracePt t="5100" x="7842250" y="5302250"/>
          <p14:tracePt t="5115" x="7812088" y="5375275"/>
          <p14:tracePt t="5117" x="7793038" y="5443538"/>
          <p14:tracePt t="5124" x="7781925" y="5499100"/>
          <p14:tracePt t="5135" x="7762875" y="5535613"/>
          <p14:tracePt t="5140" x="7750175" y="5559425"/>
          <p14:tracePt t="5155" x="7750175" y="5565775"/>
          <p14:tracePt t="5164" x="7756525" y="5559425"/>
          <p14:tracePt t="5175" x="7781925" y="5541963"/>
          <p14:tracePt t="5180" x="7805738" y="5505450"/>
          <p14:tracePt t="5195" x="7842250" y="5480050"/>
          <p14:tracePt t="5260" x="7854950" y="5467350"/>
          <p14:tracePt t="5268" x="7861300" y="5467350"/>
          <p14:tracePt t="5276" x="7880350" y="5462588"/>
          <p14:tracePt t="5284" x="7935913" y="5449888"/>
          <p14:tracePt t="5292" x="7996238" y="5437188"/>
          <p14:tracePt t="5300" x="8077200" y="5424488"/>
          <p14:tracePt t="5308" x="8150225" y="5413375"/>
          <p14:tracePt t="5316" x="8218488" y="5413375"/>
          <p14:tracePt t="5324" x="8274050" y="5407025"/>
          <p14:tracePt t="5335" x="8310563" y="5407025"/>
          <p14:tracePt t="5340" x="8323263" y="5407025"/>
          <p14:tracePt t="5380" x="8304213" y="5400675"/>
          <p14:tracePt t="5388" x="8267700" y="5394325"/>
          <p14:tracePt t="5396" x="8224838" y="5387975"/>
          <p14:tracePt t="5404" x="8169275" y="5375275"/>
          <p14:tracePt t="5412" x="8101013" y="5364163"/>
          <p14:tracePt t="5420" x="8034338" y="5351463"/>
          <p14:tracePt t="5428" x="7978775" y="5338763"/>
          <p14:tracePt t="5436" x="7916863" y="5332413"/>
          <p14:tracePt t="5444" x="7854950" y="5332413"/>
          <p14:tracePt t="5455" x="7793038" y="5326063"/>
          <p14:tracePt t="5460" x="7720013" y="5314950"/>
          <p14:tracePt t="5475" x="7651750" y="5302250"/>
          <p14:tracePt t="5476" x="7596188" y="5289550"/>
          <p14:tracePt t="5484" x="7542213" y="5276850"/>
          <p14:tracePt t="5495" x="7486650" y="5265738"/>
          <p14:tracePt t="5500" x="7431088" y="5246688"/>
          <p14:tracePt t="5515" x="7375525" y="5240338"/>
          <p14:tracePt t="5516" x="7319963" y="5227638"/>
          <p14:tracePt t="5524" x="7270750" y="5221288"/>
          <p14:tracePt t="5535" x="7221538" y="5210175"/>
          <p14:tracePt t="5540" x="7178675" y="5203825"/>
          <p14:tracePt t="5555" x="7135813" y="5197475"/>
          <p14:tracePt t="5556" x="7099300" y="5197475"/>
          <p14:tracePt t="5564" x="7061200" y="5197475"/>
          <p14:tracePt t="5575" x="7018338" y="5197475"/>
          <p14:tracePt t="5580" x="6981825" y="5203825"/>
          <p14:tracePt t="5595" x="6945313" y="5216525"/>
          <p14:tracePt t="5596" x="6907213" y="5221288"/>
          <p14:tracePt t="5604" x="6870700" y="5233988"/>
          <p14:tracePt t="5615" x="6827838" y="5240338"/>
          <p14:tracePt t="5620" x="6778625" y="5259388"/>
          <p14:tracePt t="5635" x="6723063" y="5276850"/>
          <p14:tracePt t="5636" x="6673850" y="5295900"/>
          <p14:tracePt t="5644" x="6630988" y="5319713"/>
          <p14:tracePt t="5655" x="6588125" y="5351463"/>
          <p14:tracePt t="5661" x="6551613" y="5375275"/>
          <p14:tracePt t="5675" x="6519863" y="5418138"/>
          <p14:tracePt t="5676" x="6489700" y="5456238"/>
          <p14:tracePt t="5684" x="6453188" y="5499100"/>
          <p14:tracePt t="5695" x="6421438" y="5541963"/>
          <p14:tracePt t="5700" x="6397625" y="5591175"/>
          <p14:tracePt t="5715" x="6372225" y="5634038"/>
          <p14:tracePt t="5716" x="6354763" y="5676900"/>
          <p14:tracePt t="5724" x="6335713" y="5713413"/>
          <p14:tracePt t="5735" x="6311900" y="5762625"/>
          <p14:tracePt t="5740" x="6299200" y="5811838"/>
          <p14:tracePt t="5755" x="6286500" y="5854700"/>
          <p14:tracePt t="5756" x="6273800" y="5892800"/>
          <p14:tracePt t="5764" x="6273800" y="5929313"/>
          <p14:tracePt t="5775" x="6267450" y="5959475"/>
          <p14:tracePt t="5780" x="6262688" y="5991225"/>
          <p14:tracePt t="5795" x="6262688" y="6021388"/>
          <p14:tracePt t="5796" x="6267450" y="6051550"/>
          <p14:tracePt t="5804" x="6273800" y="6076950"/>
          <p14:tracePt t="5815" x="6280150" y="6100763"/>
          <p14:tracePt t="5820" x="6280150" y="6119813"/>
          <p14:tracePt t="5835" x="6292850" y="6138863"/>
          <p14:tracePt t="5836" x="6299200" y="6156325"/>
          <p14:tracePt t="5844" x="6305550" y="6175375"/>
          <p14:tracePt t="5855" x="6316663" y="6188075"/>
          <p14:tracePt t="5860" x="6329363" y="6205538"/>
          <p14:tracePt t="5875" x="6348413" y="6211888"/>
          <p14:tracePt t="5876" x="6372225" y="6224588"/>
          <p14:tracePt t="5884" x="6403975" y="6237288"/>
          <p14:tracePt t="5895" x="6446838" y="6248400"/>
          <p14:tracePt t="5900" x="6496050" y="6254750"/>
          <p14:tracePt t="5915" x="6551613" y="6261100"/>
          <p14:tracePt t="5917" x="6607175" y="6254750"/>
          <p14:tracePt t="5924" x="6661150" y="6243638"/>
          <p14:tracePt t="5935" x="6716713" y="6230938"/>
          <p14:tracePt t="5940" x="6778625" y="6224588"/>
          <p14:tracePt t="5956" x="6853238" y="6205538"/>
          <p14:tracePt t="5957" x="6919913" y="6194425"/>
          <p14:tracePt t="5964" x="6988175" y="6175375"/>
          <p14:tracePt t="5976" x="7050088" y="6162675"/>
          <p14:tracePt t="5981" x="7104063" y="6145213"/>
          <p14:tracePt t="5996" x="7142163" y="6126163"/>
          <p14:tracePt t="5997" x="7185025" y="6100763"/>
          <p14:tracePt t="6004" x="7221538" y="6083300"/>
          <p14:tracePt t="6015" x="7246938" y="6057900"/>
          <p14:tracePt t="6020" x="7270750" y="6034088"/>
          <p14:tracePt t="6035" x="7300913" y="6002338"/>
          <p14:tracePt t="6036" x="7319963" y="5978525"/>
          <p14:tracePt t="6044" x="7345363" y="5953125"/>
          <p14:tracePt t="6055" x="7369175" y="5916613"/>
          <p14:tracePt t="6060" x="7388225" y="5880100"/>
          <p14:tracePt t="6076" x="7412038" y="5849938"/>
          <p14:tracePt t="6077" x="7437438" y="5824538"/>
          <p14:tracePt t="6084" x="7467600" y="5794375"/>
          <p14:tracePt t="6095" x="7497763" y="5768975"/>
          <p14:tracePt t="6101" x="7523163" y="5745163"/>
          <p14:tracePt t="6116" x="7553325" y="5732463"/>
          <p14:tracePt t="6117" x="7578725" y="5707063"/>
          <p14:tracePt t="6124" x="7602538" y="5689600"/>
          <p14:tracePt t="6135" x="7627938" y="5670550"/>
          <p14:tracePt t="6140" x="7664450" y="5653088"/>
          <p14:tracePt t="6156" x="7694613" y="5640388"/>
          <p14:tracePt t="6157" x="7726363" y="5634038"/>
          <p14:tracePt t="6164" x="7762875" y="5627688"/>
          <p14:tracePt t="6175" x="7799388" y="5614988"/>
          <p14:tracePt t="6181" x="7837488" y="5608638"/>
          <p14:tracePt t="6195" x="7867650" y="5603875"/>
          <p14:tracePt t="6197" x="7904163" y="5591175"/>
          <p14:tracePt t="6204" x="7940675" y="5591175"/>
          <p14:tracePt t="6215" x="7972425" y="5578475"/>
          <p14:tracePt t="6220" x="8002588" y="5572125"/>
          <p14:tracePt t="6235" x="8034338" y="5559425"/>
          <p14:tracePt t="6236" x="8064500" y="5548313"/>
          <p14:tracePt t="6244" x="8101013" y="5529263"/>
          <p14:tracePt t="6255" x="8132763" y="5510213"/>
          <p14:tracePt t="6260" x="8156575" y="5492750"/>
          <p14:tracePt t="6275" x="8181975" y="5473700"/>
          <p14:tracePt t="6276" x="8212138" y="5456238"/>
          <p14:tracePt t="6284" x="8235950" y="5437188"/>
          <p14:tracePt t="6295" x="8255000" y="5424488"/>
          <p14:tracePt t="6301" x="8274050" y="5400675"/>
          <p14:tracePt t="6316" x="8297863" y="5381625"/>
          <p14:tracePt t="6317" x="8316913" y="5364163"/>
          <p14:tracePt t="6324" x="8323263" y="5345113"/>
          <p14:tracePt t="6335" x="8334375" y="5319713"/>
          <p14:tracePt t="6340" x="8340725" y="5302250"/>
          <p14:tracePt t="6356" x="8347075" y="5276850"/>
          <p14:tracePt t="6357" x="8353425" y="5259388"/>
          <p14:tracePt t="6364" x="8353425" y="5246688"/>
          <p14:tracePt t="6375" x="8359775" y="5233988"/>
          <p14:tracePt t="6380" x="8359775" y="5221288"/>
          <p14:tracePt t="6397" x="8359775" y="5216525"/>
          <p14:tracePt t="6524" x="8359775" y="5210175"/>
          <p14:tracePt t="6564" x="8359775" y="5203825"/>
          <p14:tracePt t="6572" x="8353425" y="5203825"/>
          <p14:tracePt t="6580" x="8347075" y="5191125"/>
          <p14:tracePt t="6588" x="8334375" y="5178425"/>
          <p14:tracePt t="6596" x="8323263" y="5167313"/>
          <p14:tracePt t="6604" x="8310563" y="5148263"/>
          <p14:tracePt t="6615" x="8297863" y="5135563"/>
          <p14:tracePt t="6620" x="8291513" y="5122863"/>
          <p14:tracePt t="6635" x="8280400" y="5105400"/>
          <p14:tracePt t="6636" x="8261350" y="5086350"/>
          <p14:tracePt t="6644" x="8248650" y="5068888"/>
          <p14:tracePt t="6655" x="8235950" y="5056188"/>
          <p14:tracePt t="6660" x="8231188" y="5049838"/>
          <p14:tracePt t="6675" x="8218488" y="5037138"/>
          <p14:tracePt t="6676" x="8218488" y="5030788"/>
          <p14:tracePt t="6684" x="8212138" y="5030788"/>
          <p14:tracePt t="6812" x="8212138" y="5024438"/>
          <p14:tracePt t="6851" x="8205788" y="5024438"/>
          <p14:tracePt t="6876" x="8199438" y="5019675"/>
          <p14:tracePt t="6884" x="8193088" y="5019675"/>
          <p14:tracePt t="6892" x="8175625" y="5013325"/>
          <p14:tracePt t="6900" x="8150225" y="5013325"/>
          <p14:tracePt t="6908" x="8120063" y="5006975"/>
          <p14:tracePt t="6916" x="8083550" y="5000625"/>
          <p14:tracePt t="6924" x="8039100" y="5000625"/>
          <p14:tracePt t="6935" x="7989888" y="5000625"/>
          <p14:tracePt t="6940" x="7935913" y="5000625"/>
          <p14:tracePt t="6955" x="7874000" y="5000625"/>
          <p14:tracePt t="6956" x="7812088" y="5000625"/>
          <p14:tracePt t="6964" x="7750175" y="5006975"/>
          <p14:tracePt t="6975" x="7683500" y="5013325"/>
          <p14:tracePt t="6980" x="7596188" y="5019675"/>
          <p14:tracePt t="6996" x="7510463" y="5019675"/>
          <p14:tracePt t="6997" x="7424738" y="5019675"/>
          <p14:tracePt t="7004" x="7345363" y="5019675"/>
          <p14:tracePt t="7015" x="7270750" y="5024438"/>
          <p14:tracePt t="7020" x="7202488" y="5030788"/>
          <p14:tracePt t="7036" x="7135813" y="5030788"/>
          <p14:tracePt t="7037" x="7067550" y="5043488"/>
          <p14:tracePt t="7044" x="7005638" y="5056188"/>
          <p14:tracePt t="7055" x="6956425" y="5062538"/>
          <p14:tracePt t="7060" x="6913563" y="5073650"/>
          <p14:tracePt t="7076" x="6870700" y="5080000"/>
          <p14:tracePt t="7077" x="6834188" y="5092700"/>
          <p14:tracePt t="7084" x="6797675" y="5099050"/>
          <p14:tracePt t="7095" x="6759575" y="5111750"/>
          <p14:tracePt t="7101" x="6723063" y="5122863"/>
          <p14:tracePt t="7116" x="6705600" y="5129213"/>
          <p14:tracePt t="7117" x="6680200" y="5141913"/>
          <p14:tracePt t="7124" x="6656388" y="5154613"/>
          <p14:tracePt t="7135" x="6637338" y="5167313"/>
          <p14:tracePt t="7141" x="6618288" y="5178425"/>
          <p14:tracePt t="7155" x="6600825" y="5191125"/>
          <p14:tracePt t="7156" x="6581775" y="5203825"/>
          <p14:tracePt t="7164" x="6562725" y="5221288"/>
          <p14:tracePt t="7176" x="6538913" y="5233988"/>
          <p14:tracePt t="7181" x="6508750" y="5246688"/>
          <p14:tracePt t="7195" x="6489700" y="5259388"/>
          <p14:tracePt t="7196" x="6464300" y="5270500"/>
          <p14:tracePt t="7204" x="6427788" y="5289550"/>
          <p14:tracePt t="7215" x="6403975" y="5302250"/>
          <p14:tracePt t="7221" x="6378575" y="5314950"/>
          <p14:tracePt t="7236" x="6354763" y="5326063"/>
          <p14:tracePt t="7236" x="6329363" y="5338763"/>
          <p14:tracePt t="7244" x="6305550" y="5351463"/>
          <p14:tracePt t="7255" x="6286500" y="5364163"/>
          <p14:tracePt t="7260" x="6262688" y="5375275"/>
          <p14:tracePt t="7276" x="6243638" y="5387975"/>
          <p14:tracePt t="7277" x="6237288" y="5387975"/>
          <p14:tracePt t="7284" x="6230938" y="5394325"/>
          <p14:tracePt t="7308" x="6230938" y="5400675"/>
          <p14:tracePt t="7420" x="6230938" y="5394325"/>
          <p14:tracePt t="7452" x="6237288" y="5394325"/>
          <p14:tracePt t="7460" x="6237288" y="5387975"/>
          <p14:tracePt t="7628" x="6237288" y="5381625"/>
          <p14:tracePt t="7748" x="6243638" y="5381625"/>
          <p14:tracePt t="7756" x="6243638" y="5375275"/>
          <p14:tracePt t="7764" x="6256338" y="5351463"/>
          <p14:tracePt t="7772" x="6280150" y="5308600"/>
          <p14:tracePt t="7780" x="6311900" y="5233988"/>
          <p14:tracePt t="7788" x="6348413" y="5141913"/>
          <p14:tracePt t="7796" x="6378575" y="5024438"/>
          <p14:tracePt t="7804" x="6410325" y="4902200"/>
          <p14:tracePt t="7815" x="6446838" y="4767263"/>
          <p14:tracePt t="7820" x="6483350" y="4630738"/>
          <p14:tracePt t="7836" x="6519863" y="4502150"/>
          <p14:tracePt t="7837" x="6562725" y="4335463"/>
          <p14:tracePt t="7844" x="6594475" y="4187825"/>
          <p14:tracePt t="7855" x="6624638" y="4052888"/>
          <p14:tracePt t="7861" x="6656388" y="3917950"/>
          <p14:tracePt t="7876" x="6680200" y="3789363"/>
          <p14:tracePt t="7877" x="6710363" y="3671888"/>
          <p14:tracePt t="7884" x="6742113" y="3543300"/>
          <p14:tracePt t="7895" x="6772275" y="3432175"/>
          <p14:tracePt t="7900" x="6815138" y="3327400"/>
          <p14:tracePt t="7916" x="6853238" y="3235325"/>
          <p14:tracePt t="7916" x="6889750" y="3149600"/>
          <p14:tracePt t="7924" x="6932613" y="3081338"/>
          <p14:tracePt t="7936" x="6969125" y="3032125"/>
          <p14:tracePt t="7940" x="7018338" y="2976563"/>
          <p14:tracePt t="7956" x="7073900" y="2933700"/>
          <p14:tracePt t="7964" x="7086600" y="2927350"/>
          <p14:tracePt t="7980" x="7092950" y="2927350"/>
          <p14:tracePt t="7996" x="7110413" y="2940050"/>
          <p14:tracePt t="8004" x="7135813" y="2959100"/>
          <p14:tracePt t="8012" x="7159625" y="2970213"/>
          <p14:tracePt t="8020" x="7178675" y="2989263"/>
          <p14:tracePt t="8028" x="7197725" y="3008313"/>
          <p14:tracePt t="8036" x="7208838" y="3025775"/>
          <p14:tracePt t="8044" x="7227888" y="3038475"/>
          <p14:tracePt t="8055" x="7234238" y="3051175"/>
          <p14:tracePt t="8060" x="7240588" y="3057525"/>
          <p14:tracePt t="8076" x="7246938" y="3062288"/>
          <p14:tracePt t="8108" x="7246938" y="3057525"/>
          <p14:tracePt t="8116" x="7246938" y="3032125"/>
          <p14:tracePt t="8124" x="7246938" y="3008313"/>
          <p14:tracePt t="8132" x="7246938" y="2989263"/>
          <p14:tracePt t="8140" x="7240588" y="2976563"/>
          <p14:tracePt t="8148" x="7240588" y="2959100"/>
          <p14:tracePt t="8156" x="7240588" y="2940050"/>
          <p14:tracePt t="8164" x="7240588" y="2927350"/>
          <p14:tracePt t="8175" x="7240588" y="2921000"/>
          <p14:tracePt t="8180" x="7240588" y="2914650"/>
          <p14:tracePt t="8252" x="7240588" y="2921000"/>
          <p14:tracePt t="8260" x="7240588" y="2927350"/>
          <p14:tracePt t="8276" x="7240588" y="2933700"/>
          <p14:tracePt t="8284" x="7234238" y="2946400"/>
          <p14:tracePt t="8292" x="7234238" y="2952750"/>
          <p14:tracePt t="8300" x="7234238" y="2959100"/>
          <p14:tracePt t="8308" x="7234238" y="2963863"/>
          <p14:tracePt t="8324" x="7234238" y="2970213"/>
          <p14:tracePt t="8388" x="7227888" y="2970213"/>
          <p14:tracePt t="8428" x="7227888" y="2976563"/>
          <p14:tracePt t="8460" x="7227888" y="2982913"/>
          <p14:tracePt t="8468" x="7221538" y="2982913"/>
          <p14:tracePt t="8484" x="7221538" y="2989263"/>
          <p14:tracePt t="8500" x="7221538" y="2995613"/>
          <p14:tracePt t="8508" x="7215188" y="2995613"/>
          <p14:tracePt t="9220" x="7208838" y="2995613"/>
          <p14:tracePt t="9492" x="7202488" y="2995613"/>
          <p14:tracePt t="9667" x="7202488" y="3001963"/>
          <p14:tracePt t="9676" x="7197725" y="3001963"/>
          <p14:tracePt t="9716" x="7197725" y="3008313"/>
          <p14:tracePt t="9932" x="7191375" y="3008313"/>
          <p14:tracePt t="9940" x="7191375" y="3013075"/>
          <p14:tracePt t="9956" x="7185025" y="3019425"/>
          <p14:tracePt t="9972" x="7178675" y="3025775"/>
          <p14:tracePt t="9980" x="7178675" y="3032125"/>
          <p14:tracePt t="9988" x="7172325" y="3044825"/>
          <p14:tracePt t="9996" x="7165975" y="3051175"/>
          <p14:tracePt t="10004" x="7159625" y="3057525"/>
          <p14:tracePt t="10014" x="7153275" y="3068638"/>
          <p14:tracePt t="10020" x="7142163" y="3081338"/>
          <p14:tracePt t="10035" x="7135813" y="3094038"/>
          <p14:tracePt t="10036" x="7129463" y="3106738"/>
          <p14:tracePt t="10044" x="7123113" y="3106738"/>
          <p14:tracePt t="10054" x="7123113" y="3111500"/>
          <p14:tracePt t="10060" x="7116763" y="3117850"/>
          <p14:tracePt t="10075" x="7110413" y="3124200"/>
          <p14:tracePt t="10076" x="7110413" y="3130550"/>
          <p14:tracePt t="10092" x="7104063" y="3136900"/>
          <p14:tracePt t="10476" x="7104063" y="3143250"/>
          <p14:tracePt t="10524" x="7099300" y="3143250"/>
          <p14:tracePt t="10532" x="7099300" y="3149600"/>
          <p14:tracePt t="10579" x="7099300" y="3155950"/>
          <p14:tracePt t="10604" x="7092950" y="3155950"/>
          <p14:tracePt t="10620" x="7092950" y="3160713"/>
          <p14:tracePt t="12748" x="7092950" y="3167063"/>
          <p14:tracePt t="12756" x="7086600" y="3167063"/>
          <p14:tracePt t="27460" x="7086600" y="3173413"/>
          <p14:tracePt t="27468" x="7092950" y="3173413"/>
          <p14:tracePt t="27484" x="7099300" y="3179763"/>
          <p14:tracePt t="27748" x="7104063" y="3179763"/>
          <p14:tracePt t="27764" x="7104063" y="3173413"/>
          <p14:tracePt t="27780" x="7110413" y="3173413"/>
          <p14:tracePt t="27788" x="7129463" y="3160713"/>
          <p14:tracePt t="27796" x="7142163" y="3155950"/>
          <p14:tracePt t="27804" x="7148513" y="3149600"/>
          <p14:tracePt t="27812" x="7165975" y="3143250"/>
          <p14:tracePt t="27820" x="7185025" y="3136900"/>
          <p14:tracePt t="27828" x="7202488" y="3130550"/>
          <p14:tracePt t="27836" x="7221538" y="3124200"/>
          <p14:tracePt t="27844" x="7246938" y="3124200"/>
          <p14:tracePt t="27855" x="7270750" y="3124200"/>
          <p14:tracePt t="27860" x="7296150" y="3124200"/>
          <p14:tracePt t="27875" x="7319963" y="3124200"/>
          <p14:tracePt t="27876" x="7339013" y="3124200"/>
          <p14:tracePt t="27884" x="7345363" y="3117850"/>
          <p14:tracePt t="27895" x="7356475" y="3106738"/>
          <p14:tracePt t="27908" x="7362825" y="3100388"/>
          <p14:tracePt t="27916" x="7356475" y="3094038"/>
          <p14:tracePt t="27924" x="7356475" y="3087688"/>
          <p14:tracePt t="27935" x="7356475" y="3081338"/>
          <p14:tracePt t="28012" x="7350125" y="3081338"/>
          <p14:tracePt t="28020" x="7356475" y="3081338"/>
          <p14:tracePt t="28028" x="7369175" y="3100388"/>
          <p14:tracePt t="28036" x="7394575" y="3124200"/>
          <p14:tracePt t="28044" x="7418388" y="3160713"/>
          <p14:tracePt t="28052" x="7454900" y="3192463"/>
          <p14:tracePt t="28060" x="7486650" y="3222625"/>
          <p14:tracePt t="28068" x="7523163" y="3241675"/>
          <p14:tracePt t="28076" x="7553325" y="3248025"/>
          <p14:tracePt t="28084" x="7585075" y="3241675"/>
          <p14:tracePt t="28095" x="7608888" y="3216275"/>
          <p14:tracePt t="28100" x="7640638" y="3179763"/>
          <p14:tracePt t="28115" x="7670800" y="3111500"/>
          <p14:tracePt t="28116" x="7700963" y="3038475"/>
          <p14:tracePt t="28124" x="7732713" y="2959100"/>
          <p14:tracePt t="28135" x="7762875" y="2871788"/>
          <p14:tracePt t="28140" x="7799388" y="2786063"/>
          <p14:tracePt t="28155" x="7831138" y="2693988"/>
          <p14:tracePt t="28157" x="7867650" y="2576513"/>
          <p14:tracePt t="28164" x="7910513" y="2473325"/>
          <p14:tracePt t="28175" x="7940675" y="2368550"/>
          <p14:tracePt t="28180" x="7972425" y="2263775"/>
          <p14:tracePt t="28196" x="8002588" y="2159000"/>
          <p14:tracePt t="28197" x="8027988" y="2060575"/>
          <p14:tracePt t="28204" x="8058150" y="1968500"/>
          <p14:tracePt t="28215" x="8083550" y="1870075"/>
          <p14:tracePt t="28220" x="8101013" y="1784350"/>
          <p14:tracePt t="28236" x="8150225" y="1630363"/>
          <p14:tracePt t="28244" x="8169275" y="1568450"/>
          <p14:tracePt t="28255" x="8193088" y="1525588"/>
          <p14:tracePt t="28261" x="8205788" y="1482725"/>
          <p14:tracePt t="28276" x="8212138" y="1457325"/>
          <p14:tracePt t="28308" x="8218488" y="1450975"/>
          <p14:tracePt t="28332" x="8212138" y="1450975"/>
          <p14:tracePt t="28340" x="8205788" y="1457325"/>
          <p14:tracePt t="28348" x="8186738" y="1470025"/>
          <p14:tracePt t="28356" x="8162925" y="1489075"/>
          <p14:tracePt t="28364" x="8126413" y="1506538"/>
          <p14:tracePt t="28372" x="8094663" y="1531938"/>
          <p14:tracePt t="28380" x="8070850" y="1555750"/>
          <p14:tracePt t="28388" x="8039100" y="1574800"/>
          <p14:tracePt t="28396" x="8015288" y="1592263"/>
          <p14:tracePt t="28404" x="7985125" y="1611313"/>
          <p14:tracePt t="28415" x="7959725" y="1630363"/>
          <p14:tracePt t="28420" x="7935913" y="1647825"/>
          <p14:tracePt t="28436" x="7910513" y="1660525"/>
          <p14:tracePt t="28437" x="7891463" y="1673225"/>
          <p14:tracePt t="28444" x="7880350" y="1685925"/>
          <p14:tracePt t="28455" x="7867650" y="1690688"/>
          <p14:tracePt t="28460" x="7861300" y="1697038"/>
          <p14:tracePt t="28476" x="7854950" y="1697038"/>
          <p14:tracePt t="28477" x="7854950" y="1703388"/>
          <p14:tracePt t="28492" x="7848600" y="1703388"/>
          <p14:tracePt t="28531" x="7848600" y="1709738"/>
          <p14:tracePt t="28556" x="7842250" y="1709738"/>
          <p14:tracePt t="28564" x="7842250" y="1716088"/>
          <p14:tracePt t="28580" x="7837488" y="1722438"/>
          <p14:tracePt t="28596" x="7837488" y="1728788"/>
          <p14:tracePt t="28604" x="7831138" y="1735138"/>
          <p14:tracePt t="28612" x="7831138" y="1739900"/>
          <p14:tracePt t="28620" x="7824788" y="1746250"/>
          <p14:tracePt t="28636" x="7818438" y="1758950"/>
          <p14:tracePt t="28644" x="7812088" y="1771650"/>
          <p14:tracePt t="28652" x="7805738" y="1778000"/>
          <p14:tracePt t="28660" x="7799388" y="1789113"/>
          <p14:tracePt t="28668" x="7799388" y="1795463"/>
          <p14:tracePt t="28676" x="7793038" y="1801813"/>
          <p14:tracePt t="28684" x="7788275" y="1808163"/>
          <p14:tracePt t="28694" x="7788275" y="1814513"/>
          <p14:tracePt t="28716" x="7781925" y="1820863"/>
          <p14:tracePt t="28756" x="7781925" y="1827213"/>
          <p14:tracePt t="28796" x="7781925" y="1833563"/>
          <p14:tracePt t="28812" x="7781925" y="1838325"/>
          <p14:tracePt t="28828" x="7781925" y="1844675"/>
          <p14:tracePt t="28844" x="7781925" y="1851025"/>
          <p14:tracePt t="28860" x="7781925" y="1857375"/>
          <p14:tracePt t="28884" x="7781925" y="1863725"/>
          <p14:tracePt t="28956" x="7781925" y="1870075"/>
          <p14:tracePt t="29012" x="7781925" y="1876425"/>
          <p14:tracePt t="29028" x="7775575" y="1876425"/>
          <p14:tracePt t="29052" x="7775575" y="1882775"/>
          <p14:tracePt t="29068" x="7775575" y="1887538"/>
          <p14:tracePt t="29084" x="7775575" y="1893888"/>
          <p14:tracePt t="29100" x="7769225" y="1900238"/>
          <p14:tracePt t="29108" x="7769225" y="1906588"/>
          <p14:tracePt t="29116" x="7769225" y="1912938"/>
          <p14:tracePt t="29124" x="7762875" y="1912938"/>
          <p14:tracePt t="29132" x="7756525" y="1919288"/>
          <p14:tracePt t="29140" x="7756525" y="1931988"/>
          <p14:tracePt t="29148" x="7750175" y="1943100"/>
          <p14:tracePt t="29156" x="7743825" y="1955800"/>
          <p14:tracePt t="29164" x="7739063" y="1962150"/>
          <p14:tracePt t="29174" x="7739063" y="1968500"/>
          <p14:tracePt t="29180" x="7739063" y="1974850"/>
          <p14:tracePt t="29194" x="7732713" y="1974850"/>
          <p14:tracePt t="29197" x="7732713" y="1981200"/>
          <p14:tracePt t="29276" x="7732713" y="1985963"/>
          <p14:tracePt t="29436" x="7726363" y="1985963"/>
          <p14:tracePt t="29564" x="7726363" y="1992313"/>
          <p14:tracePt t="29683" x="7726363" y="1998663"/>
          <p14:tracePt t="29708" x="7720013" y="1998663"/>
          <p14:tracePt t="29796" x="7720013" y="2005013"/>
          <p14:tracePt t="29972" x="7726363" y="2005013"/>
          <p14:tracePt t="29996" x="7739063" y="2017713"/>
          <p14:tracePt t="30004" x="7756525" y="2024063"/>
          <p14:tracePt t="30012" x="7769225" y="2030413"/>
          <p14:tracePt t="30020" x="7781925" y="2035175"/>
          <p14:tracePt t="30028" x="7788275" y="2035175"/>
          <p14:tracePt t="30044" x="7788275" y="2041525"/>
          <p14:tracePt t="30052" x="7793038" y="2041525"/>
          <p14:tracePt t="30116" x="7781925" y="2041525"/>
          <p14:tracePt t="30124" x="7762875" y="2041525"/>
          <p14:tracePt t="30132" x="7732713" y="2030413"/>
          <p14:tracePt t="30140" x="7707313" y="2017713"/>
          <p14:tracePt t="30148" x="7677150" y="1998663"/>
          <p14:tracePt t="30156" x="7640638" y="1974850"/>
          <p14:tracePt t="30164" x="7591425" y="1949450"/>
          <p14:tracePt t="30175" x="7546975" y="1931988"/>
          <p14:tracePt t="30180" x="7504113" y="1912938"/>
          <p14:tracePt t="30194" x="7461250" y="1906588"/>
          <p14:tracePt t="30196" x="7418388" y="1887538"/>
          <p14:tracePt t="30204" x="7375525" y="1882775"/>
          <p14:tracePt t="30214" x="7339013" y="1876425"/>
          <p14:tracePt t="30220" x="7289800" y="1876425"/>
          <p14:tracePt t="30235" x="7246938" y="1882775"/>
          <p14:tracePt t="30236" x="7208838" y="1887538"/>
          <p14:tracePt t="30244" x="7191375" y="1900238"/>
          <p14:tracePt t="30254" x="7172325" y="1906588"/>
          <p14:tracePt t="30260" x="7148513" y="1931988"/>
          <p14:tracePt t="30274" x="7135813" y="1949450"/>
          <p14:tracePt t="30276" x="7129463" y="1968500"/>
          <p14:tracePt t="30284" x="7135813" y="1985963"/>
          <p14:tracePt t="30294" x="7135813" y="1998663"/>
          <p14:tracePt t="30300" x="7153275" y="2011363"/>
          <p14:tracePt t="30315" x="7178675" y="2035175"/>
          <p14:tracePt t="30316" x="7208838" y="2054225"/>
          <p14:tracePt t="30324" x="7240588" y="2073275"/>
          <p14:tracePt t="30335" x="7277100" y="2097088"/>
          <p14:tracePt t="30340" x="7313613" y="2116138"/>
          <p14:tracePt t="30354" x="7362825" y="2133600"/>
          <p14:tracePt t="30357" x="7405688" y="2152650"/>
          <p14:tracePt t="30374" x="7493000" y="2189163"/>
          <p14:tracePt t="30380" x="7535863" y="2208213"/>
          <p14:tracePt t="30394" x="7578725" y="2232025"/>
          <p14:tracePt t="30396" x="7608888" y="2244725"/>
          <p14:tracePt t="30404" x="7645400" y="2251075"/>
          <p14:tracePt t="30414" x="7670800" y="2263775"/>
          <p14:tracePt t="30420" x="7700963" y="2263775"/>
          <p14:tracePt t="30435" x="7732713" y="2270125"/>
          <p14:tracePt t="30436" x="7756525" y="2276475"/>
          <p14:tracePt t="30444" x="7781925" y="2276475"/>
          <p14:tracePt t="30454" x="7812088" y="2281238"/>
          <p14:tracePt t="30460" x="7837488" y="2281238"/>
          <p14:tracePt t="30475" x="7861300" y="2281238"/>
          <p14:tracePt t="30476" x="7886700" y="2281238"/>
          <p14:tracePt t="30484" x="7910513" y="2281238"/>
          <p14:tracePt t="30495" x="7935913" y="2281238"/>
          <p14:tracePt t="30500" x="7972425" y="2281238"/>
          <p14:tracePt t="30515" x="8008938" y="2281238"/>
          <p14:tracePt t="30517" x="8039100" y="2281238"/>
          <p14:tracePt t="30524" x="8070850" y="2281238"/>
          <p14:tracePt t="30535" x="8101013" y="2281238"/>
          <p14:tracePt t="30540" x="8126413" y="2276475"/>
          <p14:tracePt t="30555" x="8150225" y="2276475"/>
          <p14:tracePt t="30557" x="8175625" y="2270125"/>
          <p14:tracePt t="30564" x="8193088" y="2263775"/>
          <p14:tracePt t="30575" x="8199438" y="2263775"/>
          <p14:tracePt t="30580" x="8212138" y="2257425"/>
          <p14:tracePt t="30595" x="8218488" y="2257425"/>
          <p14:tracePt t="30597" x="8224838" y="2257425"/>
          <p14:tracePt t="30604" x="8224838" y="2251075"/>
          <p14:tracePt t="30620" x="8231188" y="2251075"/>
          <p14:tracePt t="30628" x="8231188" y="2244725"/>
          <p14:tracePt t="30636" x="8235950" y="2244725"/>
          <p14:tracePt t="30660" x="8235950" y="2238375"/>
          <p14:tracePt t="30668" x="8242300" y="2238375"/>
          <p14:tracePt t="30692" x="8242300" y="2232025"/>
          <p14:tracePt t="30700" x="8248650" y="2232025"/>
          <p14:tracePt t="30732" x="8248650" y="2227263"/>
          <p14:tracePt t="30756" x="8255000" y="2227263"/>
          <p14:tracePt t="30860" x="8248650" y="2227263"/>
          <p14:tracePt t="30868" x="8248650" y="2220913"/>
          <p14:tracePt t="30876" x="8235950" y="2208213"/>
          <p14:tracePt t="30884" x="8212138" y="2189163"/>
          <p14:tracePt t="30892" x="8186738" y="2165350"/>
          <p14:tracePt t="30900" x="8156575" y="2139950"/>
          <p14:tracePt t="30908" x="8120063" y="2116138"/>
          <p14:tracePt t="30916" x="8077200" y="2090738"/>
          <p14:tracePt t="30924" x="8034338" y="2066925"/>
          <p14:tracePt t="30934" x="7989888" y="2047875"/>
          <p14:tracePt t="30940" x="7953375" y="2030413"/>
          <p14:tracePt t="30954" x="7904163" y="2017713"/>
          <p14:tracePt t="30956" x="7874000" y="2011363"/>
          <p14:tracePt t="30964" x="7842250" y="2005013"/>
          <p14:tracePt t="30975" x="7812088" y="1998663"/>
          <p14:tracePt t="30980" x="7793038" y="1998663"/>
          <p14:tracePt t="30995" x="7781925" y="2005013"/>
          <p14:tracePt t="30996" x="7775575" y="2005013"/>
          <p14:tracePt t="31004" x="7775575" y="2011363"/>
          <p14:tracePt t="31015" x="7775575" y="2017713"/>
          <p14:tracePt t="31020" x="7769225" y="2017713"/>
          <p14:tracePt t="31035" x="7775575" y="2035175"/>
          <p14:tracePt t="31036" x="7805738" y="2066925"/>
          <p14:tracePt t="31044" x="7837488" y="2090738"/>
          <p14:tracePt t="31055" x="7874000" y="2116138"/>
          <p14:tracePt t="31061" x="7910513" y="2128838"/>
          <p14:tracePt t="31075" x="7935913" y="2139950"/>
          <p14:tracePt t="31076" x="7953375" y="2139950"/>
          <p14:tracePt t="31084" x="7966075" y="2146300"/>
          <p14:tracePt t="31116" x="7972425" y="2146300"/>
          <p14:tracePt t="31156" x="7972425" y="2139950"/>
          <p14:tracePt t="31164" x="7978775" y="2139950"/>
          <p14:tracePt t="31180" x="7978775" y="2133600"/>
          <p14:tracePt t="31188" x="7985125" y="2128838"/>
          <p14:tracePt t="31196" x="7996238" y="2109788"/>
          <p14:tracePt t="31204" x="8008938" y="2103438"/>
          <p14:tracePt t="31212" x="8008938" y="2097088"/>
          <p14:tracePt t="31220" x="8015288" y="2097088"/>
          <p14:tracePt t="31228" x="8021638" y="2090738"/>
          <p14:tracePt t="31236" x="8027988" y="2090738"/>
          <p14:tracePt t="31244" x="8034338" y="2090738"/>
          <p14:tracePt t="31255" x="8034338" y="2084388"/>
          <p14:tracePt t="31260" x="8039100" y="2084388"/>
          <p14:tracePt t="31275" x="8045450" y="2084388"/>
          <p14:tracePt t="31276" x="8051800" y="2079625"/>
          <p14:tracePt t="31292" x="8058150" y="2079625"/>
          <p14:tracePt t="31308" x="8064500" y="2079625"/>
          <p14:tracePt t="31316" x="8070850" y="2079625"/>
          <p14:tracePt t="31324" x="8077200" y="2079625"/>
          <p14:tracePt t="31340" x="8083550" y="2079625"/>
          <p14:tracePt t="31348" x="8088313" y="2079625"/>
          <p14:tracePt t="31356" x="8094663" y="2073275"/>
          <p14:tracePt t="31380" x="8101013" y="2073275"/>
          <p14:tracePt t="31396" x="8101013" y="2066925"/>
          <p14:tracePt t="31420" x="8094663" y="2060575"/>
          <p14:tracePt t="31428" x="8083550" y="2054225"/>
          <p14:tracePt t="31436" x="8058150" y="2041525"/>
          <p14:tracePt t="31444" x="8034338" y="2035175"/>
          <p14:tracePt t="31452" x="7996238" y="2024063"/>
          <p14:tracePt t="31460" x="7959725" y="2011363"/>
          <p14:tracePt t="31468" x="7940675" y="2011363"/>
          <p14:tracePt t="31596" x="7935913" y="2011363"/>
          <p14:tracePt t="31628" x="7947025" y="2024063"/>
          <p14:tracePt t="31636" x="7985125" y="2047875"/>
          <p14:tracePt t="31644" x="8021638" y="2073275"/>
          <p14:tracePt t="31652" x="8058150" y="2084388"/>
          <p14:tracePt t="31660" x="8094663" y="2090738"/>
          <p14:tracePt t="31668" x="8113713" y="2103438"/>
          <p14:tracePt t="31676" x="8126413" y="2103438"/>
          <p14:tracePt t="31692" x="8132763" y="2103438"/>
          <p14:tracePt t="31716" x="8137525" y="2103438"/>
          <p14:tracePt t="31748" x="8143875" y="2103438"/>
          <p14:tracePt t="31764" x="8150225" y="2103438"/>
          <p14:tracePt t="31772" x="8162925" y="2103438"/>
          <p14:tracePt t="31780" x="8181975" y="2097088"/>
          <p14:tracePt t="31788" x="8199438" y="2097088"/>
          <p14:tracePt t="31796" x="8218488" y="2097088"/>
          <p14:tracePt t="31804" x="8242300" y="2097088"/>
          <p14:tracePt t="31815" x="8267700" y="2097088"/>
          <p14:tracePt t="31820" x="8297863" y="2097088"/>
          <p14:tracePt t="31835" x="8334375" y="2097088"/>
          <p14:tracePt t="31836" x="8366125" y="2097088"/>
          <p14:tracePt t="31844" x="8396288" y="2103438"/>
          <p14:tracePt t="31855" x="8428038" y="2109788"/>
          <p14:tracePt t="31860" x="8451850" y="2109788"/>
          <p14:tracePt t="31875" x="8477250" y="2116138"/>
          <p14:tracePt t="31877" x="8488363" y="2116138"/>
          <p14:tracePt t="31884" x="8507413" y="2116138"/>
          <p14:tracePt t="31895" x="8520113" y="2116138"/>
          <p14:tracePt t="31901" x="8526463" y="2116138"/>
          <p14:tracePt t="31915" x="8531225" y="2116138"/>
          <p14:tracePt t="32236" x="8531225" y="2109788"/>
          <p14:tracePt t="32244" x="8513763" y="2097088"/>
          <p14:tracePt t="32252" x="8501063" y="2090738"/>
          <p14:tracePt t="32260" x="8477250" y="2079625"/>
          <p14:tracePt t="32268" x="8451850" y="2066925"/>
          <p14:tracePt t="32276" x="8445500" y="2060575"/>
          <p14:tracePt t="32460" x="8439150" y="2060575"/>
          <p14:tracePt t="32508" x="8445500" y="2060575"/>
          <p14:tracePt t="32532" x="8451850" y="2060575"/>
          <p14:tracePt t="32548" x="8458200" y="2060575"/>
          <p14:tracePt t="32556" x="8464550" y="2060575"/>
          <p14:tracePt t="32564" x="8464550" y="2066925"/>
          <p14:tracePt t="32572" x="8482013" y="2073275"/>
          <p14:tracePt t="32580" x="8507413" y="2084388"/>
          <p14:tracePt t="32588" x="8526463" y="2090738"/>
          <p14:tracePt t="32596" x="8537575" y="2090738"/>
          <p14:tracePt t="32604" x="8550275" y="2084388"/>
          <p14:tracePt t="32615" x="8556625" y="2084388"/>
          <p14:tracePt t="32628" x="8562975" y="2084388"/>
          <p14:tracePt t="32644" x="8562975" y="2079625"/>
          <p14:tracePt t="32652" x="8575675" y="2079625"/>
          <p14:tracePt t="32660" x="8586788" y="2073275"/>
          <p14:tracePt t="32668" x="8599488" y="2073275"/>
          <p14:tracePt t="32676" x="8612188" y="2066925"/>
          <p14:tracePt t="32684" x="8624888" y="2066925"/>
          <p14:tracePt t="32695" x="8629650" y="2066925"/>
          <p14:tracePt t="32700" x="8642350" y="2066925"/>
          <p14:tracePt t="32716" x="8655050" y="2066925"/>
          <p14:tracePt t="32717" x="8667750" y="2066925"/>
          <p14:tracePt t="32724" x="8678863" y="2066925"/>
          <p14:tracePt t="32736" x="8691563" y="2066925"/>
          <p14:tracePt t="32741" x="8710613" y="2066925"/>
          <p14:tracePt t="32756" x="8723313" y="2066925"/>
          <p14:tracePt t="32757" x="8734425" y="2066925"/>
          <p14:tracePt t="32764" x="8747125" y="2066925"/>
          <p14:tracePt t="32775" x="8753475" y="2066925"/>
          <p14:tracePt t="32780" x="8759825" y="2066925"/>
          <p14:tracePt t="32796" x="8766175" y="2066925"/>
          <p14:tracePt t="33148" x="8766175" y="2073275"/>
          <p14:tracePt t="33156" x="8747125" y="2084388"/>
          <p14:tracePt t="33164" x="8728075" y="2109788"/>
          <p14:tracePt t="33172" x="8691563" y="2133600"/>
          <p14:tracePt t="33180" x="8655050" y="2165350"/>
          <p14:tracePt t="33188" x="8618538" y="2201863"/>
          <p14:tracePt t="33196" x="8569325" y="2232025"/>
          <p14:tracePt t="33204" x="8520113" y="2270125"/>
          <p14:tracePt t="33215" x="8458200" y="2306638"/>
          <p14:tracePt t="33220" x="8396288" y="2330450"/>
          <p14:tracePt t="33236" x="8340725" y="2349500"/>
          <p14:tracePt t="33237" x="8285163" y="2374900"/>
          <p14:tracePt t="33244" x="8231188" y="2386013"/>
          <p14:tracePt t="33255" x="8181975" y="2398713"/>
          <p14:tracePt t="33260" x="8132763" y="2405063"/>
          <p14:tracePt t="33276" x="8083550" y="2424113"/>
          <p14:tracePt t="33277" x="8034338" y="2428875"/>
          <p14:tracePt t="33284" x="7989888" y="2435225"/>
          <p14:tracePt t="33296" x="7959725" y="2441575"/>
          <p14:tracePt t="33300" x="7940675" y="2447925"/>
          <p14:tracePt t="33316" x="7929563" y="2447925"/>
          <p14:tracePt t="33317" x="7923213" y="2447925"/>
          <p14:tracePt t="33388" x="7923213" y="2454275"/>
          <p14:tracePt t="33436" x="7916863" y="2454275"/>
          <p14:tracePt t="33444" x="7910513" y="2454275"/>
          <p14:tracePt t="33452" x="7904163" y="2454275"/>
          <p14:tracePt t="33460" x="7886700" y="2454275"/>
          <p14:tracePt t="33468" x="7854950" y="2454275"/>
          <p14:tracePt t="33476" x="7818438" y="2454275"/>
          <p14:tracePt t="33484" x="7781925" y="2454275"/>
          <p14:tracePt t="33495" x="7739063" y="2447925"/>
          <p14:tracePt t="33500" x="7694613" y="2447925"/>
          <p14:tracePt t="33515" x="7651750" y="2447925"/>
          <p14:tracePt t="33517" x="7615238" y="2454275"/>
          <p14:tracePt t="33524" x="7572375" y="2460625"/>
          <p14:tracePt t="33535" x="7529513" y="2466975"/>
          <p14:tracePt t="33540" x="7497763" y="2478088"/>
          <p14:tracePt t="33555" x="7467600" y="2478088"/>
          <p14:tracePt t="33556" x="7443788" y="2490788"/>
          <p14:tracePt t="33564" x="7418388" y="2490788"/>
          <p14:tracePt t="33575" x="7399338" y="2497138"/>
          <p14:tracePt t="33580" x="7381875" y="2497138"/>
          <p14:tracePt t="33594" x="7369175" y="2503488"/>
          <p14:tracePt t="33598" x="7362825" y="2503488"/>
          <p14:tracePt t="33628" x="7356475" y="2503488"/>
          <p14:tracePt t="33660" x="7356475" y="2497138"/>
          <p14:tracePt t="33668" x="7356475" y="2484438"/>
          <p14:tracePt t="33676" x="7356475" y="2473325"/>
          <p14:tracePt t="33684" x="7369175" y="2454275"/>
          <p14:tracePt t="33692" x="7388225" y="2428875"/>
          <p14:tracePt t="33700" x="7412038" y="2405063"/>
          <p14:tracePt t="33708" x="7437438" y="2379663"/>
          <p14:tracePt t="33844" x="7443788" y="2374900"/>
          <p14:tracePt t="33852" x="7443788" y="2379663"/>
          <p14:tracePt t="33860" x="7454900" y="2386013"/>
          <p14:tracePt t="33868" x="7454900" y="2392363"/>
          <p14:tracePt t="33876" x="7461250" y="2405063"/>
          <p14:tracePt t="33884" x="7467600" y="2411413"/>
          <p14:tracePt t="33894" x="7467600" y="2417763"/>
          <p14:tracePt t="33900" x="7473950" y="2428875"/>
          <p14:tracePt t="33914" x="7473950" y="2435225"/>
          <p14:tracePt t="33917" x="7480300" y="2447925"/>
          <p14:tracePt t="33934" x="7480300" y="2454275"/>
          <p14:tracePt t="33940" x="7486650" y="2454275"/>
          <p14:tracePt t="33988" x="7493000" y="2454275"/>
          <p14:tracePt t="33996" x="7497763" y="2447925"/>
          <p14:tracePt t="34004" x="7504113" y="2447925"/>
          <p14:tracePt t="34012" x="7510463" y="2447925"/>
          <p14:tracePt t="34020" x="7510463" y="2441575"/>
          <p14:tracePt t="34028" x="7516813" y="2441575"/>
          <p14:tracePt t="34036" x="7523163" y="2435225"/>
          <p14:tracePt t="34052" x="7529513" y="2435225"/>
          <p14:tracePt t="34068" x="7529513" y="2428875"/>
          <p14:tracePt t="34452" x="7535863" y="2428875"/>
          <p14:tracePt t="34492" x="7542213" y="2428875"/>
          <p14:tracePt t="34508" x="7546975" y="2428875"/>
          <p14:tracePt t="34524" x="7546975" y="2424113"/>
          <p14:tracePt t="34540" x="7553325" y="2411413"/>
          <p14:tracePt t="34548" x="7553325" y="2392363"/>
          <p14:tracePt t="34556" x="7546975" y="2368550"/>
          <p14:tracePt t="34564" x="7535863" y="2343150"/>
          <p14:tracePt t="34572" x="7523163" y="2319338"/>
          <p14:tracePt t="34580" x="7510463" y="2293938"/>
          <p14:tracePt t="34588" x="7497763" y="2281238"/>
          <p14:tracePt t="34676" x="7493000" y="2281238"/>
          <p14:tracePt t="34692" x="7497763" y="2287588"/>
          <p14:tracePt t="34700" x="7516813" y="2306638"/>
          <p14:tracePt t="34708" x="7542213" y="2330450"/>
          <p14:tracePt t="34716" x="7578725" y="2349500"/>
          <p14:tracePt t="34724" x="7627938" y="2362200"/>
          <p14:tracePt t="34734" x="7677150" y="2374900"/>
          <p14:tracePt t="34740" x="7732713" y="2392363"/>
          <p14:tracePt t="34754" x="7793038" y="2405063"/>
          <p14:tracePt t="34758" x="7854950" y="2417763"/>
          <p14:tracePt t="34774" x="7959725" y="2441575"/>
          <p14:tracePt t="34780" x="8002588" y="2447925"/>
          <p14:tracePt t="34794" x="8051800" y="2460625"/>
          <p14:tracePt t="34796" x="8101013" y="2473325"/>
          <p14:tracePt t="34804" x="8162925" y="2484438"/>
          <p14:tracePt t="34814" x="8224838" y="2497138"/>
          <p14:tracePt t="34820" x="8280400" y="2497138"/>
          <p14:tracePt t="34835" x="8334375" y="2503488"/>
          <p14:tracePt t="34837" x="8389938" y="2497138"/>
          <p14:tracePt t="34844" x="8445500" y="2497138"/>
          <p14:tracePt t="34855" x="8501063" y="2478088"/>
          <p14:tracePt t="34860" x="8556625" y="2460625"/>
          <p14:tracePt t="34875" x="8612188" y="2441575"/>
          <p14:tracePt t="34877" x="8661400" y="2424113"/>
          <p14:tracePt t="34884" x="8704263" y="2405063"/>
          <p14:tracePt t="34894" x="8747125" y="2386013"/>
          <p14:tracePt t="34901" x="8777288" y="2374900"/>
          <p14:tracePt t="34915" x="8815388" y="2355850"/>
          <p14:tracePt t="34916" x="8845550" y="2343150"/>
          <p14:tracePt t="34924" x="8875713" y="2330450"/>
          <p14:tracePt t="34934" x="8894763" y="2319338"/>
          <p14:tracePt t="34940" x="8913813" y="2306638"/>
          <p14:tracePt t="34954" x="8924925" y="2293938"/>
          <p14:tracePt t="34956" x="8931275" y="2287588"/>
          <p14:tracePt t="34964" x="8937625" y="2281238"/>
          <p14:tracePt t="34975" x="8937625" y="2276475"/>
          <p14:tracePt t="34980" x="8937625" y="2270125"/>
          <p14:tracePt t="34997" x="8943975" y="2270125"/>
          <p14:tracePt t="35004" x="8943975" y="2263775"/>
          <p14:tracePt t="35700" x="8937625" y="2257425"/>
          <p14:tracePt t="35708" x="8920163" y="2244725"/>
          <p14:tracePt t="35716" x="8888413" y="2227263"/>
          <p14:tracePt t="35724" x="8851900" y="2201863"/>
          <p14:tracePt t="35732" x="8809038" y="2178050"/>
          <p14:tracePt t="35740" x="8766175" y="2152650"/>
          <p14:tracePt t="35748" x="8728075" y="2128838"/>
          <p14:tracePt t="35852" x="8716963" y="2122488"/>
          <p14:tracePt t="35860" x="8710613" y="2122488"/>
          <p14:tracePt t="35876" x="8716963" y="2128838"/>
          <p14:tracePt t="35884" x="8734425" y="2146300"/>
          <p14:tracePt t="35892" x="8759825" y="2165350"/>
          <p14:tracePt t="35900" x="8777288" y="2171700"/>
          <p14:tracePt t="35908" x="8796338" y="2178050"/>
          <p14:tracePt t="35916" x="8802688" y="2182813"/>
          <p14:tracePt t="35948" x="8809038" y="2182813"/>
          <p14:tracePt t="35956" x="8809038" y="2189163"/>
          <p14:tracePt t="35972" x="8809038" y="2195513"/>
          <p14:tracePt t="35980" x="8802688" y="2208213"/>
          <p14:tracePt t="35988" x="8802688" y="2220913"/>
          <p14:tracePt t="35996" x="8802688" y="2232025"/>
          <p14:tracePt t="36004" x="8802688" y="2238375"/>
          <p14:tracePt t="36014" x="8802688" y="2244725"/>
          <p14:tracePt t="36020" x="8802688" y="2251075"/>
          <p14:tracePt t="36034" x="8802688" y="2257425"/>
          <p14:tracePt t="36043" x="8802688" y="2263775"/>
          <p14:tracePt t="36055" x="8815388" y="2276475"/>
          <p14:tracePt t="36060" x="8832850" y="2287588"/>
          <p14:tracePt t="36076" x="8851900" y="2306638"/>
          <p14:tracePt t="36077" x="8882063" y="2325688"/>
          <p14:tracePt t="36084" x="8913813" y="2343150"/>
          <p14:tracePt t="36094" x="8950325" y="2362200"/>
          <p14:tracePt t="36100" x="8986838" y="2379663"/>
          <p14:tracePt t="36115" x="9023350" y="2392363"/>
          <p14:tracePt t="36116" x="9061450" y="2405063"/>
          <p14:tracePt t="36124" x="9091613" y="2417763"/>
          <p14:tracePt t="36135" x="9117013" y="2428875"/>
          <p14:tracePt t="36140" x="9134475" y="2428875"/>
          <p14:tracePt t="36155" x="9147175" y="2435225"/>
          <p14:tracePt t="36156" x="9153525" y="2435225"/>
          <p14:tracePt t="36172" x="9159875" y="2435225"/>
          <p14:tracePt t="36796" x="9166225" y="2435225"/>
          <p14:tracePt t="36836" x="9170988" y="2435225"/>
          <p14:tracePt t="36844" x="9170988" y="2428875"/>
          <p14:tracePt t="36860" x="9177338" y="2428875"/>
          <p14:tracePt t="36876" x="9183688" y="2428875"/>
          <p14:tracePt t="36884" x="9196388" y="2428875"/>
          <p14:tracePt t="36892" x="9215438" y="2435225"/>
          <p14:tracePt t="36900" x="9239250" y="2441575"/>
          <p14:tracePt t="36908" x="9269413" y="2441575"/>
          <p14:tracePt t="36916" x="9301163" y="2447925"/>
          <p14:tracePt t="36924" x="9331325" y="2454275"/>
          <p14:tracePt t="36935" x="9363075" y="2460625"/>
          <p14:tracePt t="36940" x="9386888" y="2466975"/>
          <p14:tracePt t="36955" x="9412288" y="2473325"/>
          <p14:tracePt t="36957" x="9436100" y="2478088"/>
          <p14:tracePt t="36964" x="9461500" y="2478088"/>
          <p14:tracePt t="36975" x="9478963" y="2484438"/>
          <p14:tracePt t="36980" x="9491663" y="2484438"/>
          <p14:tracePt t="36995" x="9498013" y="2490788"/>
          <p14:tracePt t="37084" x="9504363" y="2490788"/>
          <p14:tracePt t="37108" x="9510713" y="2490788"/>
          <p14:tracePt t="37132" x="9515475" y="2490788"/>
          <p14:tracePt t="37148" x="9521825" y="2490788"/>
          <p14:tracePt t="37172" x="9528175" y="2490788"/>
          <p14:tracePt t="47748" x="9534525" y="2490788"/>
          <p14:tracePt t="47780" x="9534525" y="2484438"/>
          <p14:tracePt t="47788" x="9540875" y="2484438"/>
          <p14:tracePt t="68908" x="9534525" y="2484438"/>
          <p14:tracePt t="68924" x="9534525" y="2490788"/>
          <p14:tracePt t="68940" x="9528175" y="2490788"/>
          <p14:tracePt t="68948" x="9528175" y="2497138"/>
          <p14:tracePt t="68964" x="9521825" y="2497138"/>
          <p14:tracePt t="68987" x="9515475" y="2497138"/>
          <p14:tracePt t="69076" x="9515475" y="2503488"/>
          <p14:tracePt t="69116" x="9510713" y="2503488"/>
          <p14:tracePt t="69132" x="9510713" y="2509838"/>
          <p14:tracePt t="69140" x="9504363" y="2509838"/>
          <p14:tracePt t="69148" x="9504363" y="2516188"/>
          <p14:tracePt t="69164" x="9498013" y="2522538"/>
          <p14:tracePt t="69172" x="9491663" y="2533650"/>
          <p14:tracePt t="69180" x="9485313" y="2546350"/>
          <p14:tracePt t="69188" x="9485313" y="2565400"/>
          <p14:tracePt t="69196" x="9478963" y="2582863"/>
          <p14:tracePt t="69204" x="9472613" y="2601913"/>
          <p14:tracePt t="69214" x="9466263" y="2620963"/>
          <p14:tracePt t="69220" x="9466263" y="2625725"/>
          <p14:tracePt t="69244" x="9461500" y="2625725"/>
          <p14:tracePt t="69252" x="9461500" y="2632075"/>
          <p14:tracePt t="69260" x="9455150" y="2632075"/>
          <p14:tracePt t="69276" x="9448800" y="2625725"/>
          <p14:tracePt t="69284" x="9436100" y="2620963"/>
          <p14:tracePt t="69292" x="9423400" y="2595563"/>
          <p14:tracePt t="69300" x="9405938" y="2571750"/>
          <p14:tracePt t="69308" x="9380538" y="2546350"/>
          <p14:tracePt t="69316" x="9356725" y="2509838"/>
          <p14:tracePt t="69388" x="9344025" y="2490788"/>
          <p14:tracePt t="69396" x="9337675" y="2490788"/>
          <p14:tracePt t="69404" x="9331325" y="2490788"/>
          <p14:tracePt t="69412" x="9324975" y="2490788"/>
          <p14:tracePt t="69420" x="9324975" y="2497138"/>
          <p14:tracePt t="69428" x="9313863" y="2522538"/>
          <p14:tracePt t="69436" x="9313863" y="2559050"/>
          <p14:tracePt t="69444" x="9313863" y="2608263"/>
          <p14:tracePt t="69454" x="9313863" y="2663825"/>
          <p14:tracePt t="69460" x="9324975" y="2719388"/>
          <p14:tracePt t="69474" x="9337675" y="2773363"/>
          <p14:tracePt t="69477" x="9344025" y="2847975"/>
          <p14:tracePt t="69494" x="9367838" y="3001963"/>
          <p14:tracePt t="69500" x="9374188" y="3087688"/>
          <p14:tracePt t="69514" x="9386888" y="3186113"/>
          <p14:tracePt t="69518" x="9399588" y="3284538"/>
          <p14:tracePt t="69534" x="9417050" y="3468688"/>
          <p14:tracePt t="69540" x="9436100" y="3543300"/>
          <p14:tracePt t="69554" x="9448800" y="3603625"/>
          <p14:tracePt t="69558" x="9461500" y="3665538"/>
          <p14:tracePt t="69574" x="9478963" y="3789363"/>
          <p14:tracePt t="69580" x="9485313" y="3868738"/>
          <p14:tracePt t="69595" x="9498013" y="3948113"/>
          <p14:tracePt t="69596" x="9510713" y="4035425"/>
          <p14:tracePt t="69604" x="9521825" y="4114800"/>
          <p14:tracePt t="69614" x="9540875" y="4187825"/>
          <p14:tracePt t="69620" x="9553575" y="4262438"/>
          <p14:tracePt t="69634" x="9571038" y="4330700"/>
          <p14:tracePt t="69637" x="9590088" y="4397375"/>
          <p14:tracePt t="69654" x="9613900" y="4508500"/>
          <p14:tracePt t="69660" x="9620250" y="4538663"/>
          <p14:tracePt t="69674" x="9626600" y="4564063"/>
          <p14:tracePt t="69678" x="9626600" y="4576763"/>
          <p14:tracePt t="69716" x="9626600" y="4581525"/>
          <p14:tracePt t="69724" x="9626600" y="4576763"/>
          <p14:tracePt t="69732" x="9632950" y="4576763"/>
          <p14:tracePt t="69740" x="9632950" y="4570413"/>
          <p14:tracePt t="69748" x="9632950" y="4564063"/>
          <p14:tracePt t="69756" x="9632950" y="4557713"/>
          <p14:tracePt t="69764" x="9632950" y="4551363"/>
          <p14:tracePt t="69774" x="9632950" y="4545013"/>
          <p14:tracePt t="69780" x="9639300" y="4538663"/>
          <p14:tracePt t="69794" x="9639300" y="4532313"/>
          <p14:tracePt t="69797" x="9639300" y="4527550"/>
          <p14:tracePt t="69814" x="9639300" y="4521200"/>
          <p14:tracePt t="69820" x="9645650" y="4514850"/>
          <p14:tracePt t="69834" x="9645650" y="4502150"/>
          <p14:tracePt t="69838" x="9645650" y="4489450"/>
          <p14:tracePt t="69854" x="9652000" y="4459288"/>
          <p14:tracePt t="69860" x="9658350" y="4440238"/>
          <p14:tracePt t="69874" x="9663113" y="4416425"/>
          <p14:tracePt t="69878" x="9663113" y="4384675"/>
          <p14:tracePt t="69894" x="9663113" y="4330700"/>
          <p14:tracePt t="69900" x="9658350" y="4292600"/>
          <p14:tracePt t="69914" x="9652000" y="4262438"/>
          <p14:tracePt t="69916" x="9645650" y="4219575"/>
          <p14:tracePt t="69924" x="9632950" y="4183063"/>
          <p14:tracePt t="69934" x="9626600" y="4144963"/>
          <p14:tracePt t="69941" x="9613900" y="4108450"/>
          <p14:tracePt t="69954" x="9602788" y="4071938"/>
          <p14:tracePt t="69957" x="9590088" y="4041775"/>
          <p14:tracePt t="69964" x="9577388" y="4010025"/>
          <p14:tracePt t="69975" x="9559925" y="3973513"/>
          <p14:tracePt t="69980" x="9540875" y="3943350"/>
          <p14:tracePt t="69994" x="9521825" y="3917950"/>
          <p14:tracePt t="69998" x="9504363" y="3898900"/>
          <p14:tracePt t="70014" x="9485313" y="3868738"/>
          <p14:tracePt t="70020" x="9472613" y="3849688"/>
          <p14:tracePt t="70034" x="9472613" y="3844925"/>
          <p14:tracePt t="70036" x="9466263" y="3844925"/>
          <p14:tracePt t="70052" x="9466263" y="3838575"/>
          <p14:tracePt t="70060" x="9461500" y="3838575"/>
          <p14:tracePt t="70092" x="9461500" y="3832225"/>
          <p14:tracePt t="70108" x="9461500" y="3825875"/>
          <p14:tracePt t="70116" x="9461500" y="3819525"/>
          <p14:tracePt t="70132" x="9461500" y="3813175"/>
          <p14:tracePt t="70140" x="9461500" y="3806825"/>
          <p14:tracePt t="70148" x="9461500" y="3800475"/>
          <p14:tracePt t="70156" x="9461500" y="3795713"/>
          <p14:tracePt t="70180" x="9461500" y="3789363"/>
          <p14:tracePt t="70196" x="9461500" y="3783013"/>
          <p14:tracePt t="75036" x="9461500" y="3776663"/>
          <p14:tracePt t="75044" x="9455150" y="3776663"/>
          <p14:tracePt t="75212" x="9448800" y="3776663"/>
          <p14:tracePt t="75244" x="9448800" y="3770313"/>
          <p14:tracePt t="77052" x="9442450" y="3763963"/>
          <p14:tracePt t="77060" x="9442450" y="3746500"/>
          <p14:tracePt t="77068" x="9442450" y="3708400"/>
          <p14:tracePt t="77076" x="9442450" y="3652838"/>
          <p14:tracePt t="77084" x="9448800" y="3592513"/>
          <p14:tracePt t="77092" x="9466263" y="3530600"/>
          <p14:tracePt t="77100" x="9478963" y="3468688"/>
          <p14:tracePt t="77108" x="9504363" y="3402013"/>
          <p14:tracePt t="77116" x="9521825" y="3333750"/>
          <p14:tracePt t="77124" x="9553575" y="3254375"/>
          <p14:tracePt t="77134" x="9583738" y="3173413"/>
          <p14:tracePt t="77140" x="9613900" y="3094038"/>
          <p14:tracePt t="77154" x="9639300" y="3019425"/>
          <p14:tracePt t="77156" x="9658350" y="2940050"/>
          <p14:tracePt t="77164" x="9675813" y="2860675"/>
          <p14:tracePt t="77174" x="9688513" y="2786063"/>
          <p14:tracePt t="77180" x="9688513" y="2693988"/>
          <p14:tracePt t="77195" x="9675813" y="2614613"/>
          <p14:tracePt t="77196" x="9658350" y="2546350"/>
          <p14:tracePt t="77204" x="9626600" y="2484438"/>
          <p14:tracePt t="77215" x="9596438" y="2428875"/>
          <p14:tracePt t="77220" x="9553575" y="2398713"/>
          <p14:tracePt t="77340" x="9540875" y="2386013"/>
          <p14:tracePt t="77364" x="9553575" y="2392363"/>
          <p14:tracePt t="77372" x="9596438" y="2398713"/>
          <p14:tracePt t="77380" x="9658350" y="2392363"/>
          <p14:tracePt t="77388" x="9731375" y="2355850"/>
          <p14:tracePt t="77396" x="9817100" y="2293938"/>
          <p14:tracePt t="77404" x="9904413" y="2182813"/>
          <p14:tracePt t="77414" x="9983788" y="2060575"/>
          <p14:tracePt t="77420" x="10045700" y="1931988"/>
          <p14:tracePt t="77434" x="10101263" y="1795463"/>
          <p14:tracePt t="77436" x="10144125" y="1660525"/>
          <p14:tracePt t="77444" x="10180638" y="1525588"/>
          <p14:tracePt t="77454" x="10223500" y="1358900"/>
          <p14:tracePt t="77460" x="10260013" y="1217613"/>
          <p14:tracePt t="77474" x="10285413" y="1082675"/>
          <p14:tracePt t="77478" x="10315575" y="958850"/>
          <p14:tracePt t="77495" x="10358438" y="725488"/>
          <p14:tracePt t="77500" x="10364788" y="603250"/>
          <p14:tracePt t="77515" x="10358438" y="473075"/>
          <p14:tracePt t="77516" x="10347325" y="368300"/>
          <p14:tracePt t="77524" x="10328275" y="276225"/>
          <p14:tracePt t="77535" x="10298113" y="196850"/>
          <p14:tracePt t="77540" x="10266363" y="117475"/>
          <p14:tracePt t="77556" x="10236200" y="5556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01529-3ECA-E148-A558-5BFEED8E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BAEE-CC64-0943-8838-436D0D77C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/>
          </a:bodyPr>
          <a:lstStyle/>
          <a:p>
            <a:endParaRPr lang="en-US" sz="6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B3A7A1-436E-FF4B-800E-873057E9C372}"/>
              </a:ext>
            </a:extLst>
          </p:cNvPr>
          <p:cNvSpPr txBox="1"/>
          <p:nvPr/>
        </p:nvSpPr>
        <p:spPr>
          <a:xfrm>
            <a:off x="1390045" y="915669"/>
            <a:ext cx="9916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 </a:t>
            </a:r>
            <a:r>
              <a:rPr lang="en-US" sz="2400" b="1" i="1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local influence, 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through LT moisture transport and </a:t>
            </a:r>
            <a:r>
              <a:rPr lang="en-US" sz="2400" b="1" i="1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convective entrainment, 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can influence local land-atmospheric coupling, especially for dry soil advantaged coupling that is important for drought predictability.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A5A07-7BA1-8847-B8AB-A656B2ED2B2A}"/>
              </a:ext>
            </a:extLst>
          </p:cNvPr>
          <p:cNvSpPr txBox="1"/>
          <p:nvPr/>
        </p:nvSpPr>
        <p:spPr>
          <a:xfrm>
            <a:off x="4480525" y="266055"/>
            <a:ext cx="3230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Take Home Message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30FC2CB-5CF1-3D49-ABC5-6BE842D420E9}"/>
              </a:ext>
            </a:extLst>
          </p:cNvPr>
          <p:cNvGrpSpPr/>
          <p:nvPr/>
        </p:nvGrpSpPr>
        <p:grpSpPr>
          <a:xfrm>
            <a:off x="1156428" y="2654899"/>
            <a:ext cx="6071418" cy="4079039"/>
            <a:chOff x="790144" y="2432251"/>
            <a:chExt cx="6071418" cy="407903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742575-1149-6543-8810-283690E2B3A9}"/>
                </a:ext>
              </a:extLst>
            </p:cNvPr>
            <p:cNvGrpSpPr/>
            <p:nvPr/>
          </p:nvGrpSpPr>
          <p:grpSpPr>
            <a:xfrm>
              <a:off x="790144" y="2432251"/>
              <a:ext cx="6071418" cy="4079039"/>
              <a:chOff x="3089581" y="2421883"/>
              <a:chExt cx="6071418" cy="4079039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A0FDAF59-3BF8-964F-A33D-67F8698B5E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91"/>
              <a:stretch/>
            </p:blipFill>
            <p:spPr bwMode="auto">
              <a:xfrm>
                <a:off x="3089581" y="2421883"/>
                <a:ext cx="6071418" cy="352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A78C25-F972-8149-B9A7-9446E7CFC7AC}"/>
                  </a:ext>
                </a:extLst>
              </p:cNvPr>
              <p:cNvSpPr txBox="1"/>
              <p:nvPr/>
            </p:nvSpPr>
            <p:spPr>
              <a:xfrm>
                <a:off x="4265646" y="6131590"/>
                <a:ext cx="3719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Source: Image by Nathan Johnson, PNNL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EEF37F-218C-894F-AEE6-5DE000F783FF}"/>
                </a:ext>
              </a:extLst>
            </p:cNvPr>
            <p:cNvSpPr/>
            <p:nvPr/>
          </p:nvSpPr>
          <p:spPr>
            <a:xfrm rot="20431705">
              <a:off x="1314975" y="3839168"/>
              <a:ext cx="1175513" cy="825190"/>
            </a:xfrm>
            <a:prstGeom prst="ellipse">
              <a:avLst/>
            </a:prstGeom>
            <a:solidFill>
              <a:srgbClr val="DDC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Drier</a:t>
              </a:r>
            </a:p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spring</a:t>
              </a:r>
            </a:p>
          </p:txBody>
        </p:sp>
        <p:sp>
          <p:nvSpPr>
            <p:cNvPr id="15" name="Notched Right Arrow 14">
              <a:extLst>
                <a:ext uri="{FF2B5EF4-FFF2-40B4-BE49-F238E27FC236}">
                  <a16:creationId xmlns:a16="http://schemas.microsoft.com/office/drawing/2014/main" id="{227C8280-B61E-8147-9677-57988B978D66}"/>
                </a:ext>
              </a:extLst>
            </p:cNvPr>
            <p:cNvSpPr/>
            <p:nvPr/>
          </p:nvSpPr>
          <p:spPr>
            <a:xfrm rot="20880754">
              <a:off x="2116099" y="3929276"/>
              <a:ext cx="1660191" cy="356839"/>
            </a:xfrm>
            <a:prstGeom prst="notchedRightArrow">
              <a:avLst/>
            </a:prstGeom>
            <a:gradFill flip="none" rotWithShape="1">
              <a:gsLst>
                <a:gs pos="1000">
                  <a:srgbClr val="FFFF00"/>
                </a:gs>
                <a:gs pos="97000">
                  <a:srgbClr val="FFC000">
                    <a:alpha val="2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176715-5346-4346-8724-B2B9716B283B}"/>
                </a:ext>
              </a:extLst>
            </p:cNvPr>
            <p:cNvSpPr/>
            <p:nvPr/>
          </p:nvSpPr>
          <p:spPr>
            <a:xfrm>
              <a:off x="4419759" y="3947110"/>
              <a:ext cx="1265737" cy="586528"/>
            </a:xfrm>
            <a:prstGeom prst="rect">
              <a:avLst/>
            </a:prstGeom>
            <a:solidFill>
              <a:srgbClr val="DDC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Summer drought</a:t>
              </a:r>
            </a:p>
          </p:txBody>
        </p:sp>
      </p:grpSp>
      <p:sp>
        <p:nvSpPr>
          <p:cNvPr id="36" name="Can 35">
            <a:extLst>
              <a:ext uri="{FF2B5EF4-FFF2-40B4-BE49-F238E27FC236}">
                <a16:creationId xmlns:a16="http://schemas.microsoft.com/office/drawing/2014/main" id="{01505354-DC6E-8844-96C9-8ED626CEC856}"/>
              </a:ext>
            </a:extLst>
          </p:cNvPr>
          <p:cNvSpPr/>
          <p:nvPr/>
        </p:nvSpPr>
        <p:spPr>
          <a:xfrm>
            <a:off x="8887404" y="3279599"/>
            <a:ext cx="1278751" cy="1842457"/>
          </a:xfrm>
          <a:prstGeom prst="can">
            <a:avLst>
              <a:gd name="adj" fmla="val 49359"/>
            </a:avLst>
          </a:prstGeom>
          <a:solidFill>
            <a:schemeClr val="accent1">
              <a:alpha val="2505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8086110A-FBF1-534B-8EC5-65D10FE13BF3}"/>
              </a:ext>
            </a:extLst>
          </p:cNvPr>
          <p:cNvSpPr/>
          <p:nvPr/>
        </p:nvSpPr>
        <p:spPr>
          <a:xfrm>
            <a:off x="8887405" y="4494445"/>
            <a:ext cx="1278751" cy="1750237"/>
          </a:xfrm>
          <a:prstGeom prst="can">
            <a:avLst>
              <a:gd name="adj" fmla="val 493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D98030-5617-7B4F-B490-625231A19F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17" b="11870"/>
          <a:stretch/>
        </p:blipFill>
        <p:spPr>
          <a:xfrm>
            <a:off x="8947040" y="5240555"/>
            <a:ext cx="1278751" cy="13239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DE8C970-834B-E543-8BAD-B7C8DE81008B}"/>
              </a:ext>
            </a:extLst>
          </p:cNvPr>
          <p:cNvSpPr txBox="1"/>
          <p:nvPr/>
        </p:nvSpPr>
        <p:spPr>
          <a:xfrm>
            <a:off x="10686217" y="518489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PBL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C4AD01-C6FA-2B4A-86D5-9F3A2F7C1D79}"/>
              </a:ext>
            </a:extLst>
          </p:cNvPr>
          <p:cNvSpPr txBox="1"/>
          <p:nvPr/>
        </p:nvSpPr>
        <p:spPr>
          <a:xfrm>
            <a:off x="10665941" y="3984750"/>
            <a:ext cx="4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B08F94-C68E-E04F-B883-400F75873D55}"/>
              </a:ext>
            </a:extLst>
          </p:cNvPr>
          <p:cNvCxnSpPr>
            <a:cxnSpLocks/>
          </p:cNvCxnSpPr>
          <p:nvPr/>
        </p:nvCxnSpPr>
        <p:spPr>
          <a:xfrm>
            <a:off x="10574314" y="3513734"/>
            <a:ext cx="0" cy="124893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B327BBD-3170-844A-AB2A-24A32A074D45}"/>
              </a:ext>
            </a:extLst>
          </p:cNvPr>
          <p:cNvSpPr txBox="1"/>
          <p:nvPr/>
        </p:nvSpPr>
        <p:spPr>
          <a:xfrm>
            <a:off x="10601528" y="3343098"/>
            <a:ext cx="781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 km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921C88C-BF5C-E04A-A5B3-AEA3C88EB02E}"/>
              </a:ext>
            </a:extLst>
          </p:cNvPr>
          <p:cNvSpPr/>
          <p:nvPr/>
        </p:nvSpPr>
        <p:spPr>
          <a:xfrm>
            <a:off x="8820158" y="2135196"/>
            <a:ext cx="1642254" cy="3190105"/>
          </a:xfrm>
          <a:custGeom>
            <a:avLst/>
            <a:gdLst>
              <a:gd name="connsiteX0" fmla="*/ 490653 w 1161390"/>
              <a:gd name="connsiteY0" fmla="*/ 1516566 h 1527717"/>
              <a:gd name="connsiteX1" fmla="*/ 423746 w 1161390"/>
              <a:gd name="connsiteY1" fmla="*/ 1527717 h 1527717"/>
              <a:gd name="connsiteX2" fmla="*/ 379141 w 1161390"/>
              <a:gd name="connsiteY2" fmla="*/ 1516566 h 1527717"/>
              <a:gd name="connsiteX3" fmla="*/ 301083 w 1161390"/>
              <a:gd name="connsiteY3" fmla="*/ 1505415 h 1527717"/>
              <a:gd name="connsiteX4" fmla="*/ 245327 w 1161390"/>
              <a:gd name="connsiteY4" fmla="*/ 1494264 h 1527717"/>
              <a:gd name="connsiteX5" fmla="*/ 245327 w 1161390"/>
              <a:gd name="connsiteY5" fmla="*/ 1393903 h 1527717"/>
              <a:gd name="connsiteX6" fmla="*/ 256478 w 1161390"/>
              <a:gd name="connsiteY6" fmla="*/ 1360449 h 1527717"/>
              <a:gd name="connsiteX7" fmla="*/ 289931 w 1161390"/>
              <a:gd name="connsiteY7" fmla="*/ 1349298 h 1527717"/>
              <a:gd name="connsiteX8" fmla="*/ 312234 w 1161390"/>
              <a:gd name="connsiteY8" fmla="*/ 1326995 h 1527717"/>
              <a:gd name="connsiteX9" fmla="*/ 289931 w 1161390"/>
              <a:gd name="connsiteY9" fmla="*/ 1304693 h 1527717"/>
              <a:gd name="connsiteX10" fmla="*/ 211873 w 1161390"/>
              <a:gd name="connsiteY10" fmla="*/ 1282391 h 1527717"/>
              <a:gd name="connsiteX11" fmla="*/ 156117 w 1161390"/>
              <a:gd name="connsiteY11" fmla="*/ 1204332 h 1527717"/>
              <a:gd name="connsiteX12" fmla="*/ 167268 w 1161390"/>
              <a:gd name="connsiteY12" fmla="*/ 1137425 h 1527717"/>
              <a:gd name="connsiteX13" fmla="*/ 178419 w 1161390"/>
              <a:gd name="connsiteY13" fmla="*/ 1103971 h 1527717"/>
              <a:gd name="connsiteX14" fmla="*/ 211873 w 1161390"/>
              <a:gd name="connsiteY14" fmla="*/ 1092820 h 1527717"/>
              <a:gd name="connsiteX15" fmla="*/ 234175 w 1161390"/>
              <a:gd name="connsiteY15" fmla="*/ 1070517 h 1527717"/>
              <a:gd name="connsiteX16" fmla="*/ 312234 w 1161390"/>
              <a:gd name="connsiteY16" fmla="*/ 1059366 h 1527717"/>
              <a:gd name="connsiteX17" fmla="*/ 267629 w 1161390"/>
              <a:gd name="connsiteY17" fmla="*/ 1014761 h 1527717"/>
              <a:gd name="connsiteX18" fmla="*/ 223024 w 1161390"/>
              <a:gd name="connsiteY18" fmla="*/ 959005 h 1527717"/>
              <a:gd name="connsiteX19" fmla="*/ 178419 w 1161390"/>
              <a:gd name="connsiteY19" fmla="*/ 903249 h 1527717"/>
              <a:gd name="connsiteX20" fmla="*/ 178419 w 1161390"/>
              <a:gd name="connsiteY20" fmla="*/ 758283 h 1527717"/>
              <a:gd name="connsiteX21" fmla="*/ 223024 w 1161390"/>
              <a:gd name="connsiteY21" fmla="*/ 713678 h 1527717"/>
              <a:gd name="connsiteX22" fmla="*/ 289931 w 1161390"/>
              <a:gd name="connsiteY22" fmla="*/ 691376 h 1527717"/>
              <a:gd name="connsiteX23" fmla="*/ 245327 w 1161390"/>
              <a:gd name="connsiteY23" fmla="*/ 602166 h 1527717"/>
              <a:gd name="connsiteX24" fmla="*/ 211873 w 1161390"/>
              <a:gd name="connsiteY24" fmla="*/ 546410 h 1527717"/>
              <a:gd name="connsiteX25" fmla="*/ 178419 w 1161390"/>
              <a:gd name="connsiteY25" fmla="*/ 490654 h 1527717"/>
              <a:gd name="connsiteX26" fmla="*/ 167268 w 1161390"/>
              <a:gd name="connsiteY26" fmla="*/ 457200 h 1527717"/>
              <a:gd name="connsiteX27" fmla="*/ 189571 w 1161390"/>
              <a:gd name="connsiteY27" fmla="*/ 356839 h 1527717"/>
              <a:gd name="connsiteX28" fmla="*/ 223024 w 1161390"/>
              <a:gd name="connsiteY28" fmla="*/ 334537 h 1527717"/>
              <a:gd name="connsiteX29" fmla="*/ 334536 w 1161390"/>
              <a:gd name="connsiteY29" fmla="*/ 301083 h 1527717"/>
              <a:gd name="connsiteX30" fmla="*/ 289931 w 1161390"/>
              <a:gd name="connsiteY30" fmla="*/ 245327 h 1527717"/>
              <a:gd name="connsiteX31" fmla="*/ 256478 w 1161390"/>
              <a:gd name="connsiteY31" fmla="*/ 234176 h 1527717"/>
              <a:gd name="connsiteX32" fmla="*/ 223024 w 1161390"/>
              <a:gd name="connsiteY32" fmla="*/ 211873 h 1527717"/>
              <a:gd name="connsiteX33" fmla="*/ 189571 w 1161390"/>
              <a:gd name="connsiteY33" fmla="*/ 200722 h 1527717"/>
              <a:gd name="connsiteX34" fmla="*/ 167268 w 1161390"/>
              <a:gd name="connsiteY34" fmla="*/ 178420 h 1527717"/>
              <a:gd name="connsiteX35" fmla="*/ 100361 w 1161390"/>
              <a:gd name="connsiteY35" fmla="*/ 156117 h 1527717"/>
              <a:gd name="connsiteX36" fmla="*/ 33453 w 1161390"/>
              <a:gd name="connsiteY36" fmla="*/ 133815 h 1527717"/>
              <a:gd name="connsiteX37" fmla="*/ 0 w 1161390"/>
              <a:gd name="connsiteY37" fmla="*/ 122664 h 1527717"/>
              <a:gd name="connsiteX38" fmla="*/ 11151 w 1161390"/>
              <a:gd name="connsiteY38" fmla="*/ 66908 h 1527717"/>
              <a:gd name="connsiteX39" fmla="*/ 33453 w 1161390"/>
              <a:gd name="connsiteY39" fmla="*/ 44605 h 1527717"/>
              <a:gd name="connsiteX40" fmla="*/ 189571 w 1161390"/>
              <a:gd name="connsiteY40" fmla="*/ 33454 h 1527717"/>
              <a:gd name="connsiteX41" fmla="*/ 312234 w 1161390"/>
              <a:gd name="connsiteY41" fmla="*/ 11152 h 1527717"/>
              <a:gd name="connsiteX42" fmla="*/ 468351 w 1161390"/>
              <a:gd name="connsiteY42" fmla="*/ 22303 h 1527717"/>
              <a:gd name="connsiteX43" fmla="*/ 747131 w 1161390"/>
              <a:gd name="connsiteY43" fmla="*/ 33454 h 1527717"/>
              <a:gd name="connsiteX44" fmla="*/ 847492 w 1161390"/>
              <a:gd name="connsiteY44" fmla="*/ 22303 h 1527717"/>
              <a:gd name="connsiteX45" fmla="*/ 914400 w 1161390"/>
              <a:gd name="connsiteY45" fmla="*/ 11152 h 1527717"/>
              <a:gd name="connsiteX46" fmla="*/ 992458 w 1161390"/>
              <a:gd name="connsiteY46" fmla="*/ 0 h 1527717"/>
              <a:gd name="connsiteX47" fmla="*/ 1092819 w 1161390"/>
              <a:gd name="connsiteY47" fmla="*/ 11152 h 1527717"/>
              <a:gd name="connsiteX48" fmla="*/ 1159727 w 1161390"/>
              <a:gd name="connsiteY48" fmla="*/ 22303 h 1527717"/>
              <a:gd name="connsiteX49" fmla="*/ 1115122 w 1161390"/>
              <a:gd name="connsiteY49" fmla="*/ 111513 h 1527717"/>
              <a:gd name="connsiteX50" fmla="*/ 981307 w 1161390"/>
              <a:gd name="connsiteY50" fmla="*/ 144966 h 1527717"/>
              <a:gd name="connsiteX51" fmla="*/ 892097 w 1161390"/>
              <a:gd name="connsiteY51" fmla="*/ 156117 h 1527717"/>
              <a:gd name="connsiteX52" fmla="*/ 825190 w 1161390"/>
              <a:gd name="connsiteY52" fmla="*/ 178420 h 1527717"/>
              <a:gd name="connsiteX53" fmla="*/ 758283 w 1161390"/>
              <a:gd name="connsiteY53" fmla="*/ 223025 h 1527717"/>
              <a:gd name="connsiteX54" fmla="*/ 735980 w 1161390"/>
              <a:gd name="connsiteY54" fmla="*/ 245327 h 1527717"/>
              <a:gd name="connsiteX55" fmla="*/ 702527 w 1161390"/>
              <a:gd name="connsiteY55" fmla="*/ 256478 h 1527717"/>
              <a:gd name="connsiteX56" fmla="*/ 669073 w 1161390"/>
              <a:gd name="connsiteY56" fmla="*/ 323386 h 1527717"/>
              <a:gd name="connsiteX57" fmla="*/ 657922 w 1161390"/>
              <a:gd name="connsiteY57" fmla="*/ 356839 h 1527717"/>
              <a:gd name="connsiteX58" fmla="*/ 702527 w 1161390"/>
              <a:gd name="connsiteY58" fmla="*/ 512956 h 1527717"/>
              <a:gd name="connsiteX59" fmla="*/ 713678 w 1161390"/>
              <a:gd name="connsiteY59" fmla="*/ 546410 h 1527717"/>
              <a:gd name="connsiteX60" fmla="*/ 702527 w 1161390"/>
              <a:gd name="connsiteY60" fmla="*/ 579864 h 1527717"/>
              <a:gd name="connsiteX61" fmla="*/ 691375 w 1161390"/>
              <a:gd name="connsiteY61" fmla="*/ 624469 h 1527717"/>
              <a:gd name="connsiteX62" fmla="*/ 602166 w 1161390"/>
              <a:gd name="connsiteY62" fmla="*/ 691376 h 1527717"/>
              <a:gd name="connsiteX63" fmla="*/ 579863 w 1161390"/>
              <a:gd name="connsiteY63" fmla="*/ 724830 h 1527717"/>
              <a:gd name="connsiteX64" fmla="*/ 579863 w 1161390"/>
              <a:gd name="connsiteY64" fmla="*/ 858644 h 1527717"/>
              <a:gd name="connsiteX65" fmla="*/ 613317 w 1161390"/>
              <a:gd name="connsiteY65" fmla="*/ 914400 h 1527717"/>
              <a:gd name="connsiteX66" fmla="*/ 646771 w 1161390"/>
              <a:gd name="connsiteY66" fmla="*/ 925552 h 1527717"/>
              <a:gd name="connsiteX67" fmla="*/ 669073 w 1161390"/>
              <a:gd name="connsiteY67" fmla="*/ 959005 h 1527717"/>
              <a:gd name="connsiteX68" fmla="*/ 691375 w 1161390"/>
              <a:gd name="connsiteY68" fmla="*/ 981308 h 1527717"/>
              <a:gd name="connsiteX69" fmla="*/ 713678 w 1161390"/>
              <a:gd name="connsiteY69" fmla="*/ 1048215 h 1527717"/>
              <a:gd name="connsiteX70" fmla="*/ 691375 w 1161390"/>
              <a:gd name="connsiteY70" fmla="*/ 1126273 h 1527717"/>
              <a:gd name="connsiteX71" fmla="*/ 669073 w 1161390"/>
              <a:gd name="connsiteY71" fmla="*/ 1148576 h 1527717"/>
              <a:gd name="connsiteX72" fmla="*/ 646771 w 1161390"/>
              <a:gd name="connsiteY72" fmla="*/ 1215483 h 1527717"/>
              <a:gd name="connsiteX73" fmla="*/ 669073 w 1161390"/>
              <a:gd name="connsiteY73" fmla="*/ 1338147 h 1527717"/>
              <a:gd name="connsiteX74" fmla="*/ 713678 w 1161390"/>
              <a:gd name="connsiteY74" fmla="*/ 1393903 h 1527717"/>
              <a:gd name="connsiteX75" fmla="*/ 724829 w 1161390"/>
              <a:gd name="connsiteY75" fmla="*/ 1427356 h 1527717"/>
              <a:gd name="connsiteX76" fmla="*/ 691375 w 1161390"/>
              <a:gd name="connsiteY76" fmla="*/ 1483113 h 1527717"/>
              <a:gd name="connsiteX77" fmla="*/ 657922 w 1161390"/>
              <a:gd name="connsiteY77" fmla="*/ 1505415 h 1527717"/>
              <a:gd name="connsiteX78" fmla="*/ 579863 w 1161390"/>
              <a:gd name="connsiteY78" fmla="*/ 1527717 h 1527717"/>
              <a:gd name="connsiteX79" fmla="*/ 490653 w 1161390"/>
              <a:gd name="connsiteY79" fmla="*/ 1516566 h 152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61390" h="1527717">
                <a:moveTo>
                  <a:pt x="490653" y="1516566"/>
                </a:moveTo>
                <a:cubicBezTo>
                  <a:pt x="464634" y="1516566"/>
                  <a:pt x="446356" y="1527717"/>
                  <a:pt x="423746" y="1527717"/>
                </a:cubicBezTo>
                <a:cubicBezTo>
                  <a:pt x="408420" y="1527717"/>
                  <a:pt x="394220" y="1519308"/>
                  <a:pt x="379141" y="1516566"/>
                </a:cubicBezTo>
                <a:cubicBezTo>
                  <a:pt x="353281" y="1511864"/>
                  <a:pt x="327009" y="1509736"/>
                  <a:pt x="301083" y="1505415"/>
                </a:cubicBezTo>
                <a:cubicBezTo>
                  <a:pt x="282387" y="1502299"/>
                  <a:pt x="263912" y="1497981"/>
                  <a:pt x="245327" y="1494264"/>
                </a:cubicBezTo>
                <a:cubicBezTo>
                  <a:pt x="228385" y="1443441"/>
                  <a:pt x="229626" y="1464556"/>
                  <a:pt x="245327" y="1393903"/>
                </a:cubicBezTo>
                <a:cubicBezTo>
                  <a:pt x="247877" y="1382428"/>
                  <a:pt x="248166" y="1368761"/>
                  <a:pt x="256478" y="1360449"/>
                </a:cubicBezTo>
                <a:cubicBezTo>
                  <a:pt x="264789" y="1352137"/>
                  <a:pt x="278780" y="1353015"/>
                  <a:pt x="289931" y="1349298"/>
                </a:cubicBezTo>
                <a:cubicBezTo>
                  <a:pt x="297365" y="1341864"/>
                  <a:pt x="312234" y="1337509"/>
                  <a:pt x="312234" y="1326995"/>
                </a:cubicBezTo>
                <a:cubicBezTo>
                  <a:pt x="312234" y="1316482"/>
                  <a:pt x="298946" y="1310102"/>
                  <a:pt x="289931" y="1304693"/>
                </a:cubicBezTo>
                <a:cubicBezTo>
                  <a:pt x="278503" y="1297836"/>
                  <a:pt x="220206" y="1284474"/>
                  <a:pt x="211873" y="1282391"/>
                </a:cubicBezTo>
                <a:cubicBezTo>
                  <a:pt x="158956" y="1229474"/>
                  <a:pt x="173917" y="1257734"/>
                  <a:pt x="156117" y="1204332"/>
                </a:cubicBezTo>
                <a:cubicBezTo>
                  <a:pt x="159834" y="1182030"/>
                  <a:pt x="162363" y="1159497"/>
                  <a:pt x="167268" y="1137425"/>
                </a:cubicBezTo>
                <a:cubicBezTo>
                  <a:pt x="169818" y="1125950"/>
                  <a:pt x="170107" y="1112283"/>
                  <a:pt x="178419" y="1103971"/>
                </a:cubicBezTo>
                <a:cubicBezTo>
                  <a:pt x="186731" y="1095659"/>
                  <a:pt x="200722" y="1096537"/>
                  <a:pt x="211873" y="1092820"/>
                </a:cubicBezTo>
                <a:cubicBezTo>
                  <a:pt x="219307" y="1085386"/>
                  <a:pt x="224201" y="1073842"/>
                  <a:pt x="234175" y="1070517"/>
                </a:cubicBezTo>
                <a:cubicBezTo>
                  <a:pt x="259110" y="1062205"/>
                  <a:pt x="298711" y="1081904"/>
                  <a:pt x="312234" y="1059366"/>
                </a:cubicBezTo>
                <a:cubicBezTo>
                  <a:pt x="323052" y="1041336"/>
                  <a:pt x="279293" y="1032257"/>
                  <a:pt x="267629" y="1014761"/>
                </a:cubicBezTo>
                <a:cubicBezTo>
                  <a:pt x="198988" y="911799"/>
                  <a:pt x="286582" y="1038452"/>
                  <a:pt x="223024" y="959005"/>
                </a:cubicBezTo>
                <a:cubicBezTo>
                  <a:pt x="166755" y="888669"/>
                  <a:pt x="232271" y="957101"/>
                  <a:pt x="178419" y="903249"/>
                </a:cubicBezTo>
                <a:cubicBezTo>
                  <a:pt x="160268" y="848794"/>
                  <a:pt x="150804" y="835606"/>
                  <a:pt x="178419" y="758283"/>
                </a:cubicBezTo>
                <a:cubicBezTo>
                  <a:pt x="185491" y="738481"/>
                  <a:pt x="203076" y="720327"/>
                  <a:pt x="223024" y="713678"/>
                </a:cubicBezTo>
                <a:lnTo>
                  <a:pt x="289931" y="691376"/>
                </a:lnTo>
                <a:cubicBezTo>
                  <a:pt x="264304" y="614495"/>
                  <a:pt x="284252" y="641093"/>
                  <a:pt x="245327" y="602166"/>
                </a:cubicBezTo>
                <a:cubicBezTo>
                  <a:pt x="213732" y="507390"/>
                  <a:pt x="257797" y="622953"/>
                  <a:pt x="211873" y="546410"/>
                </a:cubicBezTo>
                <a:cubicBezTo>
                  <a:pt x="168450" y="474036"/>
                  <a:pt x="234925" y="547157"/>
                  <a:pt x="178419" y="490654"/>
                </a:cubicBezTo>
                <a:cubicBezTo>
                  <a:pt x="174702" y="479503"/>
                  <a:pt x="167268" y="468955"/>
                  <a:pt x="167268" y="457200"/>
                </a:cubicBezTo>
                <a:cubicBezTo>
                  <a:pt x="167268" y="456654"/>
                  <a:pt x="178071" y="371214"/>
                  <a:pt x="189571" y="356839"/>
                </a:cubicBezTo>
                <a:cubicBezTo>
                  <a:pt x="197943" y="346374"/>
                  <a:pt x="210777" y="339980"/>
                  <a:pt x="223024" y="334537"/>
                </a:cubicBezTo>
                <a:cubicBezTo>
                  <a:pt x="257934" y="319021"/>
                  <a:pt x="297462" y="310351"/>
                  <a:pt x="334536" y="301083"/>
                </a:cubicBezTo>
                <a:cubicBezTo>
                  <a:pt x="324406" y="285888"/>
                  <a:pt x="307586" y="255920"/>
                  <a:pt x="289931" y="245327"/>
                </a:cubicBezTo>
                <a:cubicBezTo>
                  <a:pt x="279852" y="239279"/>
                  <a:pt x="267629" y="237893"/>
                  <a:pt x="256478" y="234176"/>
                </a:cubicBezTo>
                <a:cubicBezTo>
                  <a:pt x="245327" y="226742"/>
                  <a:pt x="235011" y="217867"/>
                  <a:pt x="223024" y="211873"/>
                </a:cubicBezTo>
                <a:cubicBezTo>
                  <a:pt x="212511" y="206616"/>
                  <a:pt x="199650" y="206769"/>
                  <a:pt x="189571" y="200722"/>
                </a:cubicBezTo>
                <a:cubicBezTo>
                  <a:pt x="180556" y="195313"/>
                  <a:pt x="176672" y="183122"/>
                  <a:pt x="167268" y="178420"/>
                </a:cubicBezTo>
                <a:cubicBezTo>
                  <a:pt x="146241" y="167907"/>
                  <a:pt x="122663" y="163551"/>
                  <a:pt x="100361" y="156117"/>
                </a:cubicBezTo>
                <a:lnTo>
                  <a:pt x="33453" y="133815"/>
                </a:lnTo>
                <a:lnTo>
                  <a:pt x="0" y="122664"/>
                </a:lnTo>
                <a:cubicBezTo>
                  <a:pt x="3717" y="104079"/>
                  <a:pt x="3685" y="84329"/>
                  <a:pt x="11151" y="66908"/>
                </a:cubicBezTo>
                <a:cubicBezTo>
                  <a:pt x="15292" y="57245"/>
                  <a:pt x="23120" y="46543"/>
                  <a:pt x="33453" y="44605"/>
                </a:cubicBezTo>
                <a:cubicBezTo>
                  <a:pt x="84731" y="34990"/>
                  <a:pt x="137532" y="37171"/>
                  <a:pt x="189571" y="33454"/>
                </a:cubicBezTo>
                <a:cubicBezTo>
                  <a:pt x="207699" y="29828"/>
                  <a:pt x="297967" y="11152"/>
                  <a:pt x="312234" y="11152"/>
                </a:cubicBezTo>
                <a:cubicBezTo>
                  <a:pt x="364406" y="11152"/>
                  <a:pt x="416248" y="19631"/>
                  <a:pt x="468351" y="22303"/>
                </a:cubicBezTo>
                <a:cubicBezTo>
                  <a:pt x="561230" y="27066"/>
                  <a:pt x="654204" y="29737"/>
                  <a:pt x="747131" y="33454"/>
                </a:cubicBezTo>
                <a:cubicBezTo>
                  <a:pt x="780585" y="29737"/>
                  <a:pt x="814128" y="26751"/>
                  <a:pt x="847492" y="22303"/>
                </a:cubicBezTo>
                <a:cubicBezTo>
                  <a:pt x="869904" y="19315"/>
                  <a:pt x="892053" y="14590"/>
                  <a:pt x="914400" y="11152"/>
                </a:cubicBezTo>
                <a:cubicBezTo>
                  <a:pt x="940378" y="7155"/>
                  <a:pt x="966439" y="3717"/>
                  <a:pt x="992458" y="0"/>
                </a:cubicBezTo>
                <a:cubicBezTo>
                  <a:pt x="1025912" y="3717"/>
                  <a:pt x="1059455" y="6703"/>
                  <a:pt x="1092819" y="11152"/>
                </a:cubicBezTo>
                <a:cubicBezTo>
                  <a:pt x="1115231" y="14140"/>
                  <a:pt x="1148509" y="2672"/>
                  <a:pt x="1159727" y="22303"/>
                </a:cubicBezTo>
                <a:cubicBezTo>
                  <a:pt x="1168858" y="38282"/>
                  <a:pt x="1138502" y="99823"/>
                  <a:pt x="1115122" y="111513"/>
                </a:cubicBezTo>
                <a:cubicBezTo>
                  <a:pt x="1074245" y="131951"/>
                  <a:pt x="1025738" y="138619"/>
                  <a:pt x="981307" y="144966"/>
                </a:cubicBezTo>
                <a:cubicBezTo>
                  <a:pt x="951640" y="149204"/>
                  <a:pt x="921834" y="152400"/>
                  <a:pt x="892097" y="156117"/>
                </a:cubicBezTo>
                <a:cubicBezTo>
                  <a:pt x="869795" y="163551"/>
                  <a:pt x="844750" y="165380"/>
                  <a:pt x="825190" y="178420"/>
                </a:cubicBezTo>
                <a:cubicBezTo>
                  <a:pt x="802888" y="193288"/>
                  <a:pt x="777237" y="204072"/>
                  <a:pt x="758283" y="223025"/>
                </a:cubicBezTo>
                <a:cubicBezTo>
                  <a:pt x="750849" y="230459"/>
                  <a:pt x="744995" y="239918"/>
                  <a:pt x="735980" y="245327"/>
                </a:cubicBezTo>
                <a:cubicBezTo>
                  <a:pt x="725901" y="251374"/>
                  <a:pt x="713678" y="252761"/>
                  <a:pt x="702527" y="256478"/>
                </a:cubicBezTo>
                <a:cubicBezTo>
                  <a:pt x="674495" y="340569"/>
                  <a:pt x="712309" y="236913"/>
                  <a:pt x="669073" y="323386"/>
                </a:cubicBezTo>
                <a:cubicBezTo>
                  <a:pt x="663816" y="333899"/>
                  <a:pt x="661639" y="345688"/>
                  <a:pt x="657922" y="356839"/>
                </a:cubicBezTo>
                <a:cubicBezTo>
                  <a:pt x="685928" y="468866"/>
                  <a:pt x="670529" y="416963"/>
                  <a:pt x="702527" y="512956"/>
                </a:cubicBezTo>
                <a:lnTo>
                  <a:pt x="713678" y="546410"/>
                </a:lnTo>
                <a:cubicBezTo>
                  <a:pt x="709961" y="557561"/>
                  <a:pt x="705756" y="568562"/>
                  <a:pt x="702527" y="579864"/>
                </a:cubicBezTo>
                <a:cubicBezTo>
                  <a:pt x="698317" y="594600"/>
                  <a:pt x="699876" y="611717"/>
                  <a:pt x="691375" y="624469"/>
                </a:cubicBezTo>
                <a:cubicBezTo>
                  <a:pt x="654765" y="679384"/>
                  <a:pt x="648275" y="676006"/>
                  <a:pt x="602166" y="691376"/>
                </a:cubicBezTo>
                <a:cubicBezTo>
                  <a:pt x="594732" y="702527"/>
                  <a:pt x="585142" y="712511"/>
                  <a:pt x="579863" y="724830"/>
                </a:cubicBezTo>
                <a:cubicBezTo>
                  <a:pt x="559655" y="771982"/>
                  <a:pt x="570309" y="806096"/>
                  <a:pt x="579863" y="858644"/>
                </a:cubicBezTo>
                <a:cubicBezTo>
                  <a:pt x="584159" y="882274"/>
                  <a:pt x="591807" y="901494"/>
                  <a:pt x="613317" y="914400"/>
                </a:cubicBezTo>
                <a:cubicBezTo>
                  <a:pt x="623397" y="920448"/>
                  <a:pt x="635620" y="921835"/>
                  <a:pt x="646771" y="925552"/>
                </a:cubicBezTo>
                <a:cubicBezTo>
                  <a:pt x="654205" y="936703"/>
                  <a:pt x="660701" y="948540"/>
                  <a:pt x="669073" y="959005"/>
                </a:cubicBezTo>
                <a:cubicBezTo>
                  <a:pt x="675641" y="967215"/>
                  <a:pt x="686673" y="971904"/>
                  <a:pt x="691375" y="981308"/>
                </a:cubicBezTo>
                <a:cubicBezTo>
                  <a:pt x="701888" y="1002335"/>
                  <a:pt x="713678" y="1048215"/>
                  <a:pt x="713678" y="1048215"/>
                </a:cubicBezTo>
                <a:cubicBezTo>
                  <a:pt x="711594" y="1056553"/>
                  <a:pt x="698234" y="1114842"/>
                  <a:pt x="691375" y="1126273"/>
                </a:cubicBezTo>
                <a:cubicBezTo>
                  <a:pt x="685966" y="1135288"/>
                  <a:pt x="676507" y="1141142"/>
                  <a:pt x="669073" y="1148576"/>
                </a:cubicBezTo>
                <a:cubicBezTo>
                  <a:pt x="661639" y="1170878"/>
                  <a:pt x="642906" y="1192294"/>
                  <a:pt x="646771" y="1215483"/>
                </a:cubicBezTo>
                <a:cubicBezTo>
                  <a:pt x="648024" y="1222998"/>
                  <a:pt x="664397" y="1325678"/>
                  <a:pt x="669073" y="1338147"/>
                </a:cubicBezTo>
                <a:cubicBezTo>
                  <a:pt x="677513" y="1360654"/>
                  <a:pt x="697348" y="1377573"/>
                  <a:pt x="713678" y="1393903"/>
                </a:cubicBezTo>
                <a:cubicBezTo>
                  <a:pt x="717395" y="1405054"/>
                  <a:pt x="724829" y="1415602"/>
                  <a:pt x="724829" y="1427356"/>
                </a:cubicBezTo>
                <a:cubicBezTo>
                  <a:pt x="724829" y="1452358"/>
                  <a:pt x="709042" y="1468979"/>
                  <a:pt x="691375" y="1483113"/>
                </a:cubicBezTo>
                <a:cubicBezTo>
                  <a:pt x="680910" y="1491485"/>
                  <a:pt x="669909" y="1499422"/>
                  <a:pt x="657922" y="1505415"/>
                </a:cubicBezTo>
                <a:cubicBezTo>
                  <a:pt x="641925" y="1513413"/>
                  <a:pt x="594154" y="1524144"/>
                  <a:pt x="579863" y="1527717"/>
                </a:cubicBezTo>
                <a:cubicBezTo>
                  <a:pt x="494445" y="1515515"/>
                  <a:pt x="516672" y="1516566"/>
                  <a:pt x="490653" y="1516566"/>
                </a:cubicBezTo>
                <a:close/>
              </a:path>
            </a:pathLst>
          </a:custGeom>
          <a:gradFill flip="none" rotWithShape="1">
            <a:gsLst>
              <a:gs pos="1000">
                <a:schemeClr val="tx1">
                  <a:lumMod val="85000"/>
                  <a:alpha val="45000"/>
                </a:schemeClr>
              </a:gs>
              <a:gs pos="97000">
                <a:schemeClr val="tx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E726E94-4E74-BB45-95A7-BF243497A352}"/>
              </a:ext>
            </a:extLst>
          </p:cNvPr>
          <p:cNvCxnSpPr>
            <a:cxnSpLocks/>
          </p:cNvCxnSpPr>
          <p:nvPr/>
        </p:nvCxnSpPr>
        <p:spPr>
          <a:xfrm>
            <a:off x="10574314" y="4762671"/>
            <a:ext cx="0" cy="124893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Notched Right Arrow 52">
            <a:extLst>
              <a:ext uri="{FF2B5EF4-FFF2-40B4-BE49-F238E27FC236}">
                <a16:creationId xmlns:a16="http://schemas.microsoft.com/office/drawing/2014/main" id="{45DC77C7-2255-6248-B59D-97ECFD8FD9A8}"/>
              </a:ext>
            </a:extLst>
          </p:cNvPr>
          <p:cNvSpPr/>
          <p:nvPr/>
        </p:nvSpPr>
        <p:spPr>
          <a:xfrm>
            <a:off x="8157737" y="4065706"/>
            <a:ext cx="935633" cy="557267"/>
          </a:xfrm>
          <a:prstGeom prst="notchedRight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DBC289E-BFAA-6D4B-B065-9E2B7EC28904}"/>
              </a:ext>
            </a:extLst>
          </p:cNvPr>
          <p:cNvCxnSpPr>
            <a:cxnSpLocks/>
          </p:cNvCxnSpPr>
          <p:nvPr/>
        </p:nvCxnSpPr>
        <p:spPr>
          <a:xfrm>
            <a:off x="10576513" y="6011608"/>
            <a:ext cx="0" cy="51034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663BD94-3FB7-DE48-A590-99BCCF2DC492}"/>
              </a:ext>
            </a:extLst>
          </p:cNvPr>
          <p:cNvSpPr txBox="1"/>
          <p:nvPr/>
        </p:nvSpPr>
        <p:spPr>
          <a:xfrm>
            <a:off x="10680397" y="6082112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Sub-surface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47BDA1-60D7-9143-903A-EA052BC979D5}"/>
              </a:ext>
            </a:extLst>
          </p:cNvPr>
          <p:cNvSpPr txBox="1"/>
          <p:nvPr/>
        </p:nvSpPr>
        <p:spPr>
          <a:xfrm>
            <a:off x="11675327" y="647708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77283A-79BD-43C1-3AE3-54CDCC04C38C}"/>
              </a:ext>
            </a:extLst>
          </p:cNvPr>
          <p:cNvSpPr/>
          <p:nvPr/>
        </p:nvSpPr>
        <p:spPr>
          <a:xfrm>
            <a:off x="7932717" y="3712430"/>
            <a:ext cx="1543792" cy="14724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58"/>
    </mc:Choice>
    <mc:Fallback xmlns="">
      <p:transition spd="slow" advTm="4935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BAEE-CC64-0943-8838-436D0D77C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/>
          </a:bodyPr>
          <a:lstStyle/>
          <a:p>
            <a:endParaRPr lang="en-US" sz="6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Blue and yellow wave pattern">
            <a:extLst>
              <a:ext uri="{FF2B5EF4-FFF2-40B4-BE49-F238E27FC236}">
                <a16:creationId xmlns:a16="http://schemas.microsoft.com/office/drawing/2014/main" id="{BE3F02F2-81C5-44C0-83C4-1E0EC6CC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2" r="26256" b="-1"/>
          <a:stretch/>
        </p:blipFill>
        <p:spPr>
          <a:xfrm>
            <a:off x="0" y="0"/>
            <a:ext cx="12192000" cy="6963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B01529-3ECA-E148-A558-5BFEED8E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501" y="698944"/>
            <a:ext cx="9214875" cy="72145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Land-atmospheric interaction is a promising source of S2S precipitation predictability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2FF234-A436-D046-8955-995BC5213A00}"/>
              </a:ext>
            </a:extLst>
          </p:cNvPr>
          <p:cNvGrpSpPr/>
          <p:nvPr/>
        </p:nvGrpSpPr>
        <p:grpSpPr>
          <a:xfrm>
            <a:off x="3395125" y="1956840"/>
            <a:ext cx="5966318" cy="3992240"/>
            <a:chOff x="214144" y="2896496"/>
            <a:chExt cx="4806776" cy="3137696"/>
          </a:xfrm>
        </p:grpSpPr>
        <p:pic>
          <p:nvPicPr>
            <p:cNvPr id="1026" name="Picture 2" descr="S2S Report">
              <a:extLst>
                <a:ext uri="{FF2B5EF4-FFF2-40B4-BE49-F238E27FC236}">
                  <a16:creationId xmlns:a16="http://schemas.microsoft.com/office/drawing/2014/main" id="{8404F6F4-890E-6044-AB04-4C0DA569C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4" y="2896496"/>
              <a:ext cx="4806776" cy="3137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A4D6E759-6991-A946-88FA-982F1152532E}"/>
                </a:ext>
              </a:extLst>
            </p:cNvPr>
            <p:cNvSpPr/>
            <p:nvPr/>
          </p:nvSpPr>
          <p:spPr>
            <a:xfrm rot="2098061">
              <a:off x="1506213" y="4150816"/>
              <a:ext cx="260532" cy="53616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07D09D9-2C6B-B34C-8463-7755BE53A84C}"/>
              </a:ext>
            </a:extLst>
          </p:cNvPr>
          <p:cNvSpPr txBox="1"/>
          <p:nvPr/>
        </p:nvSpPr>
        <p:spPr>
          <a:xfrm>
            <a:off x="5276511" y="3194692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Sources of predictability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24D63-30C3-944F-A84E-530FBD8EBB62}"/>
              </a:ext>
            </a:extLst>
          </p:cNvPr>
          <p:cNvSpPr txBox="1"/>
          <p:nvPr/>
        </p:nvSpPr>
        <p:spPr>
          <a:xfrm>
            <a:off x="5175871" y="6180270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Dirmeyer</a:t>
            </a:r>
            <a:r>
              <a:rPr lang="en-US" sz="24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diagram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76AF3F-6A62-A941-9006-DC5123F74D99}"/>
              </a:ext>
            </a:extLst>
          </p:cNvPr>
          <p:cNvSpPr txBox="1"/>
          <p:nvPr/>
        </p:nvSpPr>
        <p:spPr>
          <a:xfrm>
            <a:off x="11675327" y="64770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49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5"/>
    </mc:Choice>
    <mc:Fallback xmlns="">
      <p:transition spd="slow" advTm="540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Blue and yellow wave pattern">
            <a:extLst>
              <a:ext uri="{FF2B5EF4-FFF2-40B4-BE49-F238E27FC236}">
                <a16:creationId xmlns:a16="http://schemas.microsoft.com/office/drawing/2014/main" id="{D11B5ED5-C749-524B-A92C-64153DCB7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2" r="26256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A0F38-BE2D-7D42-AD29-F82436EF4F49}"/>
              </a:ext>
            </a:extLst>
          </p:cNvPr>
          <p:cNvSpPr txBox="1"/>
          <p:nvPr/>
        </p:nvSpPr>
        <p:spPr>
          <a:xfrm>
            <a:off x="3196007" y="408036"/>
            <a:ext cx="579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Local Land-Atmospheric Coupling Perspective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 Focus on land surface and PBL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E7764A-326C-1E4F-BAB9-816DF48ACE4B}"/>
              </a:ext>
            </a:extLst>
          </p:cNvPr>
          <p:cNvGrpSpPr/>
          <p:nvPr/>
        </p:nvGrpSpPr>
        <p:grpSpPr>
          <a:xfrm>
            <a:off x="966648" y="1593236"/>
            <a:ext cx="4581422" cy="4394469"/>
            <a:chOff x="1085850" y="2120170"/>
            <a:chExt cx="4581422" cy="4394469"/>
          </a:xfrm>
        </p:grpSpPr>
        <p:pic>
          <p:nvPicPr>
            <p:cNvPr id="8" name="Picture 7" descr="Table&#10;&#10;Description automatically generated">
              <a:extLst>
                <a:ext uri="{FF2B5EF4-FFF2-40B4-BE49-F238E27FC236}">
                  <a16:creationId xmlns:a16="http://schemas.microsoft.com/office/drawing/2014/main" id="{3849908A-9591-3844-8CDC-CB03376A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850" y="2599864"/>
              <a:ext cx="4581422" cy="39147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3D607D-3442-D444-A738-F34BB2AAECFE}"/>
                </a:ext>
              </a:extLst>
            </p:cNvPr>
            <p:cNvSpPr txBox="1"/>
            <p:nvPr/>
          </p:nvSpPr>
          <p:spPr>
            <a:xfrm>
              <a:off x="1099996" y="2120170"/>
              <a:ext cx="456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Santanello</a:t>
              </a:r>
              <a:r>
                <a:rPr lang="en-US" b="1" i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et al. 2018, BAMS, The </a:t>
              </a:r>
              <a:r>
                <a:rPr lang="en-US" b="1" i="1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LoCo</a:t>
              </a:r>
              <a:r>
                <a:rPr lang="en-US" b="1" i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Metrices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4B76D9-30AB-DB4F-8A77-16E00FC0077D}"/>
              </a:ext>
            </a:extLst>
          </p:cNvPr>
          <p:cNvGrpSpPr/>
          <p:nvPr/>
        </p:nvGrpSpPr>
        <p:grpSpPr>
          <a:xfrm>
            <a:off x="6218630" y="1582779"/>
            <a:ext cx="5554726" cy="4949770"/>
            <a:chOff x="635150" y="1682704"/>
            <a:chExt cx="5554726" cy="49497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E71ED2-82E7-6B41-AB8C-C43A7DF54DF5}"/>
                </a:ext>
              </a:extLst>
            </p:cNvPr>
            <p:cNvSpPr txBox="1"/>
            <p:nvPr/>
          </p:nvSpPr>
          <p:spPr>
            <a:xfrm>
              <a:off x="635150" y="5709144"/>
              <a:ext cx="55547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Findell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&amp; </a:t>
              </a:r>
              <a:r>
                <a:rPr lang="en-US" b="1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Eltahir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2003: Land-atmospheric coupling indicator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CTP integrated buoyancy from 900-700 </a:t>
              </a:r>
              <a:r>
                <a:rPr lang="en-US" b="1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hPa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</a:p>
            <a:p>
              <a:r>
                <a:rPr lang="en-US" b="1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Hi</a:t>
              </a:r>
              <a:r>
                <a:rPr lang="en-US" b="1" baseline="-250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low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≡ (T</a:t>
              </a:r>
              <a:r>
                <a:rPr lang="en-US" b="1" baseline="-25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950 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- T</a:t>
              </a:r>
              <a:r>
                <a:rPr lang="en-US" b="1" baseline="-25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d,950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) + (T</a:t>
              </a:r>
              <a:r>
                <a:rPr lang="en-US" b="1" baseline="-25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850 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- T</a:t>
              </a:r>
              <a:r>
                <a:rPr lang="en-US" b="1" baseline="-250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d,850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)  (PBL dryness)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F028C1-AAB9-A14E-8BA3-60554B7CC853}"/>
                </a:ext>
              </a:extLst>
            </p:cNvPr>
            <p:cNvGrpSpPr/>
            <p:nvPr/>
          </p:nvGrpSpPr>
          <p:grpSpPr>
            <a:xfrm>
              <a:off x="706733" y="1682704"/>
              <a:ext cx="5253036" cy="3818225"/>
              <a:chOff x="774824" y="1519887"/>
              <a:chExt cx="5253036" cy="381822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214E3B1-1350-E642-B754-BEA7853CEB17}"/>
                  </a:ext>
                </a:extLst>
              </p:cNvPr>
              <p:cNvGrpSpPr/>
              <p:nvPr/>
            </p:nvGrpSpPr>
            <p:grpSpPr>
              <a:xfrm>
                <a:off x="774824" y="1519887"/>
                <a:ext cx="5253036" cy="3818225"/>
                <a:chOff x="759940" y="1489259"/>
                <a:chExt cx="5253036" cy="3818225"/>
              </a:xfrm>
            </p:grpSpPr>
            <p:pic>
              <p:nvPicPr>
                <p:cNvPr id="17" name="Picture 16" descr="Text, letter&#10;&#10;Description automatically generated">
                  <a:extLst>
                    <a:ext uri="{FF2B5EF4-FFF2-40B4-BE49-F238E27FC236}">
                      <a16:creationId xmlns:a16="http://schemas.microsoft.com/office/drawing/2014/main" id="{76218CF1-4564-CE42-A9B6-4A587A2D20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580" t="2" r="47800" b="44324"/>
                <a:stretch/>
              </p:blipFill>
              <p:spPr>
                <a:xfrm>
                  <a:off x="759940" y="1489259"/>
                  <a:ext cx="4808274" cy="3818225"/>
                </a:xfrm>
                <a:prstGeom prst="rect">
                  <a:avLst/>
                </a:prstGeom>
              </p:spPr>
            </p:pic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68BD182-B9F9-814D-8207-B2033507EA1C}"/>
                    </a:ext>
                  </a:extLst>
                </p:cNvPr>
                <p:cNvGrpSpPr/>
                <p:nvPr/>
              </p:nvGrpSpPr>
              <p:grpSpPr>
                <a:xfrm>
                  <a:off x="1746619" y="4207428"/>
                  <a:ext cx="4266357" cy="1029531"/>
                  <a:chOff x="1770672" y="4451574"/>
                  <a:chExt cx="4266357" cy="1029531"/>
                </a:xfrm>
              </p:grpSpPr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94862B4-6051-0341-A32E-DB270AA6AB2B}"/>
                      </a:ext>
                    </a:extLst>
                  </p:cNvPr>
                  <p:cNvSpPr txBox="1"/>
                  <p:nvPr/>
                </p:nvSpPr>
                <p:spPr>
                  <a:xfrm>
                    <a:off x="1770672" y="4451574"/>
                    <a:ext cx="125867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T</a:t>
                    </a:r>
                    <a:r>
                      <a:rPr lang="en-US" sz="1600" b="1" baseline="-25000" dirty="0">
                        <a:solidFill>
                          <a:schemeClr val="bg1"/>
                        </a:solidFill>
                      </a:rPr>
                      <a:t>850 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 - T</a:t>
                    </a:r>
                    <a:r>
                      <a:rPr lang="en-US" sz="1600" b="1" baseline="-25000" dirty="0">
                        <a:solidFill>
                          <a:schemeClr val="bg1"/>
                        </a:solidFill>
                      </a:rPr>
                      <a:t>d,850</a:t>
                    </a:r>
                    <a:endParaRPr lang="en-US" sz="1600" b="1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78EBDDE-1729-504A-8D77-A987FB8578D5}"/>
                      </a:ext>
                    </a:extLst>
                  </p:cNvPr>
                  <p:cNvSpPr txBox="1"/>
                  <p:nvPr/>
                </p:nvSpPr>
                <p:spPr>
                  <a:xfrm>
                    <a:off x="2054926" y="4905475"/>
                    <a:ext cx="125867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T</a:t>
                    </a:r>
                    <a:r>
                      <a:rPr lang="en-US" sz="1600" b="1" baseline="-25000" dirty="0">
                        <a:solidFill>
                          <a:schemeClr val="bg1"/>
                        </a:solidFill>
                      </a:rPr>
                      <a:t>950 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 - T</a:t>
                    </a:r>
                    <a:r>
                      <a:rPr lang="en-US" sz="1600" b="1" baseline="-25000" dirty="0">
                        <a:solidFill>
                          <a:schemeClr val="bg1"/>
                        </a:solidFill>
                      </a:rPr>
                      <a:t>d,950</a:t>
                    </a:r>
                    <a:endParaRPr lang="en-US" sz="1600" b="1" dirty="0"/>
                  </a:p>
                </p:txBody>
              </p: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CD6B3DC8-BC37-4E44-87FB-3F2EFB048C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55308" y="4594932"/>
                    <a:ext cx="1723767" cy="1"/>
                  </a:xfrm>
                  <a:prstGeom prst="line">
                    <a:avLst/>
                  </a:prstGeom>
                  <a:ln w="22225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97804F8-6CDC-C741-8718-4CA8B0E663A6}"/>
                      </a:ext>
                    </a:extLst>
                  </p:cNvPr>
                  <p:cNvSpPr txBox="1"/>
                  <p:nvPr/>
                </p:nvSpPr>
                <p:spPr>
                  <a:xfrm rot="5400000" flipH="1">
                    <a:off x="5534808" y="4800699"/>
                    <a:ext cx="6351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PBL</a:t>
                    </a:r>
                  </a:p>
                </p:txBody>
              </p: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F794E80A-3CC0-B041-A3B6-23AA7C609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92267" y="4543475"/>
                    <a:ext cx="0" cy="937630"/>
                  </a:xfrm>
                  <a:prstGeom prst="straightConnector1">
                    <a:avLst/>
                  </a:prstGeom>
                  <a:ln w="41275"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6EFF742-FBE6-5F4D-AB98-F4701D7C7D06}"/>
                  </a:ext>
                </a:extLst>
              </p:cNvPr>
              <p:cNvGrpSpPr/>
              <p:nvPr/>
            </p:nvGrpSpPr>
            <p:grpSpPr>
              <a:xfrm>
                <a:off x="3164077" y="3314832"/>
                <a:ext cx="1012507" cy="1595122"/>
                <a:chOff x="3164077" y="3314832"/>
                <a:chExt cx="1012507" cy="1595122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E27653-4F01-0840-A3AA-C481E5C0A201}"/>
                    </a:ext>
                  </a:extLst>
                </p:cNvPr>
                <p:cNvSpPr txBox="1"/>
                <p:nvPr/>
              </p:nvSpPr>
              <p:spPr>
                <a:xfrm>
                  <a:off x="3350654" y="3314832"/>
                  <a:ext cx="660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CTP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402E6DAD-4553-0F4F-8F15-FFEF52B4CEC8}"/>
                    </a:ext>
                  </a:extLst>
                </p:cNvPr>
                <p:cNvCxnSpPr/>
                <p:nvPr/>
              </p:nvCxnSpPr>
              <p:spPr>
                <a:xfrm>
                  <a:off x="3323968" y="4909954"/>
                  <a:ext cx="852616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4FC187D1-905B-E944-A3D6-D852DA3BCF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64077" y="4329957"/>
                  <a:ext cx="69123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0E70C6-7988-B245-A1E9-083DC6832B9E}"/>
              </a:ext>
            </a:extLst>
          </p:cNvPr>
          <p:cNvGrpSpPr/>
          <p:nvPr/>
        </p:nvGrpSpPr>
        <p:grpSpPr>
          <a:xfrm>
            <a:off x="8752651" y="2138508"/>
            <a:ext cx="973015" cy="2771290"/>
            <a:chOff x="9799049" y="1799488"/>
            <a:chExt cx="973015" cy="2771290"/>
          </a:xfrm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3EAAD9A8-37D5-E74A-A9BC-0A944A4EF770}"/>
                </a:ext>
              </a:extLst>
            </p:cNvPr>
            <p:cNvSpPr/>
            <p:nvPr/>
          </p:nvSpPr>
          <p:spPr>
            <a:xfrm>
              <a:off x="9799049" y="1799488"/>
              <a:ext cx="973015" cy="2240662"/>
            </a:xfrm>
            <a:prstGeom prst="cloud">
              <a:avLst/>
            </a:prstGeom>
            <a:blipFill dpi="0" rotWithShape="1">
              <a:blip r:embed="rId6">
                <a:alphaModFix amt="31875"/>
              </a:blip>
              <a:srcRect/>
              <a:tile tx="0" ty="0" sx="100000" sy="100000" flip="none" algn="tl"/>
            </a:blip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Up Arrow 30">
              <a:extLst>
                <a:ext uri="{FF2B5EF4-FFF2-40B4-BE49-F238E27FC236}">
                  <a16:creationId xmlns:a16="http://schemas.microsoft.com/office/drawing/2014/main" id="{11DDAD2B-9320-704D-908E-E2D3D99C5CB7}"/>
                </a:ext>
              </a:extLst>
            </p:cNvPr>
            <p:cNvSpPr/>
            <p:nvPr/>
          </p:nvSpPr>
          <p:spPr>
            <a:xfrm>
              <a:off x="10102788" y="4116877"/>
              <a:ext cx="365535" cy="453901"/>
            </a:xfrm>
            <a:prstGeom prst="upArrow">
              <a:avLst/>
            </a:prstGeom>
            <a:gradFill flip="none" rotWithShape="1">
              <a:gsLst>
                <a:gs pos="1000">
                  <a:schemeClr val="tx1"/>
                </a:gs>
                <a:gs pos="98000">
                  <a:srgbClr val="00B050"/>
                </a:gs>
              </a:gsLst>
              <a:lin ang="5400000" scaled="1"/>
              <a:tileRect/>
            </a:gradFill>
            <a:ln>
              <a:solidFill>
                <a:schemeClr val="accent1">
                  <a:shade val="50000"/>
                  <a:alpha val="8188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A997A0B-93D6-3F4F-BA47-28F5A48D0873}"/>
              </a:ext>
            </a:extLst>
          </p:cNvPr>
          <p:cNvSpPr txBox="1"/>
          <p:nvPr/>
        </p:nvSpPr>
        <p:spPr>
          <a:xfrm>
            <a:off x="11675327" y="64770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2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25"/>
    </mc:Choice>
    <mc:Fallback xmlns="">
      <p:transition spd="slow" advTm="133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39" x="4373563" y="4102100"/>
          <p14:tracePt t="878" x="4367213" y="4102100"/>
          <p14:tracePt t="957" x="4360863" y="4102100"/>
          <p14:tracePt t="1165" x="4354513" y="4102100"/>
          <p14:tracePt t="1173" x="4354513" y="4108450"/>
          <p14:tracePt t="1189" x="4349750" y="4108450"/>
          <p14:tracePt t="1197" x="4343400" y="4114800"/>
          <p14:tracePt t="1205" x="4337050" y="4127500"/>
          <p14:tracePt t="1213" x="4324350" y="4144963"/>
          <p14:tracePt t="1222" x="4311650" y="4157663"/>
          <p14:tracePt t="1229" x="4305300" y="4170363"/>
          <p14:tracePt t="1237" x="4305300" y="4176713"/>
          <p14:tracePt t="1245" x="4300538" y="4183063"/>
          <p14:tracePt t="1269" x="4300538" y="4187825"/>
          <p14:tracePt t="1285" x="4305300" y="4187825"/>
          <p14:tracePt t="1293" x="4311650" y="4187825"/>
          <p14:tracePt t="1301" x="4324350" y="4187825"/>
          <p14:tracePt t="1309" x="4343400" y="4187825"/>
          <p14:tracePt t="1317" x="4354513" y="4183063"/>
          <p14:tracePt t="1326" x="4373563" y="4183063"/>
          <p14:tracePt t="1333" x="4386263" y="4183063"/>
          <p14:tracePt t="1344" x="4398963" y="4176713"/>
          <p14:tracePt t="1349" x="4410075" y="4176713"/>
          <p14:tracePt t="1365" x="4416425" y="4176713"/>
          <p14:tracePt t="1366" x="4422775" y="4176713"/>
          <p14:tracePt t="1373" x="4422775" y="4170363"/>
          <p14:tracePt t="1421" x="4422775" y="4151313"/>
          <p14:tracePt t="1429" x="4422775" y="4127500"/>
          <p14:tracePt t="1437" x="4422775" y="4095750"/>
          <p14:tracePt t="1445" x="4422775" y="4078288"/>
          <p14:tracePt t="1453" x="4422775" y="4059238"/>
          <p14:tracePt t="1465" x="4416425" y="4046538"/>
          <p14:tracePt t="1470" x="4416425" y="4035425"/>
          <p14:tracePt t="1485" x="4416425" y="4029075"/>
          <p14:tracePt t="1486" x="4416425" y="4022725"/>
          <p14:tracePt t="1494" x="4416425" y="4016375"/>
          <p14:tracePt t="1565" x="4422775" y="4016375"/>
          <p14:tracePt t="10285" x="4416425" y="4016375"/>
          <p14:tracePt t="10301" x="4410075" y="4010025"/>
          <p14:tracePt t="10309" x="4403725" y="4010025"/>
          <p14:tracePt t="10317" x="4398963" y="4003675"/>
          <p14:tracePt t="10325" x="4392613" y="4003675"/>
          <p14:tracePt t="10333" x="4386263" y="4003675"/>
          <p14:tracePt t="10344" x="4373563" y="4003675"/>
          <p14:tracePt t="10349" x="4354513" y="4003675"/>
          <p14:tracePt t="10364" x="4324350" y="4003675"/>
          <p14:tracePt t="10365" x="4300538" y="4003675"/>
          <p14:tracePt t="10373" x="4281488" y="4003675"/>
          <p14:tracePt t="10384" x="4275138" y="4003675"/>
          <p14:tracePt t="10389" x="4268788" y="4003675"/>
          <p14:tracePt t="10413" x="4262438" y="4003675"/>
          <p14:tracePt t="10429" x="4262438" y="3997325"/>
          <p14:tracePt t="10437" x="4256088" y="3997325"/>
          <p14:tracePt t="10453" x="4251325" y="3992563"/>
          <p14:tracePt t="10509" x="4251325" y="3997325"/>
          <p14:tracePt t="10525" x="4251325" y="4003675"/>
          <p14:tracePt t="10533" x="4244975" y="4022725"/>
          <p14:tracePt t="10541" x="4244975" y="4046538"/>
          <p14:tracePt t="10549" x="4262438" y="4084638"/>
          <p14:tracePt t="10557" x="4281488" y="4127500"/>
          <p14:tracePt t="10565" x="4318000" y="4157663"/>
          <p14:tracePt t="10573" x="4343400" y="4170363"/>
          <p14:tracePt t="10584" x="4360863" y="4170363"/>
          <p14:tracePt t="10589" x="4367213" y="4164013"/>
          <p14:tracePt t="10604" x="4373563" y="4164013"/>
          <p14:tracePt t="10606" x="4379913" y="4164013"/>
          <p14:tracePt t="10624" x="4379913" y="4157663"/>
          <p14:tracePt t="10637" x="4386263" y="4151313"/>
          <p14:tracePt t="10645" x="4386263" y="4144963"/>
          <p14:tracePt t="10653" x="4386263" y="4138613"/>
          <p14:tracePt t="10664" x="4386263" y="4133850"/>
          <p14:tracePt t="10669" x="4386263" y="4127500"/>
          <p14:tracePt t="10684" x="4386263" y="4121150"/>
          <p14:tracePt t="10685" x="4386263" y="4114800"/>
          <p14:tracePt t="10693" x="4386263" y="4108450"/>
          <p14:tracePt t="10709" x="4392613" y="4108450"/>
          <p14:tracePt t="14765" x="4392613" y="4102100"/>
          <p14:tracePt t="14773" x="4386263" y="4102100"/>
          <p14:tracePt t="14829" x="4379913" y="4102100"/>
          <p14:tracePt t="14837" x="4379913" y="4108450"/>
          <p14:tracePt t="14861" x="4373563" y="4102100"/>
          <p14:tracePt t="14877" x="4367213" y="4095750"/>
          <p14:tracePt t="14885" x="4367213" y="4090988"/>
          <p14:tracePt t="14893" x="4360863" y="4084638"/>
          <p14:tracePt t="14909" x="4360863" y="4078288"/>
          <p14:tracePt t="14997" x="4354513" y="4084638"/>
          <p14:tracePt t="15013" x="4360863" y="4095750"/>
          <p14:tracePt t="15021" x="4360863" y="4102100"/>
          <p14:tracePt t="15029" x="4367213" y="4108450"/>
          <p14:tracePt t="15037" x="4373563" y="4114800"/>
          <p14:tracePt t="15045" x="4379913" y="4114800"/>
          <p14:tracePt t="15069" x="4386263" y="4114800"/>
          <p14:tracePt t="15101" x="4386263" y="4108450"/>
          <p14:tracePt t="15109" x="4379913" y="4108450"/>
          <p14:tracePt t="15157" x="4379913" y="4102100"/>
          <p14:tracePt t="15173" x="4379913" y="4095750"/>
          <p14:tracePt t="15181" x="4373563" y="4095750"/>
          <p14:tracePt t="15205" x="4373563" y="4090988"/>
          <p14:tracePt t="15229" x="4367213" y="4090988"/>
          <p14:tracePt t="15269" x="4360863" y="4090988"/>
          <p14:tracePt t="15277" x="4360863" y="4095750"/>
          <p14:tracePt t="15301" x="4354513" y="4095750"/>
          <p14:tracePt t="15309" x="4354513" y="4102100"/>
          <p14:tracePt t="15341" x="4349750" y="4108450"/>
          <p14:tracePt t="15421" x="4349750" y="4102100"/>
          <p14:tracePt t="15453" x="4343400" y="4095750"/>
          <p14:tracePt t="15477" x="4343400" y="4090988"/>
          <p14:tracePt t="15493" x="4337050" y="4090988"/>
          <p14:tracePt t="15509" x="4337050" y="4084638"/>
          <p14:tracePt t="15549" x="4330700" y="4084638"/>
          <p14:tracePt t="15565" x="4324350" y="4078288"/>
          <p14:tracePt t="15573" x="4305300" y="4078288"/>
          <p14:tracePt t="15581" x="4294188" y="4078288"/>
          <p14:tracePt t="15589" x="4275138" y="4078288"/>
          <p14:tracePt t="15597" x="4262438" y="4078288"/>
          <p14:tracePt t="15605" x="4251325" y="4078288"/>
          <p14:tracePt t="15613" x="4244975" y="4084638"/>
          <p14:tracePt t="15624" x="4232275" y="4084638"/>
          <p14:tracePt t="15629" x="4225925" y="4090988"/>
          <p14:tracePt t="15644" x="4219575" y="4090988"/>
          <p14:tracePt t="15648" x="4213225" y="4095750"/>
          <p14:tracePt t="15677" x="4219575" y="4095750"/>
          <p14:tracePt t="15685" x="4225925" y="4095750"/>
          <p14:tracePt t="15693" x="4225925" y="4102100"/>
          <p14:tracePt t="15813" x="4232275" y="4102100"/>
          <p14:tracePt t="15821" x="4232275" y="4108450"/>
          <p14:tracePt t="15829" x="4232275" y="4121150"/>
          <p14:tracePt t="15837" x="4238625" y="4127500"/>
          <p14:tracePt t="15845" x="4251325" y="4144963"/>
          <p14:tracePt t="15853" x="4256088" y="4151313"/>
          <p14:tracePt t="15861" x="4256088" y="4144963"/>
          <p14:tracePt t="15869" x="4262438" y="4121150"/>
          <p14:tracePt t="15877" x="4262438" y="4090988"/>
          <p14:tracePt t="15885" x="4262438" y="4059238"/>
          <p14:tracePt t="15893" x="4251325" y="4029075"/>
          <p14:tracePt t="15904" x="4244975" y="3986213"/>
          <p14:tracePt t="15910" x="4225925" y="3937000"/>
          <p14:tracePt t="15924" x="4213225" y="3887788"/>
          <p14:tracePt t="15925" x="4195763" y="3838575"/>
          <p14:tracePt t="15933" x="4183063" y="3783013"/>
          <p14:tracePt t="15944" x="4170363" y="3733800"/>
          <p14:tracePt t="15949" x="4152900" y="3678238"/>
          <p14:tracePt t="15965" x="4127500" y="3616325"/>
          <p14:tracePt t="15966" x="4103688" y="3567113"/>
          <p14:tracePt t="15973" x="4078288" y="3524250"/>
          <p14:tracePt t="15984" x="4059238" y="3487738"/>
          <p14:tracePt t="15990" x="4041775" y="3462338"/>
          <p14:tracePt t="16004" x="4029075" y="3451225"/>
          <p14:tracePt t="16005" x="4029075" y="3444875"/>
          <p14:tracePt t="16013" x="4029075" y="3438525"/>
          <p14:tracePt t="16037" x="4041775" y="3438525"/>
          <p14:tracePt t="16045" x="4059238" y="3438525"/>
          <p14:tracePt t="16173" x="4065588" y="3438525"/>
          <p14:tracePt t="16189" x="4071938" y="3444875"/>
          <p14:tracePt t="16197" x="4084638" y="3455988"/>
          <p14:tracePt t="16205" x="4103688" y="3468688"/>
          <p14:tracePt t="16213" x="4121150" y="3475038"/>
          <p14:tracePt t="16221" x="4133850" y="3481388"/>
          <p14:tracePt t="16229" x="4140200" y="3468688"/>
          <p14:tracePt t="16237" x="4152900" y="3438525"/>
          <p14:tracePt t="16245" x="4157663" y="3389313"/>
          <p14:tracePt t="16253" x="4170363" y="3333750"/>
          <p14:tracePt t="16264" x="4176713" y="3265488"/>
          <p14:tracePt t="16270" x="4170363" y="3192463"/>
          <p14:tracePt t="16285" x="4152900" y="3111500"/>
          <p14:tracePt t="16286" x="4133850" y="3019425"/>
          <p14:tracePt t="16293" x="4108450" y="2921000"/>
          <p14:tracePt t="16304" x="4071938" y="2811463"/>
          <p14:tracePt t="16309" x="4041775" y="2706688"/>
          <p14:tracePt t="16324" x="3998913" y="2608263"/>
          <p14:tracePt t="16325" x="3956050" y="2522538"/>
          <p14:tracePt t="16333" x="3911600" y="2447925"/>
          <p14:tracePt t="16344" x="3881438" y="2379663"/>
          <p14:tracePt t="16350" x="3844925" y="2325688"/>
          <p14:tracePt t="16364" x="3808413" y="2276475"/>
          <p14:tracePt t="16365" x="3783013" y="2244725"/>
          <p14:tracePt t="16373" x="3776663" y="2227263"/>
          <p14:tracePt t="16384" x="3770313" y="2227263"/>
          <p14:tracePt t="16405" x="3763963" y="2227263"/>
          <p14:tracePt t="16413" x="3759200" y="2244725"/>
          <p14:tracePt t="16421" x="3752850" y="2263775"/>
          <p14:tracePt t="16429" x="3740150" y="2287588"/>
          <p14:tracePt t="16437" x="3727450" y="2312988"/>
          <p14:tracePt t="16445" x="3709988" y="2336800"/>
          <p14:tracePt t="16453" x="3697288" y="2362200"/>
          <p14:tracePt t="16464" x="3684588" y="2386013"/>
          <p14:tracePt t="16469" x="3671888" y="2411413"/>
          <p14:tracePt t="16485" x="3665538" y="2435225"/>
          <p14:tracePt t="16486" x="3660775" y="2454275"/>
          <p14:tracePt t="16493" x="3654425" y="2460625"/>
          <p14:tracePt t="16504" x="3654425" y="2466975"/>
          <p14:tracePt t="16509" x="3654425" y="2473325"/>
          <p14:tracePt t="16549" x="3660775" y="2473325"/>
          <p14:tracePt t="16557" x="3660775" y="2466975"/>
          <p14:tracePt t="16573" x="3660775" y="2460625"/>
          <p14:tracePt t="16581" x="3665538" y="2460625"/>
          <p14:tracePt t="16589" x="3665538" y="2454275"/>
          <p14:tracePt t="16597" x="3665538" y="2447925"/>
          <p14:tracePt t="16605" x="3665538" y="2441575"/>
          <p14:tracePt t="16613" x="3665538" y="2435225"/>
          <p14:tracePt t="16629" x="3665538" y="2428875"/>
          <p14:tracePt t="17205" x="3665538" y="2435225"/>
          <p14:tracePt t="17213" x="3671888" y="2435225"/>
          <p14:tracePt t="17221" x="3671888" y="2441575"/>
          <p14:tracePt t="17229" x="3684588" y="2447925"/>
          <p14:tracePt t="17237" x="3690938" y="2454275"/>
          <p14:tracePt t="17245" x="3697288" y="2460625"/>
          <p14:tracePt t="17253" x="3703638" y="2473325"/>
          <p14:tracePt t="17261" x="3714750" y="2478088"/>
          <p14:tracePt t="17269" x="3721100" y="2490788"/>
          <p14:tracePt t="17277" x="3727450" y="2497138"/>
          <p14:tracePt t="17285" x="3740150" y="2503488"/>
          <p14:tracePt t="17293" x="3746500" y="2516188"/>
          <p14:tracePt t="17304" x="3752850" y="2522538"/>
          <p14:tracePt t="17317" x="3759200" y="2527300"/>
          <p14:tracePt t="17333" x="3759200" y="2533650"/>
          <p14:tracePt t="17341" x="3763963" y="2533650"/>
          <p14:tracePt t="17357" x="3763963" y="2540000"/>
          <p14:tracePt t="18549" x="3759200" y="2540000"/>
          <p14:tracePt t="18629" x="3752850" y="2540000"/>
          <p14:tracePt t="18645" x="3752850" y="2546350"/>
          <p14:tracePt t="18677" x="3746500" y="2546350"/>
          <p14:tracePt t="19085" x="3740150" y="2546350"/>
          <p14:tracePt t="19101" x="3740150" y="2552700"/>
          <p14:tracePt t="19117" x="3733800" y="2559050"/>
          <p14:tracePt t="19133" x="3727450" y="2565400"/>
          <p14:tracePt t="19141" x="3727450" y="2571750"/>
          <p14:tracePt t="19149" x="3721100" y="2576513"/>
          <p14:tracePt t="19157" x="3714750" y="2576513"/>
          <p14:tracePt t="19165" x="3714750" y="2582863"/>
          <p14:tracePt t="19173" x="3709988" y="2589213"/>
          <p14:tracePt t="19197" x="3709988" y="2595563"/>
          <p14:tracePt t="19557" x="3709988" y="2601913"/>
          <p14:tracePt t="19589" x="3709988" y="2608263"/>
          <p14:tracePt t="19597" x="3703638" y="2608263"/>
          <p14:tracePt t="20109" x="3703638" y="2614613"/>
          <p14:tracePt t="20157" x="3703638" y="2620963"/>
          <p14:tracePt t="20189" x="3697288" y="2620963"/>
          <p14:tracePt t="20197" x="3697288" y="2625725"/>
          <p14:tracePt t="20237" x="3690938" y="2625725"/>
          <p14:tracePt t="20261" x="3684588" y="2625725"/>
          <p14:tracePt t="20269" x="3678238" y="2625725"/>
          <p14:tracePt t="20277" x="3665538" y="2620963"/>
          <p14:tracePt t="20285" x="3648075" y="2620963"/>
          <p14:tracePt t="20293" x="3629025" y="2614613"/>
          <p14:tracePt t="20304" x="3611563" y="2614613"/>
          <p14:tracePt t="20309" x="3592513" y="2608263"/>
          <p14:tracePt t="20324" x="3567113" y="2601913"/>
          <p14:tracePt t="20325" x="3549650" y="2595563"/>
          <p14:tracePt t="20333" x="3524250" y="2582863"/>
          <p14:tracePt t="20344" x="3513138" y="2582863"/>
          <p14:tracePt t="20349" x="3494088" y="2576513"/>
          <p14:tracePt t="20364" x="3481388" y="2576513"/>
          <p14:tracePt t="20365" x="3468688" y="2571750"/>
          <p14:tracePt t="20373" x="3463925" y="2571750"/>
          <p14:tracePt t="20389" x="3457575" y="2565400"/>
          <p14:tracePt t="23493" x="3451225" y="2571750"/>
          <p14:tracePt t="23501" x="3444875" y="2571750"/>
          <p14:tracePt t="23509" x="3438525" y="2582863"/>
          <p14:tracePt t="23517" x="3432175" y="2589213"/>
          <p14:tracePt t="23525" x="3419475" y="2601913"/>
          <p14:tracePt t="23533" x="3414713" y="2614613"/>
          <p14:tracePt t="23541" x="3408363" y="2632075"/>
          <p14:tracePt t="23549" x="3395663" y="2651125"/>
          <p14:tracePt t="23557" x="3389313" y="2674938"/>
          <p14:tracePt t="23565" x="3376613" y="2700338"/>
          <p14:tracePt t="23573" x="3370263" y="2724150"/>
          <p14:tracePt t="23585" x="3365500" y="2755900"/>
          <p14:tracePt t="23590" x="3359150" y="2792413"/>
          <p14:tracePt t="23605" x="3352800" y="2890838"/>
          <p14:tracePt t="23613" x="3352800" y="2933700"/>
          <p14:tracePt t="23625" x="3359150" y="2989263"/>
          <p14:tracePt t="23629" x="3370263" y="3044825"/>
          <p14:tracePt t="23645" x="3395663" y="3100388"/>
          <p14:tracePt t="23646" x="3438525" y="3160713"/>
          <p14:tracePt t="23653" x="3500438" y="3228975"/>
          <p14:tracePt t="23665" x="3567113" y="3290888"/>
          <p14:tracePt t="23670" x="3648075" y="3340100"/>
          <p14:tracePt t="23685" x="3733800" y="3382963"/>
          <p14:tracePt t="23687" x="3819525" y="3419475"/>
          <p14:tracePt t="23693" x="3911600" y="3438525"/>
          <p14:tracePt t="23705" x="4010025" y="3451225"/>
          <p14:tracePt t="23710" x="4127500" y="3438525"/>
          <p14:tracePt t="23725" x="4238625" y="3419475"/>
          <p14:tracePt t="23726" x="4343400" y="3376613"/>
          <p14:tracePt t="23733" x="4441825" y="3327400"/>
          <p14:tracePt t="23745" x="4551363" y="3254375"/>
          <p14:tracePt t="23749" x="4645025" y="3167063"/>
          <p14:tracePt t="23765" x="4730750" y="3068638"/>
          <p14:tracePt t="23766" x="4803775" y="2970213"/>
          <p14:tracePt t="23773" x="4872038" y="2865438"/>
          <p14:tracePt t="23785" x="4921250" y="2762250"/>
          <p14:tracePt t="23790" x="4964113" y="2651125"/>
          <p14:tracePt t="23805" x="4989513" y="2522538"/>
          <p14:tracePt t="23807" x="5000625" y="2405063"/>
          <p14:tracePt t="23814" x="5000625" y="2287588"/>
          <p14:tracePt t="23825" x="4983163" y="2171700"/>
          <p14:tracePt t="23830" x="4957763" y="2066925"/>
          <p14:tracePt t="23846" x="4914900" y="1968500"/>
          <p14:tracePt t="23848" x="4852988" y="1870075"/>
          <p14:tracePt t="23854" x="4779963" y="1784350"/>
          <p14:tracePt t="23865" x="4705350" y="1703388"/>
          <p14:tracePt t="23870" x="4619625" y="1636713"/>
          <p14:tracePt t="23885" x="4533900" y="1568450"/>
          <p14:tracePt t="23886" x="4441825" y="1512888"/>
          <p14:tracePt t="23893" x="4343400" y="1463675"/>
          <p14:tracePt t="23905" x="4225925" y="1420813"/>
          <p14:tracePt t="23910" x="4108450" y="1377950"/>
          <p14:tracePt t="23926" x="3875088" y="1322388"/>
          <p14:tracePt t="23933" x="3763963" y="1309688"/>
          <p14:tracePt t="23945" x="3654425" y="1298575"/>
          <p14:tracePt t="23951" x="3549650" y="1285875"/>
          <p14:tracePt t="23967" x="3425825" y="1279525"/>
          <p14:tracePt t="23969" x="3316288" y="1279525"/>
          <p14:tracePt t="23975" x="3211513" y="1279525"/>
          <p14:tracePt t="23986" x="3113088" y="1279525"/>
          <p14:tracePt t="23990" x="3025775" y="1279525"/>
          <p14:tracePt t="24006" x="2940050" y="1279525"/>
          <p14:tracePt t="24008" x="2867025" y="1279525"/>
          <p14:tracePt t="24014" x="2779713" y="1285875"/>
          <p14:tracePt t="24025" x="2700338" y="1298575"/>
          <p14:tracePt t="24031" x="2627313" y="1303338"/>
          <p14:tracePt t="24046" x="2559050" y="1316038"/>
          <p14:tracePt t="24048" x="2490788" y="1328738"/>
          <p14:tracePt t="24054" x="2424113" y="1341438"/>
          <p14:tracePt t="24065" x="2355850" y="1358900"/>
          <p14:tracePt t="24071" x="2270125" y="1377950"/>
          <p14:tracePt t="24086" x="2189163" y="1408113"/>
          <p14:tracePt t="24087" x="2103438" y="1444625"/>
          <p14:tracePt t="24094" x="2017713" y="1489075"/>
          <p14:tracePt t="24105" x="1919288" y="1538288"/>
          <p14:tracePt t="24110" x="1820863" y="1587500"/>
          <p14:tracePt t="24126" x="1709738" y="1641475"/>
          <p14:tracePt t="24127" x="1562100" y="1722438"/>
          <p14:tracePt t="24133" x="1433513" y="1795463"/>
          <p14:tracePt t="24145" x="1298575" y="1876425"/>
          <p14:tracePt t="24150" x="1168400" y="1955800"/>
          <p14:tracePt t="24166" x="1027113" y="2047875"/>
          <p14:tracePt t="24167" x="892175" y="2146300"/>
          <p14:tracePt t="24174" x="762000" y="2251075"/>
          <p14:tracePt t="24185" x="614363" y="2386013"/>
          <p14:tracePt t="24190" x="504825" y="2490788"/>
          <p14:tracePt t="24206" x="417513" y="2601913"/>
          <p14:tracePt t="24207" x="338138" y="2713038"/>
          <p14:tracePt t="24213" x="276225" y="2816225"/>
          <p14:tracePt t="24225" x="227013" y="2921000"/>
          <p14:tracePt t="24230" x="190500" y="3025775"/>
          <p14:tracePt t="24246" x="153988" y="3248025"/>
          <p14:tracePt t="24253" x="147638" y="3352800"/>
          <p14:tracePt t="24265" x="153988" y="3444875"/>
          <p14:tracePt t="24271" x="171450" y="3536950"/>
          <p14:tracePt t="24286" x="190500" y="3622675"/>
          <p14:tracePt t="24287" x="220663" y="3721100"/>
          <p14:tracePt t="24294" x="258763" y="3806825"/>
          <p14:tracePt t="24305" x="295275" y="3887788"/>
          <p14:tracePt t="24311" x="338138" y="3960813"/>
          <p14:tracePt t="24326" x="381000" y="4029075"/>
          <p14:tracePt t="24327" x="423863" y="4095750"/>
          <p14:tracePt t="24334" x="479425" y="4157663"/>
          <p14:tracePt t="24346" x="547688" y="4232275"/>
          <p14:tracePt t="24352" x="609600" y="4286250"/>
          <p14:tracePt t="24366" x="669925" y="4341813"/>
          <p14:tracePt t="24367" x="738188" y="4397375"/>
          <p14:tracePt t="24374" x="806450" y="4446588"/>
          <p14:tracePt t="24385" x="873125" y="4495800"/>
          <p14:tracePt t="24389" x="941388" y="4545013"/>
          <p14:tracePt t="24406" x="1020763" y="4606925"/>
          <p14:tracePt t="24407" x="1095375" y="4656138"/>
          <p14:tracePt t="24413" x="1168400" y="4711700"/>
          <p14:tracePt t="24425" x="1249363" y="4773613"/>
          <p14:tracePt t="24430" x="1335088" y="4827588"/>
          <p14:tracePt t="24446" x="1414463" y="4876800"/>
          <p14:tracePt t="24447" x="1519238" y="4932363"/>
          <p14:tracePt t="24453" x="1617663" y="4981575"/>
          <p14:tracePt t="24465" x="1716088" y="5024438"/>
          <p14:tracePt t="24470" x="1814513" y="5062538"/>
          <p14:tracePt t="24485" x="1912938" y="5092700"/>
          <p14:tracePt t="24486" x="2011363" y="5129213"/>
          <p14:tracePt t="24493" x="2109788" y="5160963"/>
          <p14:tracePt t="24505" x="2227263" y="5191125"/>
          <p14:tracePt t="24510" x="2336800" y="5227638"/>
          <p14:tracePt t="24526" x="2441575" y="5253038"/>
          <p14:tracePt t="24527" x="2540000" y="5276850"/>
          <p14:tracePt t="24533" x="2627313" y="5289550"/>
          <p14:tracePt t="24545" x="2713038" y="5308600"/>
          <p14:tracePt t="24549" x="2792413" y="5319713"/>
          <p14:tracePt t="24566" x="2971800" y="5332413"/>
          <p14:tracePt t="24573" x="3057525" y="5326063"/>
          <p14:tracePt t="24585" x="3143250" y="5319713"/>
          <p14:tracePt t="24591" x="3235325" y="5295900"/>
          <p14:tracePt t="24606" x="3327400" y="5270500"/>
          <p14:tracePt t="24608" x="3432175" y="5221288"/>
          <p14:tracePt t="24613" x="3530600" y="5160963"/>
          <p14:tracePt t="24625" x="3622675" y="5092700"/>
          <p14:tracePt t="24631" x="3714750" y="5013325"/>
          <p14:tracePt t="24646" x="3795713" y="4926013"/>
          <p14:tracePt t="24647" x="3875088" y="4822825"/>
          <p14:tracePt t="24654" x="3943350" y="4705350"/>
          <p14:tracePt t="24665" x="4016375" y="4538663"/>
          <p14:tracePt t="24672" x="4065588" y="4397375"/>
          <p14:tracePt t="24685" x="4097338" y="4243388"/>
          <p14:tracePt t="24687" x="4108450" y="4108450"/>
          <p14:tracePt t="24693" x="4103688" y="3924300"/>
          <p14:tracePt t="24705" x="4071938" y="3733800"/>
          <p14:tracePt t="24710" x="4005263" y="3462338"/>
          <p14:tracePt t="24726" x="3937000" y="3216275"/>
          <p14:tracePt t="24727" x="3862388" y="2995613"/>
          <p14:tracePt t="24733" x="3802063" y="2792413"/>
          <p14:tracePt t="24746" x="3740150" y="2608263"/>
          <p14:tracePt t="24751" x="3678238" y="2447925"/>
          <p14:tracePt t="24766" x="3622675" y="2300288"/>
          <p14:tracePt t="24768" x="3556000" y="2133600"/>
          <p14:tracePt t="24774" x="3494088" y="2005013"/>
          <p14:tracePt t="24785" x="3438525" y="1887538"/>
          <p14:tracePt t="24790" x="3382963" y="1789113"/>
          <p14:tracePt t="24806" x="3327400" y="1697038"/>
          <p14:tracePt t="24807" x="3278188" y="1611313"/>
          <p14:tracePt t="24814" x="3222625" y="1525588"/>
          <p14:tracePt t="24825" x="3155950" y="1444625"/>
          <p14:tracePt t="24831" x="3094038" y="1384300"/>
          <p14:tracePt t="24846" x="3038475" y="1328738"/>
          <p14:tracePt t="24848" x="2989263" y="1285875"/>
          <p14:tracePt t="24855" x="2940050" y="1254125"/>
          <p14:tracePt t="24865" x="2890838" y="1230313"/>
          <p14:tracePt t="24870" x="2854325" y="1211263"/>
          <p14:tracePt t="24886" x="2811463" y="1200150"/>
          <p14:tracePt t="24887" x="2774950" y="1193800"/>
          <p14:tracePt t="24894" x="2736850" y="1193800"/>
          <p14:tracePt t="24905" x="2700338" y="1193800"/>
          <p14:tracePt t="24910" x="2670175" y="1200150"/>
          <p14:tracePt t="24926" x="2632075" y="1204913"/>
          <p14:tracePt t="24928" x="2595563" y="1223963"/>
          <p14:tracePt t="24934" x="2552700" y="1243013"/>
          <p14:tracePt t="24945" x="2509838" y="1260475"/>
          <p14:tracePt t="24950" x="2473325" y="1279525"/>
          <p14:tracePt t="24967" x="2424113" y="1298575"/>
          <p14:tracePt t="24969" x="2374900" y="1316038"/>
          <p14:tracePt t="24974" x="2319338" y="1335088"/>
          <p14:tracePt t="24986" x="2263775" y="1365250"/>
          <p14:tracePt t="24991" x="2201863" y="1390650"/>
          <p14:tracePt t="25006" x="2146300" y="1420813"/>
          <p14:tracePt t="25007" x="2090738" y="1450975"/>
          <p14:tracePt t="25013" x="2047875" y="1476375"/>
          <p14:tracePt t="25026" x="2011363" y="1506538"/>
          <p14:tracePt t="25032" x="1974850" y="1543050"/>
          <p14:tracePt t="25046" x="1938338" y="1574800"/>
          <p14:tracePt t="25047" x="1912938" y="1617663"/>
          <p14:tracePt t="25054" x="1900238" y="1660525"/>
          <p14:tracePt t="25066" x="1893888" y="1690688"/>
          <p14:tracePt t="25072" x="1893888" y="1709738"/>
          <p14:tracePt t="25086" x="1893888" y="1716088"/>
          <p14:tracePt t="25087" x="1900238" y="1716088"/>
          <p14:tracePt t="25093" x="1906588" y="1716088"/>
          <p14:tracePt t="25301" x="1912938" y="1722438"/>
          <p14:tracePt t="25309" x="1906588" y="1752600"/>
          <p14:tracePt t="25317" x="1900238" y="1801813"/>
          <p14:tracePt t="25325" x="1893888" y="1870075"/>
          <p14:tracePt t="25333" x="1893888" y="1949450"/>
          <p14:tracePt t="25344" x="1893888" y="2005013"/>
          <p14:tracePt t="25349" x="1893888" y="2024063"/>
          <p14:tracePt t="25364" x="1893888" y="2030413"/>
          <p14:tracePt t="25365" x="1893888" y="2041525"/>
          <p14:tracePt t="25373" x="1882775" y="2073275"/>
          <p14:tracePt t="25384" x="1876425" y="2097088"/>
          <p14:tracePt t="25389" x="1870075" y="2116138"/>
          <p14:tracePt t="25404" x="1863725" y="2139950"/>
          <p14:tracePt t="25405" x="1851025" y="2171700"/>
          <p14:tracePt t="25413" x="1844675" y="2201863"/>
          <p14:tracePt t="25424" x="1833563" y="2244725"/>
          <p14:tracePt t="25429" x="1827213" y="2281238"/>
          <p14:tracePt t="25444" x="1814513" y="2325688"/>
          <p14:tracePt t="25445" x="1808163" y="2374900"/>
          <p14:tracePt t="25453" x="1795463" y="2424113"/>
          <p14:tracePt t="25464" x="1784350" y="2478088"/>
          <p14:tracePt t="25470" x="1778000" y="2540000"/>
          <p14:tracePt t="25484" x="1765300" y="2614613"/>
          <p14:tracePt t="25485" x="1752600" y="2687638"/>
          <p14:tracePt t="25493" x="1746250" y="2755900"/>
          <p14:tracePt t="25504" x="1746250" y="2822575"/>
          <p14:tracePt t="25509" x="1746250" y="2897188"/>
          <p14:tracePt t="25524" x="1746250" y="2959100"/>
          <p14:tracePt t="25525" x="1746250" y="3032125"/>
          <p14:tracePt t="25533" x="1758950" y="3111500"/>
          <p14:tracePt t="25544" x="1778000" y="3186113"/>
          <p14:tracePt t="25550" x="1795463" y="3254375"/>
          <p14:tracePt t="25564" x="1820863" y="3321050"/>
          <p14:tracePt t="25565" x="1851025" y="3395663"/>
          <p14:tracePt t="25573" x="1882775" y="3468688"/>
          <p14:tracePt t="25584" x="1912938" y="3536950"/>
          <p14:tracePt t="25589" x="1955800" y="3616325"/>
          <p14:tracePt t="25604" x="1998663" y="3690938"/>
          <p14:tracePt t="25605" x="2041525" y="3770313"/>
          <p14:tracePt t="25613" x="2085975" y="3844925"/>
          <p14:tracePt t="25624" x="2128838" y="3911600"/>
          <p14:tracePt t="25629" x="2171700" y="3986213"/>
          <p14:tracePt t="25644" x="2227263" y="4059238"/>
          <p14:tracePt t="25645" x="2270125" y="4133850"/>
          <p14:tracePt t="25653" x="2312988" y="4194175"/>
          <p14:tracePt t="25664" x="2355850" y="4249738"/>
          <p14:tracePt t="25670" x="2386013" y="4298950"/>
          <p14:tracePt t="25684" x="2417763" y="4348163"/>
          <p14:tracePt t="25685" x="2447925" y="4391025"/>
          <p14:tracePt t="25693" x="2473325" y="4422775"/>
          <p14:tracePt t="25704" x="2484438" y="4446588"/>
          <p14:tracePt t="25709" x="2497138" y="4471988"/>
          <p14:tracePt t="25724" x="2509838" y="4489450"/>
          <p14:tracePt t="25725" x="2509838" y="4502150"/>
          <p14:tracePt t="25733" x="2509838" y="4514850"/>
          <p14:tracePt t="25773" x="2503488" y="4508500"/>
          <p14:tracePt t="25781" x="2484438" y="4489450"/>
          <p14:tracePt t="25789" x="2466975" y="4452938"/>
          <p14:tracePt t="25797" x="2454275" y="4422775"/>
          <p14:tracePt t="25805" x="2447925" y="4410075"/>
          <p14:tracePt t="25925" x="2447925" y="4403725"/>
          <p14:tracePt t="25965" x="2460625" y="4429125"/>
          <p14:tracePt t="25973" x="2484438" y="4459288"/>
          <p14:tracePt t="25981" x="2522538" y="4502150"/>
          <p14:tracePt t="25989" x="2565400" y="4538663"/>
          <p14:tracePt t="25997" x="2614613" y="4581525"/>
          <p14:tracePt t="26005" x="2651125" y="4613275"/>
          <p14:tracePt t="26013" x="2687638" y="4630738"/>
          <p14:tracePt t="26024" x="2719388" y="4643438"/>
          <p14:tracePt t="26029" x="2736850" y="4656138"/>
          <p14:tracePt t="26044" x="2749550" y="4662488"/>
          <p14:tracePt t="26045" x="2755900" y="4668838"/>
          <p14:tracePt t="26053" x="2762250" y="4668838"/>
          <p14:tracePt t="26064" x="2768600" y="4668838"/>
          <p14:tracePt t="26069" x="2774950" y="4675188"/>
          <p14:tracePt t="26549" x="2774950" y="4668838"/>
          <p14:tracePt t="26565" x="2768600" y="4662488"/>
          <p14:tracePt t="26573" x="2762250" y="4656138"/>
          <p14:tracePt t="26581" x="2749550" y="4643438"/>
          <p14:tracePt t="26589" x="2749550" y="4637088"/>
          <p14:tracePt t="26597" x="2736850" y="4630738"/>
          <p14:tracePt t="26605" x="2736850" y="4625975"/>
          <p14:tracePt t="26613" x="2730500" y="4625975"/>
          <p14:tracePt t="26624" x="2730500" y="4619625"/>
          <p14:tracePt t="26637" x="2725738" y="4619625"/>
          <p14:tracePt t="26725" x="2725738" y="4613275"/>
          <p14:tracePt t="27125" x="2719388" y="4606925"/>
          <p14:tracePt t="27133" x="2706688" y="4600575"/>
          <p14:tracePt t="27141" x="2681288" y="4594225"/>
          <p14:tracePt t="27149" x="2657475" y="4576763"/>
          <p14:tracePt t="27157" x="2627313" y="4551363"/>
          <p14:tracePt t="27165" x="2589213" y="4521200"/>
          <p14:tracePt t="27173" x="2565400" y="4495800"/>
          <p14:tracePt t="27184" x="2533650" y="4465638"/>
          <p14:tracePt t="27190" x="2509838" y="4429125"/>
          <p14:tracePt t="27205" x="2479675" y="4397375"/>
          <p14:tracePt t="27206" x="2454275" y="4367213"/>
          <p14:tracePt t="27213" x="2424113" y="4335463"/>
          <p14:tracePt t="27224" x="2398713" y="4305300"/>
          <p14:tracePt t="27229" x="2381250" y="4281488"/>
          <p14:tracePt t="27245" x="2362200" y="4256088"/>
          <p14:tracePt t="27246" x="2343150" y="4232275"/>
          <p14:tracePt t="27253" x="2336800" y="4213225"/>
          <p14:tracePt t="27264" x="2325688" y="4194175"/>
          <p14:tracePt t="27270" x="2312988" y="4183063"/>
          <p14:tracePt t="27285" x="2306638" y="4164013"/>
          <p14:tracePt t="27286" x="2300288" y="4144963"/>
          <p14:tracePt t="27293" x="2293938" y="4127500"/>
          <p14:tracePt t="27305" x="2287588" y="4114800"/>
          <p14:tracePt t="27309" x="2287588" y="4102100"/>
          <p14:tracePt t="27325" x="2282825" y="4084638"/>
          <p14:tracePt t="27326" x="2282825" y="4071938"/>
          <p14:tracePt t="27333" x="2282825" y="4065588"/>
          <p14:tracePt t="27344" x="2282825" y="4059238"/>
          <p14:tracePt t="27357" x="2282825" y="4052888"/>
          <p14:tracePt t="27366" x="2276475" y="4052888"/>
          <p14:tracePt t="29149" x="2276475" y="4046538"/>
          <p14:tracePt t="29173" x="2282825" y="4046538"/>
          <p14:tracePt t="29181" x="2282825" y="4041775"/>
          <p14:tracePt t="31533" x="2282825" y="4035425"/>
          <p14:tracePt t="34893" x="2287588" y="4035425"/>
          <p14:tracePt t="34917" x="2287588" y="4029075"/>
          <p14:tracePt t="34925" x="2293938" y="4029075"/>
          <p14:tracePt t="35165" x="2300288" y="4029075"/>
          <p14:tracePt t="35189" x="2300288" y="4041775"/>
          <p14:tracePt t="35197" x="2312988" y="4065588"/>
          <p14:tracePt t="35205" x="2325688" y="4102100"/>
          <p14:tracePt t="35213" x="2332038" y="4144963"/>
          <p14:tracePt t="35221" x="2336800" y="4187825"/>
          <p14:tracePt t="35229" x="2332038" y="4237038"/>
          <p14:tracePt t="35237" x="2325688" y="4281488"/>
          <p14:tracePt t="35245" x="2312988" y="4305300"/>
          <p14:tracePt t="35253" x="2306638" y="4318000"/>
          <p14:tracePt t="35264" x="2300288" y="4324350"/>
          <p14:tracePt t="35373" x="2300288" y="4330700"/>
          <p14:tracePt t="35381" x="2306638" y="4330700"/>
          <p14:tracePt t="35389" x="2349500" y="4348163"/>
          <p14:tracePt t="35397" x="2417763" y="4373563"/>
          <p14:tracePt t="35405" x="2484438" y="4397375"/>
          <p14:tracePt t="35413" x="2559050" y="4410075"/>
          <p14:tracePt t="35424" x="2632075" y="4384675"/>
          <p14:tracePt t="35429" x="2725738" y="4335463"/>
          <p14:tracePt t="35444" x="2828925" y="4281488"/>
          <p14:tracePt t="35445" x="2940050" y="4225925"/>
          <p14:tracePt t="35453" x="3070225" y="4151313"/>
          <p14:tracePt t="35464" x="3192463" y="4078288"/>
          <p14:tracePt t="35469" x="3316288" y="4003675"/>
          <p14:tracePt t="35484" x="3444875" y="3937000"/>
          <p14:tracePt t="35485" x="3556000" y="3868738"/>
          <p14:tracePt t="35493" x="3660775" y="3800475"/>
          <p14:tracePt t="35504" x="3770313" y="3721100"/>
          <p14:tracePt t="35509" x="3868738" y="3648075"/>
          <p14:tracePt t="35524" x="3943350" y="3579813"/>
          <p14:tracePt t="35525" x="4010025" y="3511550"/>
          <p14:tracePt t="35533" x="4059238" y="3455988"/>
          <p14:tracePt t="35544" x="4097338" y="3413125"/>
          <p14:tracePt t="35549" x="4121150" y="3376613"/>
          <p14:tracePt t="35564" x="4140200" y="3352800"/>
          <p14:tracePt t="35565" x="4152900" y="3340100"/>
          <p14:tracePt t="35645" x="4152900" y="3333750"/>
          <p14:tracePt t="35669" x="4152900" y="3340100"/>
          <p14:tracePt t="35693" x="4146550" y="3340100"/>
          <p14:tracePt t="35845" x="4146550" y="3346450"/>
          <p14:tracePt t="35853" x="4140200" y="3346450"/>
          <p14:tracePt t="35893" x="4133850" y="3346450"/>
          <p14:tracePt t="35909" x="4133850" y="3352800"/>
          <p14:tracePt t="35933" x="4127500" y="3352800"/>
          <p14:tracePt t="36037" x="4127500" y="3357563"/>
          <p14:tracePt t="36053" x="4121150" y="3357563"/>
          <p14:tracePt t="36069" x="4121150" y="3352800"/>
          <p14:tracePt t="36093" x="4121150" y="3346450"/>
          <p14:tracePt t="36101" x="4114800" y="3333750"/>
          <p14:tracePt t="36109" x="4114800" y="3321050"/>
          <p14:tracePt t="36117" x="4108450" y="3308350"/>
          <p14:tracePt t="36125" x="4108450" y="3297238"/>
          <p14:tracePt t="36133" x="4103688" y="3290888"/>
          <p14:tracePt t="36144" x="4103688" y="3284538"/>
          <p14:tracePt t="36149" x="4097338" y="3271838"/>
          <p14:tracePt t="36164" x="4097338" y="3259138"/>
          <p14:tracePt t="36166" x="4090988" y="3241675"/>
          <p14:tracePt t="36173" x="4090988" y="3222625"/>
          <p14:tracePt t="36184" x="4090988" y="3198813"/>
          <p14:tracePt t="36189" x="4090988" y="3179763"/>
          <p14:tracePt t="36205" x="4090988" y="3160713"/>
          <p14:tracePt t="36206" x="4090988" y="3143250"/>
          <p14:tracePt t="36213" x="4090988" y="3124200"/>
          <p14:tracePt t="36224" x="4090988" y="3117850"/>
          <p14:tracePt t="36230" x="4090988" y="3111500"/>
          <p14:tracePt t="36244" x="4090988" y="3106738"/>
          <p14:tracePt t="36246" x="4090988" y="3100388"/>
          <p14:tracePt t="36253" x="4090988" y="3094038"/>
          <p14:tracePt t="36349" x="4090988" y="3100388"/>
          <p14:tracePt t="36357" x="4084638" y="3100388"/>
          <p14:tracePt t="36381" x="4084638" y="3106738"/>
          <p14:tracePt t="36397" x="4078288" y="3111500"/>
          <p14:tracePt t="36413" x="4078288" y="3117850"/>
          <p14:tracePt t="36437" x="4071938" y="3124200"/>
          <p14:tracePt t="36469" x="4065588" y="3130550"/>
          <p14:tracePt t="36517" x="4059238" y="3130550"/>
          <p14:tracePt t="36661" x="4059238" y="3136900"/>
          <p14:tracePt t="36853" x="4054475" y="3136900"/>
          <p14:tracePt t="36861" x="4054475" y="3143250"/>
          <p14:tracePt t="36877" x="4054475" y="3149600"/>
          <p14:tracePt t="36893" x="4048125" y="3149600"/>
          <p14:tracePt t="36901" x="4048125" y="3155950"/>
          <p14:tracePt t="36917" x="4048125" y="3160713"/>
          <p14:tracePt t="36941" x="4041775" y="3167063"/>
          <p14:tracePt t="36949" x="4041775" y="3173413"/>
          <p14:tracePt t="36965" x="4041775" y="3179763"/>
          <p14:tracePt t="36973" x="4041775" y="3186113"/>
          <p14:tracePt t="36981" x="4041775" y="3192463"/>
          <p14:tracePt t="36989" x="4035425" y="3192463"/>
          <p14:tracePt t="36997" x="4035425" y="3198813"/>
          <p14:tracePt t="37005" x="4035425" y="3205163"/>
          <p14:tracePt t="37021" x="4035425" y="3209925"/>
          <p14:tracePt t="37029" x="4035425" y="3216275"/>
          <p14:tracePt t="37045" x="4035425" y="3222625"/>
          <p14:tracePt t="37061" x="4029075" y="3228975"/>
          <p14:tracePt t="37069" x="4029075" y="3235325"/>
          <p14:tracePt t="37077" x="4029075" y="3248025"/>
          <p14:tracePt t="37085" x="4022725" y="3259138"/>
          <p14:tracePt t="37093" x="4022725" y="3265488"/>
          <p14:tracePt t="37104" x="4022725" y="3278188"/>
          <p14:tracePt t="37109" x="4016375" y="3297238"/>
          <p14:tracePt t="37125" x="4016375" y="3314700"/>
          <p14:tracePt t="37126" x="4016375" y="3333750"/>
          <p14:tracePt t="37133" x="4010025" y="3346450"/>
          <p14:tracePt t="37144" x="4010025" y="3352800"/>
          <p14:tracePt t="37149" x="4010025" y="3357563"/>
          <p14:tracePt t="40557" x="4010025" y="3363913"/>
          <p14:tracePt t="43285" x="4010025" y="3370263"/>
          <p14:tracePt t="43301" x="4010025" y="3376613"/>
          <p14:tracePt t="43309" x="4010025" y="3389313"/>
          <p14:tracePt t="43317" x="4010025" y="3406775"/>
          <p14:tracePt t="43325" x="4010025" y="3432175"/>
          <p14:tracePt t="43333" x="4010025" y="3455988"/>
          <p14:tracePt t="43341" x="4010025" y="3500438"/>
          <p14:tracePt t="43349" x="4010025" y="3543300"/>
          <p14:tracePt t="43357" x="4010025" y="3586163"/>
          <p14:tracePt t="43365" x="4010025" y="3635375"/>
          <p14:tracePt t="43373" x="4010025" y="3665538"/>
          <p14:tracePt t="43384" x="4005263" y="3690938"/>
          <p14:tracePt t="43389" x="3998913" y="3708400"/>
          <p14:tracePt t="43405" x="3998913" y="3714750"/>
          <p14:tracePt t="43421" x="3992563" y="3708400"/>
          <p14:tracePt t="43429" x="3979863" y="3697288"/>
          <p14:tracePt t="43437" x="3960813" y="3671888"/>
          <p14:tracePt t="43445" x="3943350" y="3641725"/>
          <p14:tracePt t="43453" x="3937000" y="3635375"/>
          <p14:tracePt t="43581" x="3937000" y="3641725"/>
          <p14:tracePt t="43589" x="3943350" y="3652838"/>
          <p14:tracePt t="43597" x="3956050" y="3684588"/>
          <p14:tracePt t="43605" x="3986213" y="3721100"/>
          <p14:tracePt t="43613" x="4035425" y="3763963"/>
          <p14:tracePt t="43621" x="4078288" y="3800475"/>
          <p14:tracePt t="43629" x="4108450" y="3819525"/>
          <p14:tracePt t="43637" x="4140200" y="3832225"/>
          <p14:tracePt t="43645" x="4170363" y="3832225"/>
          <p14:tracePt t="43653" x="4202113" y="3844925"/>
          <p14:tracePt t="43665" x="4232275" y="3844925"/>
          <p14:tracePt t="43669" x="4262438" y="3849688"/>
          <p14:tracePt t="43686" x="4305300" y="3856038"/>
          <p14:tracePt t="43693" x="4318000" y="3862388"/>
          <p14:tracePt t="43705" x="4330700" y="3862388"/>
          <p14:tracePt t="43845" x="4337050" y="3862388"/>
          <p14:tracePt t="43877" x="4337050" y="3856038"/>
          <p14:tracePt t="43901" x="4337050" y="3849688"/>
          <p14:tracePt t="43925" x="4337050" y="3844925"/>
          <p14:tracePt t="43981" x="4337050" y="3838575"/>
          <p14:tracePt t="44013" x="4337050" y="3832225"/>
          <p14:tracePt t="44029" x="4337050" y="3825875"/>
          <p14:tracePt t="44037" x="4337050" y="3819525"/>
          <p14:tracePt t="44045" x="4343400" y="3800475"/>
          <p14:tracePt t="44053" x="4343400" y="3783013"/>
          <p14:tracePt t="44061" x="4343400" y="3763963"/>
          <p14:tracePt t="44069" x="4343400" y="3740150"/>
          <p14:tracePt t="44077" x="4343400" y="3721100"/>
          <p14:tracePt t="44085" x="4343400" y="3690938"/>
          <p14:tracePt t="44093" x="4343400" y="3648075"/>
          <p14:tracePt t="44105" x="4324350" y="3603625"/>
          <p14:tracePt t="44109" x="4305300" y="3567113"/>
          <p14:tracePt t="44125" x="4287838" y="3530600"/>
          <p14:tracePt t="44127" x="4262438" y="3500438"/>
          <p14:tracePt t="44134" x="4232275" y="3468688"/>
          <p14:tracePt t="44145" x="4206875" y="3451225"/>
          <p14:tracePt t="44150" x="4170363" y="3432175"/>
          <p14:tracePt t="44166" x="4133850" y="3419475"/>
          <p14:tracePt t="44167" x="4097338" y="3419475"/>
          <p14:tracePt t="44174" x="4065588" y="3419475"/>
          <p14:tracePt t="44185" x="4035425" y="3425825"/>
          <p14:tracePt t="44190" x="4010025" y="3438525"/>
          <p14:tracePt t="44206" x="3986213" y="3455988"/>
          <p14:tracePt t="44207" x="3967163" y="3494088"/>
          <p14:tracePt t="44214" x="3949700" y="3517900"/>
          <p14:tracePt t="44225" x="3943350" y="3543300"/>
          <p14:tracePt t="44230" x="3937000" y="3554413"/>
          <p14:tracePt t="44246" x="3937000" y="3560763"/>
          <p14:tracePt t="44261" x="3943350" y="3560763"/>
          <p14:tracePt t="44301" x="3943350" y="3554413"/>
          <p14:tracePt t="44317" x="3949700" y="3549650"/>
          <p14:tracePt t="44341" x="3949700" y="3543300"/>
          <p14:tracePt t="44357" x="3949700" y="3536950"/>
          <p14:tracePt t="44389" x="3949700" y="3530600"/>
          <p14:tracePt t="44677" x="3949700" y="3524250"/>
          <p14:tracePt t="44797" x="3949700" y="3517900"/>
          <p14:tracePt t="44869" x="3956050" y="3517900"/>
          <p14:tracePt t="44877" x="3956050" y="3511550"/>
          <p14:tracePt t="48069" x="3956050" y="3517900"/>
          <p14:tracePt t="48077" x="3960813" y="3524250"/>
          <p14:tracePt t="48093" x="3967163" y="3536950"/>
          <p14:tracePt t="48101" x="3973513" y="3554413"/>
          <p14:tracePt t="48109" x="3973513" y="3573463"/>
          <p14:tracePt t="48117" x="3967163" y="3586163"/>
          <p14:tracePt t="48125" x="3949700" y="3598863"/>
          <p14:tracePt t="48133" x="3917950" y="3609975"/>
          <p14:tracePt t="48144" x="3868738" y="3622675"/>
          <p14:tracePt t="48149" x="3783013" y="3635375"/>
          <p14:tracePt t="48165" x="3671888" y="3635375"/>
          <p14:tracePt t="48166" x="3536950" y="3629025"/>
          <p14:tracePt t="48173" x="3370263" y="3603625"/>
          <p14:tracePt t="48184" x="3173413" y="3579813"/>
          <p14:tracePt t="48189" x="2933700" y="3549650"/>
          <p14:tracePt t="48205" x="2663825" y="3524250"/>
          <p14:tracePt t="48206" x="2276475" y="3505200"/>
          <p14:tracePt t="48213" x="1987550" y="3494088"/>
          <p14:tracePt t="48225" x="1643063" y="3494088"/>
          <p14:tracePt t="48230" x="1328738" y="3505200"/>
          <p14:tracePt t="48245" x="1057275" y="3536950"/>
          <p14:tracePt t="48246" x="787400" y="3586163"/>
          <p14:tracePt t="48253" x="614363" y="3635375"/>
          <p14:tracePt t="48265" x="498475" y="3690938"/>
          <p14:tracePt t="48270" x="412750" y="3757613"/>
          <p14:tracePt t="48285" x="363538" y="3898900"/>
          <p14:tracePt t="48293" x="374650" y="3973513"/>
          <p14:tracePt t="48305" x="442913" y="4065588"/>
          <p14:tracePt t="48310" x="528638" y="4157663"/>
          <p14:tracePt t="48325" x="646113" y="4243388"/>
          <p14:tracePt t="48327" x="817563" y="4348163"/>
          <p14:tracePt t="48333" x="1033463" y="4459288"/>
          <p14:tracePt t="48345" x="1303338" y="4576763"/>
          <p14:tracePt t="48350" x="1630363" y="4699000"/>
          <p14:tracePt t="48365" x="2085975" y="4827588"/>
          <p14:tracePt t="48366" x="2571750" y="4938713"/>
          <p14:tracePt t="48373" x="3044825" y="5049838"/>
          <p14:tracePt t="48385" x="3536950" y="5141913"/>
          <p14:tracePt t="48390" x="4054475" y="5221288"/>
          <p14:tracePt t="48405" x="4576763" y="5283200"/>
          <p14:tracePt t="48406" x="5210175" y="5338763"/>
          <p14:tracePt t="48413" x="5764213" y="5368925"/>
          <p14:tracePt t="48425" x="6273800" y="5381625"/>
          <p14:tracePt t="48430" x="6759575" y="5381625"/>
          <p14:tracePt t="48446" x="7221538" y="5357813"/>
          <p14:tracePt t="48448" x="7596188" y="5319713"/>
          <p14:tracePt t="48455" x="7959725" y="5259388"/>
          <p14:tracePt t="48465" x="8340725" y="5148263"/>
          <p14:tracePt t="48470" x="8642350" y="5030788"/>
          <p14:tracePt t="48486" x="8870950" y="4914900"/>
          <p14:tracePt t="48488" x="9048750" y="4784725"/>
          <p14:tracePt t="48497" x="9177338" y="4656138"/>
          <p14:tracePt t="48505" x="9269413" y="4527550"/>
          <p14:tracePt t="48511" x="9356725" y="4341813"/>
          <p14:tracePt t="48526" x="9399588" y="4200525"/>
          <p14:tracePt t="48527" x="9429750" y="4059238"/>
          <p14:tracePt t="48534" x="9436100" y="3917950"/>
          <p14:tracePt t="48545" x="9429750" y="3770313"/>
          <p14:tracePt t="48550" x="9412288" y="3603625"/>
          <p14:tracePt t="48565" x="9380538" y="3451225"/>
          <p14:tracePt t="48566" x="9331325" y="3259138"/>
          <p14:tracePt t="48573" x="9275763" y="3087688"/>
          <p14:tracePt t="48585" x="9220200" y="2940050"/>
          <p14:tracePt t="48591" x="9170988" y="2805113"/>
          <p14:tracePt t="48605" x="9117013" y="2674938"/>
          <p14:tracePt t="48607" x="9061450" y="2552700"/>
          <p14:tracePt t="48614" x="8999538" y="2428875"/>
          <p14:tracePt t="48625" x="8924925" y="2293938"/>
          <p14:tracePt t="48629" x="8851900" y="2182813"/>
          <p14:tracePt t="48646" x="8777288" y="2084388"/>
          <p14:tracePt t="48647" x="8704263" y="1992313"/>
          <p14:tracePt t="48654" x="8636000" y="1912938"/>
          <p14:tracePt t="48665" x="8562975" y="1844675"/>
          <p14:tracePt t="48671" x="8494713" y="1784350"/>
          <p14:tracePt t="48685" x="8415338" y="1722438"/>
          <p14:tracePt t="48687" x="8334375" y="1679575"/>
          <p14:tracePt t="48694" x="8261350" y="1647825"/>
          <p14:tracePt t="48705" x="8186738" y="1630363"/>
          <p14:tracePt t="48710" x="8113713" y="1611313"/>
          <p14:tracePt t="48725" x="8039100" y="1598613"/>
          <p14:tracePt t="48727" x="7972425" y="1598613"/>
          <p14:tracePt t="48734" x="7886700" y="1598613"/>
          <p14:tracePt t="48745" x="7805738" y="1598613"/>
          <p14:tracePt t="48750" x="7732713" y="1598613"/>
          <p14:tracePt t="48765" x="7658100" y="1604963"/>
          <p14:tracePt t="48766" x="7578725" y="1611313"/>
          <p14:tracePt t="48773" x="7504113" y="1617663"/>
          <p14:tracePt t="48785" x="7418388" y="1630363"/>
          <p14:tracePt t="48789" x="7345363" y="1641475"/>
          <p14:tracePt t="48806" x="7264400" y="1666875"/>
          <p14:tracePt t="48807" x="7178675" y="1685925"/>
          <p14:tracePt t="48814" x="7092950" y="1716088"/>
          <p14:tracePt t="48825" x="6994525" y="1739900"/>
          <p14:tracePt t="48831" x="6889750" y="1765300"/>
          <p14:tracePt t="48845" x="6754813" y="1801813"/>
          <p14:tracePt t="48847" x="6624638" y="1827213"/>
          <p14:tracePt t="48854" x="6489700" y="1863725"/>
          <p14:tracePt t="48865" x="6361113" y="1893888"/>
          <p14:tracePt t="48870" x="6230938" y="1943100"/>
          <p14:tracePt t="48885" x="6108700" y="1992313"/>
          <p14:tracePt t="48887" x="5991225" y="2047875"/>
          <p14:tracePt t="48894" x="5875338" y="2122488"/>
          <p14:tracePt t="48905" x="5770563" y="2201863"/>
          <p14:tracePt t="48910" x="5678488" y="2293938"/>
          <p14:tracePt t="48926" x="5524500" y="2522538"/>
          <p14:tracePt t="48933" x="5449888" y="2700338"/>
          <p14:tracePt t="48945" x="5394325" y="2890838"/>
          <p14:tracePt t="48950" x="5357813" y="3081338"/>
          <p14:tracePt t="48966" x="5338763" y="3290888"/>
          <p14:tracePt t="48968" x="5345113" y="3517900"/>
          <p14:tracePt t="48974" x="5376863" y="3757613"/>
          <p14:tracePt t="48985" x="5432425" y="4016375"/>
          <p14:tracePt t="48991" x="5541963" y="4341813"/>
          <p14:tracePt t="49006" x="5665788" y="4637088"/>
          <p14:tracePt t="49007" x="5788025" y="4914900"/>
          <p14:tracePt t="49014" x="5942013" y="5178425"/>
          <p14:tracePt t="49025" x="6102350" y="5418138"/>
          <p14:tracePt t="49031" x="6262688" y="5640388"/>
          <p14:tracePt t="49047" x="6421438" y="5830888"/>
          <p14:tracePt t="49048" x="6611938" y="6027738"/>
          <p14:tracePt t="49054" x="6754813" y="6162675"/>
          <p14:tracePt t="49065" x="6864350" y="6267450"/>
          <p14:tracePt t="49069" x="6981825" y="6346825"/>
          <p14:tracePt t="49086" x="7086600" y="6421438"/>
          <p14:tracePt t="49087" x="7185025" y="6489700"/>
          <p14:tracePt t="49094" x="7296150" y="6550025"/>
          <p14:tracePt t="49105" x="7399338" y="6599238"/>
          <p14:tracePt t="49109" x="7497763" y="6642100"/>
          <p14:tracePt t="49126" x="7585075" y="6673850"/>
          <p14:tracePt t="49128" x="7670800" y="6710363"/>
          <p14:tracePt t="49134" x="7750175" y="6735763"/>
          <p14:tracePt t="49145" x="7831138" y="6753225"/>
          <p14:tracePt t="49149" x="7923213" y="6778625"/>
          <p14:tracePt t="49165" x="8008938" y="6796088"/>
          <p14:tracePt t="49166" x="8101013" y="6815138"/>
          <p14:tracePt t="49173" x="8193088" y="6834188"/>
          <p14:tracePt t="49185" x="8291513" y="6845300"/>
          <p14:tracePt t="49190" x="8396288" y="6851650"/>
          <p14:tracePt t="49207" x="8629650" y="6851650"/>
          <p14:tracePt t="49213" x="8753475" y="6834188"/>
          <p14:tracePt t="49225" x="8870950" y="6808788"/>
          <p14:tracePt t="49230" x="8980488" y="6772275"/>
          <p14:tracePt t="49246" x="9209088" y="6661150"/>
          <p14:tracePt t="49253" x="9344025" y="6581775"/>
          <p14:tracePt t="49265" x="9472613" y="6494463"/>
          <p14:tracePt t="49270" x="9602788" y="6391275"/>
          <p14:tracePt t="49286" x="9744075" y="6280150"/>
          <p14:tracePt t="49287" x="9859963" y="6181725"/>
          <p14:tracePt t="49294" x="10075863" y="5984875"/>
          <p14:tracePt t="49305" x="10272713" y="5794375"/>
          <p14:tracePt t="49310" x="10450513" y="5627688"/>
          <p14:tracePt t="49326" x="10629900" y="5462588"/>
          <p14:tracePt t="49327" x="10795000" y="5302250"/>
          <p14:tracePt t="49334" x="10974388" y="5129213"/>
          <p14:tracePt t="49345" x="11171238" y="4908550"/>
          <p14:tracePt t="49350" x="11349038" y="4699000"/>
          <p14:tracePt t="49366" x="11503025" y="4508500"/>
          <p14:tracePt t="49367" x="11637963" y="4341813"/>
          <p14:tracePt t="49374" x="11749088" y="4183063"/>
          <p14:tracePt t="49385" x="11841163" y="4041775"/>
          <p14:tracePt t="49389" x="11922125" y="3894138"/>
          <p14:tracePt t="49406" x="12025313" y="3690938"/>
          <p14:tracePt t="49407" x="12093575" y="3524250"/>
          <p14:tracePt t="49414" x="12149138" y="3363913"/>
          <p14:tracePt t="49426" x="12179300" y="3228975"/>
          <p14:tracePt t="49448" x="12185650" y="2871788"/>
          <p14:tracePt t="49454" x="12155488" y="2762250"/>
          <p14:tracePt t="49465" x="12106275" y="2663825"/>
          <p14:tracePt t="49470" x="12050713" y="2576513"/>
          <p14:tracePt t="49486" x="11988800" y="2516188"/>
          <p14:tracePt t="49487" x="11909425" y="2454275"/>
          <p14:tracePt t="49494" x="11828463" y="2405063"/>
          <p14:tracePt t="49505" x="11725275" y="2362200"/>
          <p14:tracePt t="49510" x="11614150" y="2330450"/>
          <p14:tracePt t="49526" x="11496675" y="2300288"/>
          <p14:tracePt t="49527" x="11374438" y="2276475"/>
          <p14:tracePt t="49534" x="11256963" y="2251075"/>
          <p14:tracePt t="49545" x="11128375" y="2232025"/>
          <p14:tracePt t="49551" x="10998200" y="2214563"/>
          <p14:tracePt t="49566" x="10709275" y="2159000"/>
          <p14:tracePt t="49573" x="10587038" y="2133600"/>
          <p14:tracePt t="49585" x="10469563" y="2103438"/>
          <p14:tracePt t="49589" x="10347325" y="2079625"/>
          <p14:tracePt t="49605" x="10229850" y="2041525"/>
          <p14:tracePt t="49607" x="10112375" y="2017713"/>
          <p14:tracePt t="49614" x="9983788" y="1985963"/>
          <p14:tracePt t="49625" x="9855200" y="1962150"/>
          <p14:tracePt t="49629" x="9731375" y="1936750"/>
          <p14:tracePt t="49646" x="9609138" y="1919288"/>
          <p14:tracePt t="49647" x="9478963" y="1893888"/>
          <p14:tracePt t="49654" x="9356725" y="1870075"/>
          <p14:tracePt t="49665" x="9232900" y="1857375"/>
          <p14:tracePt t="49670" x="9097963" y="1833563"/>
          <p14:tracePt t="49685" x="8980488" y="1820863"/>
          <p14:tracePt t="49687" x="8870950" y="1808163"/>
          <p14:tracePt t="49694" x="8772525" y="1801813"/>
          <p14:tracePt t="49705" x="8678863" y="1801813"/>
          <p14:tracePt t="49709" x="8593138" y="1801813"/>
          <p14:tracePt t="49726" x="8513763" y="1801813"/>
          <p14:tracePt t="49727" x="8428038" y="1801813"/>
          <p14:tracePt t="49733" x="8347075" y="1795463"/>
          <p14:tracePt t="49745" x="8267700" y="1778000"/>
          <p14:tracePt t="49749" x="8193088" y="1765300"/>
          <p14:tracePt t="49766" x="8143875" y="1752600"/>
          <p14:tracePt t="49925" x="8126413" y="1746250"/>
          <p14:tracePt t="49933" x="8126413" y="1752600"/>
          <p14:tracePt t="49941" x="8094663" y="1795463"/>
          <p14:tracePt t="49949" x="8070850" y="1851025"/>
          <p14:tracePt t="49957" x="8045450" y="1906588"/>
          <p14:tracePt t="49967" x="8034338" y="1936750"/>
          <p14:tracePt t="49973" x="8027988" y="1936750"/>
          <p14:tracePt t="49985" x="8027988" y="1925638"/>
          <p14:tracePt t="49990" x="8021638" y="1912938"/>
          <p14:tracePt t="50005" x="8021638" y="1900238"/>
          <p14:tracePt t="50006" x="8015288" y="1882775"/>
          <p14:tracePt t="50013" x="8008938" y="1863725"/>
          <p14:tracePt t="50025" x="8008938" y="1851025"/>
          <p14:tracePt t="50029" x="8008938" y="1844675"/>
          <p14:tracePt t="50046" x="8008938" y="1838325"/>
          <p14:tracePt t="50133" x="8002588" y="1844675"/>
          <p14:tracePt t="50157" x="8002588" y="1851025"/>
          <p14:tracePt t="50165" x="7996238" y="1851025"/>
          <p14:tracePt t="50173" x="7989888" y="1857375"/>
          <p14:tracePt t="50181" x="7985125" y="1857375"/>
          <p14:tracePt t="50189" x="7978775" y="1863725"/>
          <p14:tracePt t="50197" x="7978775" y="1870075"/>
          <p14:tracePt t="50206" x="7966075" y="1876425"/>
          <p14:tracePt t="50213" x="7959725" y="1876425"/>
          <p14:tracePt t="50225" x="7947025" y="1882775"/>
          <p14:tracePt t="50229" x="7935913" y="1882775"/>
          <p14:tracePt t="50244" x="7923213" y="1887538"/>
          <p14:tracePt t="50245" x="7910513" y="1893888"/>
          <p14:tracePt t="50253" x="7891463" y="1893888"/>
          <p14:tracePt t="50263" x="7867650" y="1900238"/>
          <p14:tracePt t="50269" x="7842250" y="1900238"/>
          <p14:tracePt t="50284" x="7799388" y="1900238"/>
          <p14:tracePt t="50287" x="7750175" y="1900238"/>
          <p14:tracePt t="50304" x="7651750" y="1900238"/>
          <p14:tracePt t="50309" x="7602538" y="1900238"/>
          <p14:tracePt t="50324" x="7559675" y="1900238"/>
          <p14:tracePt t="50325" x="7516813" y="1893888"/>
          <p14:tracePt t="50333" x="7480300" y="1893888"/>
          <p14:tracePt t="50344" x="7454900" y="1893888"/>
          <p14:tracePt t="50349" x="7443788" y="1893888"/>
          <p14:tracePt t="50366" x="7437438" y="1893888"/>
          <p14:tracePt t="50429" x="7437438" y="1900238"/>
          <p14:tracePt t="50437" x="7431088" y="1900238"/>
          <p14:tracePt t="50493" x="7424738" y="1900238"/>
          <p14:tracePt t="50517" x="7424738" y="1906588"/>
          <p14:tracePt t="50525" x="7418388" y="1906588"/>
          <p14:tracePt t="50533" x="7418388" y="1912938"/>
          <p14:tracePt t="50541" x="7405688" y="1919288"/>
          <p14:tracePt t="50549" x="7394575" y="1931988"/>
          <p14:tracePt t="50557" x="7388225" y="1936750"/>
          <p14:tracePt t="50565" x="7381875" y="1936750"/>
          <p14:tracePt t="50573" x="7369175" y="1943100"/>
          <p14:tracePt t="50584" x="7369175" y="1949450"/>
          <p14:tracePt t="50589" x="7362825" y="1949450"/>
          <p14:tracePt t="50604" x="7356475" y="1955800"/>
          <p14:tracePt t="50605" x="7350125" y="1955800"/>
          <p14:tracePt t="50613" x="7350125" y="1962150"/>
          <p14:tracePt t="50624" x="7345363" y="1962150"/>
          <p14:tracePt t="50645" x="7339013" y="1968500"/>
          <p14:tracePt t="50669" x="7332663" y="1974850"/>
          <p14:tracePt t="50693" x="7332663" y="1981200"/>
          <p14:tracePt t="50709" x="7326313" y="1981200"/>
          <p14:tracePt t="50725" x="7326313" y="1985963"/>
          <p14:tracePt t="50749" x="7319963" y="1985963"/>
          <p14:tracePt t="50757" x="7319963" y="1992313"/>
          <p14:tracePt t="50797" x="7313613" y="1998663"/>
          <p14:tracePt t="50821" x="7313613" y="2005013"/>
          <p14:tracePt t="50837" x="7307263" y="2005013"/>
          <p14:tracePt t="50845" x="7307263" y="2011363"/>
          <p14:tracePt t="50861" x="7300913" y="2017713"/>
          <p14:tracePt t="50869" x="7300913" y="2024063"/>
          <p14:tracePt t="50877" x="7300913" y="2030413"/>
          <p14:tracePt t="50885" x="7296150" y="2035175"/>
          <p14:tracePt t="50893" x="7296150" y="2041525"/>
          <p14:tracePt t="50904" x="7296150" y="2047875"/>
          <p14:tracePt t="50909" x="7289800" y="2054225"/>
          <p14:tracePt t="50924" x="7289800" y="2060575"/>
          <p14:tracePt t="50925" x="7289800" y="2073275"/>
          <p14:tracePt t="50933" x="7289800" y="2084388"/>
          <p14:tracePt t="50944" x="7289800" y="2103438"/>
          <p14:tracePt t="50949" x="7289800" y="2128838"/>
          <p14:tracePt t="50965" x="7296150" y="2165350"/>
          <p14:tracePt t="50966" x="7300913" y="2201863"/>
          <p14:tracePt t="50973" x="7313613" y="2238375"/>
          <p14:tracePt t="50984" x="7332663" y="2276475"/>
          <p14:tracePt t="50989" x="7356475" y="2312988"/>
          <p14:tracePt t="51004" x="7388225" y="2336800"/>
          <p14:tracePt t="51005" x="7424738" y="2355850"/>
          <p14:tracePt t="51013" x="7467600" y="2362200"/>
          <p14:tracePt t="51024" x="7510463" y="2355850"/>
          <p14:tracePt t="51221" x="7523163" y="2349500"/>
          <p14:tracePt t="51229" x="7523163" y="2343150"/>
          <p14:tracePt t="51237" x="7510463" y="2330450"/>
          <p14:tracePt t="51245" x="7486650" y="2312988"/>
          <p14:tracePt t="51253" x="7437438" y="2287588"/>
          <p14:tracePt t="51264" x="7369175" y="2263775"/>
          <p14:tracePt t="51270" x="7296150" y="2227263"/>
          <p14:tracePt t="51284" x="7227888" y="2178050"/>
          <p14:tracePt t="51285" x="7165975" y="2116138"/>
          <p14:tracePt t="51293" x="7104063" y="2073275"/>
          <p14:tracePt t="51304" x="7050088" y="2030413"/>
          <p14:tracePt t="51309" x="7000875" y="1998663"/>
          <p14:tracePt t="51324" x="6945313" y="1981200"/>
          <p14:tracePt t="51325" x="6889750" y="1968500"/>
          <p14:tracePt t="51333" x="6834188" y="1968500"/>
          <p14:tracePt t="51344" x="6778625" y="1968500"/>
          <p14:tracePt t="51349" x="6729413" y="1968500"/>
          <p14:tracePt t="51364" x="6673850" y="1985963"/>
          <p14:tracePt t="51366" x="6624638" y="1998663"/>
          <p14:tracePt t="51374" x="6569075" y="2017713"/>
          <p14:tracePt t="51384" x="6519863" y="2041525"/>
          <p14:tracePt t="51390" x="6477000" y="2060575"/>
          <p14:tracePt t="51405" x="6434138" y="2084388"/>
          <p14:tracePt t="51406" x="6403975" y="2097088"/>
          <p14:tracePt t="51414" x="6378575" y="2109788"/>
          <p14:tracePt t="51424" x="6361113" y="2122488"/>
          <p14:tracePt t="51430" x="6348413" y="2128838"/>
          <p14:tracePt t="51444" x="6342063" y="2133600"/>
          <p14:tracePt t="51453" x="6335713" y="2133600"/>
          <p14:tracePt t="51525" x="6335713" y="2139950"/>
          <p14:tracePt t="51557" x="6335713" y="2146300"/>
          <p14:tracePt t="51573" x="6335713" y="2152650"/>
          <p14:tracePt t="51597" x="6335713" y="2159000"/>
          <p14:tracePt t="51605" x="6329363" y="2159000"/>
          <p14:tracePt t="51613" x="6329363" y="2165350"/>
          <p14:tracePt t="51757" x="6329363" y="2171700"/>
          <p14:tracePt t="51781" x="6335713" y="2178050"/>
          <p14:tracePt t="51789" x="6342063" y="2189163"/>
          <p14:tracePt t="51797" x="6354763" y="2214563"/>
          <p14:tracePt t="51805" x="6361113" y="2232025"/>
          <p14:tracePt t="51813" x="6372225" y="2244725"/>
          <p14:tracePt t="51824" x="6378575" y="2251075"/>
          <p14:tracePt t="51830" x="6384925" y="2251075"/>
          <p14:tracePt t="51844" x="6397625" y="2251075"/>
          <p14:tracePt t="52053" x="6397625" y="2257425"/>
          <p14:tracePt t="52085" x="6410325" y="2251075"/>
          <p14:tracePt t="52093" x="6440488" y="2244725"/>
          <p14:tracePt t="52101" x="6477000" y="2232025"/>
          <p14:tracePt t="52109" x="6519863" y="2220913"/>
          <p14:tracePt t="52117" x="6557963" y="2208213"/>
          <p14:tracePt t="52125" x="6594475" y="2189163"/>
          <p14:tracePt t="52133" x="6624638" y="2171700"/>
          <p14:tracePt t="52144" x="6650038" y="2152650"/>
          <p14:tracePt t="52149" x="6673850" y="2133600"/>
          <p14:tracePt t="52164" x="6705600" y="2122488"/>
          <p14:tracePt t="52165" x="6729413" y="2103438"/>
          <p14:tracePt t="52173" x="6754813" y="2084388"/>
          <p14:tracePt t="52184" x="6778625" y="2073275"/>
          <p14:tracePt t="52190" x="6797675" y="2060575"/>
          <p14:tracePt t="52204" x="6804025" y="2060575"/>
          <p14:tracePt t="52205" x="6804025" y="2054225"/>
          <p14:tracePt t="52741" x="6808788" y="2054225"/>
          <p14:tracePt t="52773" x="6815138" y="2054225"/>
          <p14:tracePt t="52781" x="6821488" y="2054225"/>
          <p14:tracePt t="52789" x="6834188" y="2054225"/>
          <p14:tracePt t="52797" x="6840538" y="2047875"/>
          <p14:tracePt t="52813" x="6846888" y="2047875"/>
          <p14:tracePt t="52829" x="6853238" y="2047875"/>
          <p14:tracePt t="52853" x="6858000" y="2047875"/>
          <p14:tracePt t="52965" x="6853238" y="2047875"/>
          <p14:tracePt t="52989" x="6853238" y="2041525"/>
          <p14:tracePt t="58821" x="6853238" y="2047875"/>
          <p14:tracePt t="58829" x="6853238" y="2054225"/>
          <p14:tracePt t="58837" x="6853238" y="2090738"/>
          <p14:tracePt t="58845" x="6858000" y="2152650"/>
          <p14:tracePt t="58853" x="6864350" y="2238375"/>
          <p14:tracePt t="58861" x="6864350" y="2349500"/>
          <p14:tracePt t="58869" x="6864350" y="2484438"/>
          <p14:tracePt t="58877" x="6877050" y="2713038"/>
          <p14:tracePt t="58885" x="6913563" y="3087688"/>
          <p14:tracePt t="58893" x="6956425" y="3462338"/>
          <p14:tracePt t="58904" x="7031038" y="3819525"/>
          <p14:tracePt t="58909" x="7135813" y="4157663"/>
          <p14:tracePt t="58925" x="7270750" y="4514850"/>
          <p14:tracePt t="58926" x="7431088" y="4865688"/>
          <p14:tracePt t="58933" x="7608888" y="5167313"/>
          <p14:tracePt t="58944" x="7824788" y="5456238"/>
          <p14:tracePt t="58950" x="8002588" y="5640388"/>
          <p14:tracePt t="58965" x="8143875" y="5756275"/>
          <p14:tracePt t="58967" x="8255000" y="5818188"/>
          <p14:tracePt t="58973" x="8353425" y="5854700"/>
          <p14:tracePt t="58985" x="8432800" y="5867400"/>
          <p14:tracePt t="58990" x="8494713" y="5861050"/>
          <p14:tracePt t="59006" x="8526463" y="5837238"/>
          <p14:tracePt t="59007" x="8543925" y="5800725"/>
          <p14:tracePt t="59014" x="8556625" y="5751513"/>
          <p14:tracePt t="59025" x="8556625" y="5695950"/>
          <p14:tracePt t="59030" x="8543925" y="5640388"/>
          <p14:tracePt t="59045" x="8513763" y="5584825"/>
          <p14:tracePt t="59047" x="8464550" y="5522913"/>
          <p14:tracePt t="59054" x="8421688" y="5473700"/>
          <p14:tracePt t="59065" x="8372475" y="5437188"/>
          <p14:tracePt t="59070" x="8334375" y="5407025"/>
          <p14:tracePt t="59085" x="8304213" y="5381625"/>
          <p14:tracePt t="59087" x="8280400" y="5368925"/>
          <p14:tracePt t="59094" x="8267700" y="5368925"/>
          <p14:tracePt t="59105" x="8261350" y="5368925"/>
          <p14:tracePt t="59125" x="8261350" y="5364163"/>
          <p14:tracePt t="59133" x="8274050" y="5351463"/>
          <p14:tracePt t="59141" x="8285163" y="5338763"/>
          <p14:tracePt t="59149" x="8297863" y="5326063"/>
          <p14:tracePt t="59157" x="8310563" y="5314950"/>
          <p14:tracePt t="59165" x="8334375" y="5302250"/>
          <p14:tracePt t="59173" x="8353425" y="5289550"/>
          <p14:tracePt t="59185" x="8366125" y="5276850"/>
          <p14:tracePt t="59189" x="8378825" y="5270500"/>
          <p14:tracePt t="59205" x="8383588" y="5270500"/>
          <p14:tracePt t="59206" x="8389938" y="5265738"/>
          <p14:tracePt t="59229" x="8396288" y="5259388"/>
          <p14:tracePt t="59245" x="8402638" y="5253038"/>
          <p14:tracePt t="59253" x="8408988" y="5240338"/>
          <p14:tracePt t="59261" x="8415338" y="5221288"/>
          <p14:tracePt t="59269" x="8421688" y="5203825"/>
          <p14:tracePt t="59277" x="8428038" y="5178425"/>
          <p14:tracePt t="59285" x="8432800" y="5154613"/>
          <p14:tracePt t="59293" x="8439150" y="5135563"/>
          <p14:tracePt t="59304" x="8445500" y="5118100"/>
          <p14:tracePt t="59310" x="8451850" y="5092700"/>
          <p14:tracePt t="59325" x="8451850" y="5073650"/>
          <p14:tracePt t="59326" x="8458200" y="5056188"/>
          <p14:tracePt t="59333" x="8458200" y="5043488"/>
          <p14:tracePt t="59345" x="8464550" y="5030788"/>
          <p14:tracePt t="59349" x="8464550" y="5024438"/>
          <p14:tracePt t="59429" x="8464550" y="5019675"/>
          <p14:tracePt t="59453" x="8470900" y="5019675"/>
          <p14:tracePt t="59469" x="8470900" y="5013325"/>
          <p14:tracePt t="59493" x="8470900" y="5006975"/>
          <p14:tracePt t="59509" x="8470900" y="5000625"/>
          <p14:tracePt t="59693" x="8470900" y="5006975"/>
          <p14:tracePt t="59741" x="8470900" y="5013325"/>
          <p14:tracePt t="59885" x="8464550" y="5019675"/>
          <p14:tracePt t="59893" x="8458200" y="5019675"/>
          <p14:tracePt t="59901" x="8458200" y="5024438"/>
          <p14:tracePt t="59909" x="8451850" y="5024438"/>
          <p14:tracePt t="59925" x="8451850" y="5030788"/>
          <p14:tracePt t="60181" x="8451850" y="5037138"/>
          <p14:tracePt t="60205" x="8451850" y="5043488"/>
          <p14:tracePt t="60221" x="8451850" y="5049838"/>
          <p14:tracePt t="60229" x="8451850" y="5056188"/>
          <p14:tracePt t="60237" x="8451850" y="5062538"/>
          <p14:tracePt t="60245" x="8451850" y="5068888"/>
          <p14:tracePt t="60261" x="8451850" y="5073650"/>
          <p14:tracePt t="60277" x="8451850" y="5080000"/>
          <p14:tracePt t="60789" x="8451850" y="5086350"/>
          <p14:tracePt t="67765" x="8445500" y="5086350"/>
          <p14:tracePt t="67797" x="8439150" y="5086350"/>
          <p14:tracePt t="67821" x="8428038" y="5086350"/>
          <p14:tracePt t="67829" x="8408988" y="5080000"/>
          <p14:tracePt t="67837" x="8383588" y="5073650"/>
          <p14:tracePt t="67845" x="8353425" y="5068888"/>
          <p14:tracePt t="67853" x="8316913" y="5062538"/>
          <p14:tracePt t="67864" x="8280400" y="5049838"/>
          <p14:tracePt t="67870" x="8255000" y="5043488"/>
          <p14:tracePt t="67884" x="8242300" y="5037138"/>
          <p14:tracePt t="67981" x="8235950" y="5037138"/>
          <p14:tracePt t="67989" x="8231188" y="5037138"/>
          <p14:tracePt t="67997" x="8224838" y="5037138"/>
          <p14:tracePt t="68005" x="8212138" y="5056188"/>
          <p14:tracePt t="68013" x="8193088" y="5080000"/>
          <p14:tracePt t="68024" x="8186738" y="5111750"/>
          <p14:tracePt t="68029" x="8186738" y="5135563"/>
          <p14:tracePt t="68044" x="8186738" y="5148263"/>
          <p14:tracePt t="68045" x="8193088" y="5154613"/>
          <p14:tracePt t="68053" x="8199438" y="5154613"/>
          <p14:tracePt t="68064" x="8224838" y="5148263"/>
          <p14:tracePt t="68070" x="8255000" y="5141913"/>
          <p14:tracePt t="68085" x="8297863" y="5118100"/>
          <p14:tracePt t="68086" x="8347075" y="5086350"/>
          <p14:tracePt t="68094" x="8402638" y="5043488"/>
          <p14:tracePt t="68104" x="8458200" y="4994275"/>
          <p14:tracePt t="68109" x="8526463" y="4945063"/>
          <p14:tracePt t="68125" x="8586788" y="4883150"/>
          <p14:tracePt t="68127" x="8661400" y="4810125"/>
          <p14:tracePt t="68134" x="8723313" y="4729163"/>
          <p14:tracePt t="68144" x="8783638" y="4662488"/>
          <p14:tracePt t="68150" x="8839200" y="4594225"/>
          <p14:tracePt t="68165" x="8888413" y="4521200"/>
          <p14:tracePt t="68167" x="8937625" y="4452938"/>
          <p14:tracePt t="68174" x="8986838" y="4391025"/>
          <p14:tracePt t="68184" x="9042400" y="4318000"/>
          <p14:tracePt t="68189" x="9085263" y="4249738"/>
          <p14:tracePt t="68206" x="9183688" y="4144963"/>
          <p14:tracePt t="68213" x="9220200" y="4095750"/>
          <p14:tracePt t="68225" x="9269413" y="4052888"/>
          <p14:tracePt t="68230" x="9313863" y="4016375"/>
          <p14:tracePt t="68245" x="9350375" y="3986213"/>
          <p14:tracePt t="68246" x="9386888" y="3960813"/>
          <p14:tracePt t="68253" x="9412288" y="3948113"/>
          <p14:tracePt t="68264" x="9423400" y="3943350"/>
          <p14:tracePt t="68270" x="9442450" y="3930650"/>
          <p14:tracePt t="68285" x="9442450" y="3924300"/>
          <p14:tracePt t="68286" x="9448800" y="3917950"/>
          <p14:tracePt t="68294" x="9448800" y="3911600"/>
          <p14:tracePt t="68477" x="9455150" y="3911600"/>
          <p14:tracePt t="68485" x="9461500" y="3917950"/>
          <p14:tracePt t="68493" x="9478963" y="3924300"/>
          <p14:tracePt t="68501" x="9515475" y="3937000"/>
          <p14:tracePt t="68509" x="9547225" y="3937000"/>
          <p14:tracePt t="68517" x="9571038" y="3937000"/>
          <p14:tracePt t="68526" x="9583738" y="3917950"/>
          <p14:tracePt t="68533" x="9602788" y="3887788"/>
          <p14:tracePt t="68544" x="9613900" y="3856038"/>
          <p14:tracePt t="68550" x="9626600" y="3832225"/>
          <p14:tracePt t="68565" x="9626600" y="3825875"/>
          <p14:tracePt t="68566" x="9626600" y="3819525"/>
          <p14:tracePt t="68573" x="9626600" y="3813175"/>
          <p14:tracePt t="68637" x="9626600" y="3819525"/>
          <p14:tracePt t="68717" x="9626600" y="3825875"/>
          <p14:tracePt t="68733" x="9620250" y="3819525"/>
          <p14:tracePt t="68741" x="9620250" y="3813175"/>
          <p14:tracePt t="68749" x="9609138" y="3806825"/>
          <p14:tracePt t="68757" x="9596438" y="3795713"/>
          <p14:tracePt t="68765" x="9583738" y="3783013"/>
          <p14:tracePt t="68773" x="9553575" y="3770313"/>
          <p14:tracePt t="68784" x="9534525" y="3757613"/>
          <p14:tracePt t="68790" x="9510713" y="3746500"/>
          <p14:tracePt t="68805" x="9485313" y="3733800"/>
          <p14:tracePt t="68806" x="9461500" y="3721100"/>
          <p14:tracePt t="68813" x="9436100" y="3714750"/>
          <p14:tracePt t="68824" x="9417050" y="3702050"/>
          <p14:tracePt t="68830" x="9399588" y="3697288"/>
          <p14:tracePt t="68845" x="9380538" y="3697288"/>
          <p14:tracePt t="68846" x="9367838" y="3690938"/>
          <p14:tracePt t="68853" x="9363075" y="3690938"/>
          <p14:tracePt t="68869" x="9356725" y="3684588"/>
          <p14:tracePt t="68877" x="9350375" y="3684588"/>
          <p14:tracePt t="68885" x="9344025" y="3678238"/>
          <p14:tracePt t="68893" x="9331325" y="3678238"/>
          <p14:tracePt t="68905" x="9318625" y="3671888"/>
          <p14:tracePt t="68910" x="9301163" y="3665538"/>
          <p14:tracePt t="68925" x="9275763" y="3652838"/>
          <p14:tracePt t="68926" x="9245600" y="3648075"/>
          <p14:tracePt t="68934" x="9215438" y="3641725"/>
          <p14:tracePt t="68945" x="9183688" y="3629025"/>
          <p14:tracePt t="68950" x="9147175" y="3622675"/>
          <p14:tracePt t="68966" x="9117013" y="3609975"/>
          <p14:tracePt t="68968" x="9078913" y="3609975"/>
          <p14:tracePt t="68973" x="9061450" y="3603625"/>
          <p14:tracePt t="68985" x="9048750" y="3603625"/>
          <p14:tracePt t="68997" x="9042400" y="3603625"/>
          <p14:tracePt t="69005" x="9042400" y="3609975"/>
          <p14:tracePt t="69021" x="9048750" y="3616325"/>
          <p14:tracePt t="69173" x="9042400" y="3616325"/>
          <p14:tracePt t="69189" x="9042400" y="3609975"/>
          <p14:tracePt t="69197" x="9036050" y="3603625"/>
          <p14:tracePt t="69205" x="9023350" y="3586163"/>
          <p14:tracePt t="69213" x="9012238" y="3567113"/>
          <p14:tracePt t="69221" x="8986838" y="3536950"/>
          <p14:tracePt t="69229" x="8956675" y="3500438"/>
          <p14:tracePt t="69237" x="8931275" y="3462338"/>
          <p14:tracePt t="69245" x="8894763" y="3425825"/>
          <p14:tracePt t="69253" x="8858250" y="3376613"/>
          <p14:tracePt t="69264" x="8815388" y="3340100"/>
          <p14:tracePt t="69269" x="8766175" y="3284538"/>
          <p14:tracePt t="69285" x="8716963" y="3241675"/>
          <p14:tracePt t="69286" x="8674100" y="3198813"/>
          <p14:tracePt t="69293" x="8624888" y="3160713"/>
          <p14:tracePt t="69304" x="8586788" y="3130550"/>
          <p14:tracePt t="69310" x="8550275" y="3100388"/>
          <p14:tracePt t="69325" x="8513763" y="3068638"/>
          <p14:tracePt t="69326" x="8482013" y="3051175"/>
          <p14:tracePt t="69333" x="8464550" y="3032125"/>
          <p14:tracePt t="69345" x="8451850" y="3019425"/>
          <p14:tracePt t="69349" x="8445500" y="3019425"/>
          <p14:tracePt t="69365" x="8439150" y="3019425"/>
          <p14:tracePt t="69493" x="8439150" y="3013075"/>
          <p14:tracePt t="69517" x="8432800" y="3013075"/>
          <p14:tracePt t="69525" x="8432800" y="3008313"/>
          <p14:tracePt t="69533" x="8432800" y="3001963"/>
          <p14:tracePt t="69541" x="8428038" y="2989263"/>
          <p14:tracePt t="69549" x="8421688" y="2976563"/>
          <p14:tracePt t="69557" x="8415338" y="2959100"/>
          <p14:tracePt t="69565" x="8396288" y="2927350"/>
          <p14:tracePt t="69573" x="8378825" y="2890838"/>
          <p14:tracePt t="69585" x="8359775" y="2860675"/>
          <p14:tracePt t="69589" x="8340725" y="2822575"/>
          <p14:tracePt t="69606" x="8291513" y="2749550"/>
          <p14:tracePt t="69613" x="8274050" y="2719388"/>
          <p14:tracePt t="69625" x="8248650" y="2674938"/>
          <p14:tracePt t="69630" x="8231188" y="2644775"/>
          <p14:tracePt t="69645" x="8218488" y="2620963"/>
          <p14:tracePt t="69646" x="8205788" y="2608263"/>
          <p14:tracePt t="69654" x="8199438" y="2595563"/>
          <p14:tracePt t="69781" x="8199438" y="2601913"/>
          <p14:tracePt t="69789" x="8205788" y="2601913"/>
          <p14:tracePt t="69805" x="8205788" y="2608263"/>
          <p14:tracePt t="69821" x="8212138" y="2614613"/>
          <p14:tracePt t="69845" x="8212138" y="2620963"/>
          <p14:tracePt t="69853" x="8218488" y="2620963"/>
          <p14:tracePt t="70045" x="8218488" y="2625725"/>
          <p14:tracePt t="70685" x="8218488" y="2632075"/>
          <p14:tracePt t="70797" x="8218488" y="2638425"/>
          <p14:tracePt t="70821" x="8218488" y="2644775"/>
          <p14:tracePt t="70829" x="8224838" y="2657475"/>
          <p14:tracePt t="70837" x="8224838" y="2681288"/>
          <p14:tracePt t="70845" x="8231188" y="2713038"/>
          <p14:tracePt t="70853" x="8235950" y="2755900"/>
          <p14:tracePt t="70863" x="8248650" y="2805113"/>
          <p14:tracePt t="70869" x="8267700" y="2878138"/>
          <p14:tracePt t="70884" x="8285163" y="2946400"/>
          <p14:tracePt t="70885" x="8304213" y="3019425"/>
          <p14:tracePt t="70893" x="8334375" y="3100388"/>
          <p14:tracePt t="70904" x="8366125" y="3192463"/>
          <p14:tracePt t="70910" x="8402638" y="3290888"/>
          <p14:tracePt t="70923" x="8458200" y="3406775"/>
          <p14:tracePt t="70927" x="8513763" y="3524250"/>
          <p14:tracePt t="70944" x="8642350" y="3757613"/>
          <p14:tracePt t="70949" x="8716963" y="3862388"/>
          <p14:tracePt t="70965" x="8796338" y="3960813"/>
          <p14:tracePt t="70966" x="8870950" y="4059238"/>
          <p14:tracePt t="70974" x="8963025" y="4138613"/>
          <p14:tracePt t="70984" x="9042400" y="4213225"/>
          <p14:tracePt t="70990" x="9117013" y="4268788"/>
          <p14:tracePt t="71004" x="9177338" y="4298950"/>
          <p14:tracePt t="71005" x="9226550" y="4324350"/>
          <p14:tracePt t="71013" x="9269413" y="4341813"/>
          <p14:tracePt t="71024" x="9301163" y="4341813"/>
          <p14:tracePt t="71029" x="9324975" y="4341813"/>
          <p14:tracePt t="71044" x="9344025" y="4341813"/>
          <p14:tracePt t="71045" x="9356725" y="4341813"/>
          <p14:tracePt t="71053" x="9363075" y="4341813"/>
          <p14:tracePt t="71063" x="9367838" y="4335463"/>
          <p14:tracePt t="71077" x="9374188" y="4335463"/>
          <p14:tracePt t="71109" x="9380538" y="4341813"/>
          <p14:tracePt t="71125" x="9386888" y="4354513"/>
          <p14:tracePt t="71133" x="9399588" y="4373563"/>
          <p14:tracePt t="71141" x="9412288" y="4391025"/>
          <p14:tracePt t="71149" x="9423400" y="4416425"/>
          <p14:tracePt t="71157" x="9429750" y="4433888"/>
          <p14:tracePt t="71165" x="9442450" y="4452938"/>
          <p14:tracePt t="71173" x="9455150" y="4471988"/>
          <p14:tracePt t="71184" x="9466263" y="4489450"/>
          <p14:tracePt t="71190" x="9485313" y="4502150"/>
          <p14:tracePt t="71204" x="9491663" y="4521200"/>
          <p14:tracePt t="71205" x="9510713" y="4527550"/>
          <p14:tracePt t="71213" x="9515475" y="4538663"/>
          <p14:tracePt t="71224" x="9521825" y="4538663"/>
          <p14:tracePt t="71229" x="9521825" y="4545013"/>
          <p14:tracePt t="71244" x="9528175" y="4545013"/>
          <p14:tracePt t="71269" x="9534525" y="4545013"/>
          <p14:tracePt t="71277" x="9534525" y="4527550"/>
          <p14:tracePt t="71285" x="9528175" y="4495800"/>
          <p14:tracePt t="71293" x="9528175" y="4483100"/>
          <p14:tracePt t="71461" x="9528175" y="4489450"/>
          <p14:tracePt t="71469" x="9528175" y="4521200"/>
          <p14:tracePt t="71477" x="9540875" y="4564063"/>
          <p14:tracePt t="71485" x="9553575" y="4625975"/>
          <p14:tracePt t="71493" x="9577388" y="4699000"/>
          <p14:tracePt t="71504" x="9596438" y="4760913"/>
          <p14:tracePt t="71509" x="9609138" y="4803775"/>
          <p14:tracePt t="71524" x="9620250" y="4822825"/>
          <p14:tracePt t="71525" x="9620250" y="4827588"/>
          <p14:tracePt t="71533" x="9626600" y="4827588"/>
          <p14:tracePt t="71549" x="9626600" y="4833938"/>
          <p14:tracePt t="71589" x="9626600" y="4840288"/>
          <p14:tracePt t="71605" x="9626600" y="4846638"/>
          <p14:tracePt t="71613" x="9626600" y="4852988"/>
          <p14:tracePt t="71629" x="9626600" y="4859338"/>
          <p14:tracePt t="71637" x="9632950" y="4865688"/>
          <p14:tracePt t="71645" x="9632950" y="4872038"/>
          <p14:tracePt t="71653" x="9632950" y="4883150"/>
          <p14:tracePt t="71661" x="9632950" y="4895850"/>
          <p14:tracePt t="71669" x="9632950" y="4902200"/>
          <p14:tracePt t="71677" x="9632950" y="4908550"/>
          <p14:tracePt t="71685" x="9632950" y="4914900"/>
          <p14:tracePt t="71709" x="9632950" y="4921250"/>
          <p14:tracePt t="71725" x="9632950" y="4926013"/>
          <p14:tracePt t="71749" x="9632950" y="4932363"/>
          <p14:tracePt t="71757" x="9626600" y="4938713"/>
          <p14:tracePt t="71765" x="9620250" y="4951413"/>
          <p14:tracePt t="71773" x="9620250" y="4970463"/>
          <p14:tracePt t="71781" x="9613900" y="4981575"/>
          <p14:tracePt t="71789" x="9609138" y="5000625"/>
          <p14:tracePt t="71797" x="9596438" y="5030788"/>
          <p14:tracePt t="71805" x="9590088" y="5062538"/>
          <p14:tracePt t="71813" x="9583738" y="5086350"/>
          <p14:tracePt t="71824" x="9577388" y="5111750"/>
          <p14:tracePt t="71830" x="9577388" y="5135563"/>
          <p14:tracePt t="71844" x="9571038" y="5154613"/>
          <p14:tracePt t="71845" x="9571038" y="5178425"/>
          <p14:tracePt t="71853" x="9564688" y="5203825"/>
          <p14:tracePt t="71864" x="9564688" y="5221288"/>
          <p14:tracePt t="71869" x="9564688" y="5246688"/>
          <p14:tracePt t="71884" x="9571038" y="5265738"/>
          <p14:tracePt t="71885" x="9571038" y="5283200"/>
          <p14:tracePt t="71893" x="9577388" y="5302250"/>
          <p14:tracePt t="71904" x="9583738" y="5319713"/>
          <p14:tracePt t="71910" x="9590088" y="5332413"/>
          <p14:tracePt t="71924" x="9596438" y="5345113"/>
          <p14:tracePt t="71925" x="9596438" y="5351463"/>
          <p14:tracePt t="71933" x="9602788" y="5351463"/>
          <p14:tracePt t="71997" x="9609138" y="5351463"/>
          <p14:tracePt t="72037" x="9613900" y="5345113"/>
          <p14:tracePt t="72085" x="9620250" y="5345113"/>
          <p14:tracePt t="72309" x="9620250" y="5338763"/>
          <p14:tracePt t="72341" x="9620250" y="5332413"/>
          <p14:tracePt t="72365" x="9613900" y="5326063"/>
          <p14:tracePt t="72381" x="9609138" y="5319713"/>
          <p14:tracePt t="72389" x="9596438" y="5319713"/>
          <p14:tracePt t="72397" x="9583738" y="5314950"/>
          <p14:tracePt t="72405" x="9571038" y="5314950"/>
          <p14:tracePt t="72413" x="9559925" y="5314950"/>
          <p14:tracePt t="72424" x="9547225" y="5308600"/>
          <p14:tracePt t="72429" x="9540875" y="5308600"/>
          <p14:tracePt t="72444" x="9540875" y="5314950"/>
          <p14:tracePt t="72445" x="9534525" y="5314950"/>
          <p14:tracePt t="72477" x="9528175" y="5314950"/>
          <p14:tracePt t="72541" x="9528175" y="5319713"/>
          <p14:tracePt t="72557" x="9521825" y="5319713"/>
          <p14:tracePt t="72573" x="9515475" y="5319713"/>
          <p14:tracePt t="72589" x="9510713" y="5319713"/>
          <p14:tracePt t="72733" x="9504363" y="5319713"/>
          <p14:tracePt t="72757" x="9504363" y="5314950"/>
          <p14:tracePt t="72773" x="9504363" y="5308600"/>
          <p14:tracePt t="72797" x="9504363" y="5302250"/>
          <p14:tracePt t="72813" x="9504363" y="5295900"/>
          <p14:tracePt t="72829" x="9510713" y="5295900"/>
          <p14:tracePt t="72837" x="9510713" y="5289550"/>
          <p14:tracePt t="72869" x="9515475" y="5289550"/>
          <p14:tracePt t="72901" x="9515475" y="5283200"/>
          <p14:tracePt t="72909" x="9521825" y="5283200"/>
          <p14:tracePt t="72925" x="9528175" y="5283200"/>
          <p14:tracePt t="72941" x="9534525" y="5276850"/>
          <p14:tracePt t="72949" x="9540875" y="5276850"/>
          <p14:tracePt t="72957" x="9547225" y="5276850"/>
          <p14:tracePt t="72966" x="9553575" y="5270500"/>
          <p14:tracePt t="72973" x="9559925" y="5265738"/>
          <p14:tracePt t="72984" x="9564688" y="5265738"/>
          <p14:tracePt t="72989" x="9577388" y="5259388"/>
          <p14:tracePt t="73004" x="9590088" y="5246688"/>
          <p14:tracePt t="73005" x="9602788" y="5233988"/>
          <p14:tracePt t="73013" x="9620250" y="5227638"/>
          <p14:tracePt t="73024" x="9626600" y="5216525"/>
          <p14:tracePt t="73030" x="9639300" y="5210175"/>
          <p14:tracePt t="73044" x="9645650" y="5203825"/>
          <p14:tracePt t="73045" x="9652000" y="5197475"/>
          <p14:tracePt t="73053" x="9658350" y="5197475"/>
          <p14:tracePt t="73064" x="9663113" y="5191125"/>
          <p14:tracePt t="73070" x="9669463" y="5191125"/>
          <p14:tracePt t="73085" x="9669463" y="5184775"/>
          <p14:tracePt t="73086" x="9675813" y="5178425"/>
          <p14:tracePt t="73101" x="9682163" y="5172075"/>
          <p14:tracePt t="73109" x="9688513" y="5172075"/>
          <p14:tracePt t="73117" x="9694863" y="5167313"/>
          <p14:tracePt t="73133" x="9701213" y="5167313"/>
          <p14:tracePt t="73141" x="9707563" y="5160963"/>
          <p14:tracePt t="73149" x="9718675" y="5154613"/>
          <p14:tracePt t="73157" x="9731375" y="5148263"/>
          <p14:tracePt t="73165" x="9744075" y="5135563"/>
          <p14:tracePt t="73173" x="9774238" y="5122863"/>
          <p14:tracePt t="73184" x="9799638" y="5105400"/>
          <p14:tracePt t="73190" x="9817100" y="5086350"/>
          <p14:tracePt t="73205" x="9836150" y="5073650"/>
          <p14:tracePt t="73206" x="9859963" y="5056188"/>
          <p14:tracePt t="73213" x="9879013" y="5037138"/>
          <p14:tracePt t="73224" x="9898063" y="5019675"/>
          <p14:tracePt t="73230" x="9921875" y="5000625"/>
          <p14:tracePt t="73245" x="9934575" y="4987925"/>
          <p14:tracePt t="73246" x="9947275" y="4975225"/>
          <p14:tracePt t="73253" x="9958388" y="4957763"/>
          <p14:tracePt t="73264" x="9971088" y="4945063"/>
          <p14:tracePt t="73270" x="9977438" y="4932363"/>
          <p14:tracePt t="73285" x="9990138" y="4914900"/>
          <p14:tracePt t="73286" x="9996488" y="4895850"/>
          <p14:tracePt t="73293" x="10007600" y="4883150"/>
          <p14:tracePt t="73304" x="10013950" y="4865688"/>
          <p14:tracePt t="73310" x="10020300" y="4840288"/>
          <p14:tracePt t="73325" x="10026650" y="4822825"/>
          <p14:tracePt t="73326" x="10033000" y="4803775"/>
          <p14:tracePt t="73333" x="10033000" y="4784725"/>
          <p14:tracePt t="73344" x="10039350" y="4767263"/>
          <p14:tracePt t="73350" x="10039350" y="4748213"/>
          <p14:tracePt t="73366" x="10039350" y="4699000"/>
          <p14:tracePt t="73373" x="10039350" y="4679950"/>
          <p14:tracePt t="73385" x="10033000" y="4662488"/>
          <p14:tracePt t="73390" x="10033000" y="4643438"/>
          <p14:tracePt t="73406" x="10026650" y="4630738"/>
          <p14:tracePt t="73407" x="10020300" y="4613275"/>
          <p14:tracePt t="73414" x="10013950" y="4594225"/>
          <p14:tracePt t="73424" x="10007600" y="4581525"/>
          <p14:tracePt t="73430" x="10002838" y="4570413"/>
          <p14:tracePt t="73445" x="9996488" y="4557713"/>
          <p14:tracePt t="73446" x="9996488" y="4551363"/>
          <p14:tracePt t="73453" x="9990138" y="4551363"/>
          <p14:tracePt t="73464" x="9990138" y="4545013"/>
          <p14:tracePt t="73470" x="9983788" y="4538663"/>
          <p14:tracePt t="73487" x="9983788" y="4532313"/>
          <p14:tracePt t="73517" x="9983788" y="4527550"/>
          <p14:tracePt t="73533" x="9977438" y="4527550"/>
          <p14:tracePt t="73557" x="9977438" y="4521200"/>
          <p14:tracePt t="73597" x="9971088" y="4514850"/>
          <p14:tracePt t="73637" x="9964738" y="4514850"/>
          <p14:tracePt t="73645" x="9964738" y="4508500"/>
          <p14:tracePt t="73685" x="9958388" y="4508500"/>
          <p14:tracePt t="73709" x="9953625" y="4508500"/>
          <p14:tracePt t="73717" x="9947275" y="4514850"/>
          <p14:tracePt t="73725" x="9940925" y="4514850"/>
          <p14:tracePt t="73733" x="9934575" y="4514850"/>
          <p14:tracePt t="73741" x="9921875" y="4514850"/>
          <p14:tracePt t="73749" x="9915525" y="4521200"/>
          <p14:tracePt t="73757" x="9909175" y="4521200"/>
          <p14:tracePt t="73765" x="9898063" y="4521200"/>
          <p14:tracePt t="73773" x="9891713" y="4521200"/>
          <p14:tracePt t="73785" x="9885363" y="4521200"/>
          <p14:tracePt t="73790" x="9879013" y="4521200"/>
          <p14:tracePt t="73804" x="9872663" y="4521200"/>
          <p14:tracePt t="73806" x="9866313" y="4521200"/>
          <p14:tracePt t="73813" x="9859963" y="4521200"/>
          <p14:tracePt t="73829" x="9855200" y="4521200"/>
          <p14:tracePt t="73845" x="9848850" y="4521200"/>
          <p14:tracePt t="73853" x="9842500" y="4521200"/>
          <p14:tracePt t="73861" x="9836150" y="4514850"/>
          <p14:tracePt t="73877" x="9823450" y="4514850"/>
          <p14:tracePt t="73885" x="9805988" y="4508500"/>
          <p14:tracePt t="73893" x="9786938" y="4508500"/>
          <p14:tracePt t="73901" x="9767888" y="4502150"/>
          <p14:tracePt t="73909" x="9750425" y="4502150"/>
          <p14:tracePt t="73917" x="9725025" y="4495800"/>
          <p14:tracePt t="73925" x="9701213" y="4489450"/>
          <p14:tracePt t="73933" x="9675813" y="4478338"/>
          <p14:tracePt t="73944" x="9639300" y="4471988"/>
          <p14:tracePt t="73950" x="9613900" y="4465638"/>
          <p14:tracePt t="73965" x="9577388" y="4459288"/>
          <p14:tracePt t="73967" x="9547225" y="4452938"/>
          <p14:tracePt t="73973" x="9515475" y="4446588"/>
          <p14:tracePt t="73985" x="9485313" y="4433888"/>
          <p14:tracePt t="73989" x="9461500" y="4429125"/>
          <p14:tracePt t="74005" x="9429750" y="4416425"/>
          <p14:tracePt t="74006" x="9405938" y="4410075"/>
          <p14:tracePt t="74014" x="9380538" y="4403725"/>
          <p14:tracePt t="74024" x="9363075" y="4397375"/>
          <p14:tracePt t="74030" x="9356725" y="4391025"/>
          <p14:tracePt t="74045" x="9344025" y="4384675"/>
          <p14:tracePt t="74046" x="9331325" y="4379913"/>
          <p14:tracePt t="74053" x="9324975" y="4373563"/>
          <p14:tracePt t="74064" x="9318625" y="4373563"/>
          <p14:tracePt t="74069" x="9318625" y="4367213"/>
          <p14:tracePt t="74086" x="9313863" y="4367213"/>
          <p14:tracePt t="74093" x="9313863" y="4360863"/>
          <p14:tracePt t="74493" x="9307513" y="4360863"/>
          <p14:tracePt t="74501" x="9307513" y="4367213"/>
          <p14:tracePt t="74509" x="9307513" y="4373563"/>
          <p14:tracePt t="74517" x="9301163" y="4391025"/>
          <p14:tracePt t="74525" x="9294813" y="4416425"/>
          <p14:tracePt t="74533" x="9294813" y="4446588"/>
          <p14:tracePt t="74541" x="9288463" y="4483100"/>
          <p14:tracePt t="74549" x="9282113" y="4521200"/>
          <p14:tracePt t="74557" x="9282113" y="4564063"/>
          <p14:tracePt t="74566" x="9275763" y="4606925"/>
          <p14:tracePt t="74573" x="9269413" y="4656138"/>
          <p14:tracePt t="74584" x="9264650" y="4705350"/>
          <p14:tracePt t="74590" x="9258300" y="4754563"/>
          <p14:tracePt t="74605" x="9258300" y="4803775"/>
          <p14:tracePt t="74606" x="9258300" y="4846638"/>
          <p14:tracePt t="74613" x="9264650" y="4889500"/>
          <p14:tracePt t="74625" x="9275763" y="4932363"/>
          <p14:tracePt t="74630" x="9282113" y="4970463"/>
          <p14:tracePt t="74645" x="9294813" y="5000625"/>
          <p14:tracePt t="74646" x="9301163" y="5037138"/>
          <p14:tracePt t="74653" x="9313863" y="5068888"/>
          <p14:tracePt t="74665" x="9318625" y="5092700"/>
          <p14:tracePt t="74670" x="9331325" y="5105400"/>
          <p14:tracePt t="74685" x="9344025" y="5122863"/>
          <p14:tracePt t="74686" x="9356725" y="5141913"/>
          <p14:tracePt t="74693" x="9363075" y="5154613"/>
          <p14:tracePt t="74705" x="9374188" y="5167313"/>
          <p14:tracePt t="74710" x="9380538" y="5172075"/>
          <p14:tracePt t="74725" x="9380538" y="5178425"/>
          <p14:tracePt t="74726" x="9386888" y="5184775"/>
          <p14:tracePt t="74741" x="9393238" y="5191125"/>
          <p14:tracePt t="74749" x="9393238" y="5197475"/>
          <p14:tracePt t="74765" x="9393238" y="5203825"/>
          <p14:tracePt t="74781" x="9393238" y="5210175"/>
          <p14:tracePt t="74789" x="9393238" y="5216525"/>
          <p14:tracePt t="74797" x="9393238" y="5221288"/>
          <p14:tracePt t="74805" x="9393238" y="5227638"/>
          <p14:tracePt t="74821" x="9393238" y="5233988"/>
          <p14:tracePt t="74829" x="9393238" y="5240338"/>
          <p14:tracePt t="74837" x="9393238" y="5246688"/>
          <p14:tracePt t="74853" x="9393238" y="5253038"/>
          <p14:tracePt t="74861" x="9393238" y="5259388"/>
          <p14:tracePt t="74869" x="9393238" y="5265738"/>
          <p14:tracePt t="74877" x="9393238" y="5270500"/>
          <p14:tracePt t="74893" x="9393238" y="5276850"/>
          <p14:tracePt t="74901" x="9393238" y="5283200"/>
          <p14:tracePt t="74917" x="9393238" y="5289550"/>
          <p14:tracePt t="75021" x="9393238" y="5283200"/>
          <p14:tracePt t="75028" x="9393238" y="5276850"/>
          <p14:tracePt t="75045" x="9399588" y="5259388"/>
          <p14:tracePt t="75053" x="9405938" y="5240338"/>
          <p14:tracePt t="75061" x="9412288" y="5210175"/>
          <p14:tracePt t="75069" x="9423400" y="5167313"/>
          <p14:tracePt t="75077" x="9436100" y="5105400"/>
          <p14:tracePt t="75085" x="9455150" y="5037138"/>
          <p14:tracePt t="75093" x="9472613" y="4964113"/>
          <p14:tracePt t="75105" x="9491663" y="4889500"/>
          <p14:tracePt t="75109" x="9510713" y="4810125"/>
          <p14:tracePt t="75125" x="9528175" y="4729163"/>
          <p14:tracePt t="75126" x="9547225" y="4637088"/>
          <p14:tracePt t="75133" x="9564688" y="4545013"/>
          <p14:tracePt t="75145" x="9571038" y="4452938"/>
          <p14:tracePt t="75150" x="9571038" y="4373563"/>
          <p14:tracePt t="75165" x="9571038" y="4298950"/>
          <p14:tracePt t="75166" x="9559925" y="4232275"/>
          <p14:tracePt t="75173" x="9540875" y="4170363"/>
          <p14:tracePt t="75185" x="9528175" y="4102100"/>
          <p14:tracePt t="75190" x="9510713" y="4041775"/>
          <p14:tracePt t="75205" x="9485313" y="3992563"/>
          <p14:tracePt t="75206" x="9461500" y="3943350"/>
          <p14:tracePt t="75213" x="9436100" y="3894138"/>
          <p14:tracePt t="75225" x="9405938" y="3849688"/>
          <p14:tracePt t="75230" x="9374188" y="3813175"/>
          <p14:tracePt t="75245" x="9282113" y="3721100"/>
          <p14:tracePt t="75253" x="9226550" y="3678238"/>
          <p14:tracePt t="75265" x="9170988" y="3641725"/>
          <p14:tracePt t="75270" x="9110663" y="3603625"/>
          <p14:tracePt t="75285" x="9042400" y="3567113"/>
          <p14:tracePt t="75286" x="8969375" y="3536950"/>
          <p14:tracePt t="75294" x="8888413" y="3500438"/>
          <p14:tracePt t="75305" x="8815388" y="3468688"/>
          <p14:tracePt t="75311" x="8747125" y="3438525"/>
          <p14:tracePt t="75325" x="8691563" y="3413125"/>
          <p14:tracePt t="75326" x="8642350" y="3389313"/>
          <p14:tracePt t="75333" x="8599488" y="3370263"/>
          <p14:tracePt t="75344" x="8562975" y="3357563"/>
          <p14:tracePt t="75349" x="8531225" y="3340100"/>
          <p14:tracePt t="75363" x="8513763" y="3327400"/>
          <p14:tracePt t="75367" x="8494713" y="3321050"/>
          <p14:tracePt t="75384" x="8464550" y="3308350"/>
          <p14:tracePt t="75390" x="8451850" y="3297238"/>
          <p14:tracePt t="75404" x="8439150" y="3290888"/>
          <p14:tracePt t="75405" x="8428038" y="3284538"/>
          <p14:tracePt t="75413" x="8421688" y="3271838"/>
          <p14:tracePt t="75424" x="8415338" y="3265488"/>
          <p14:tracePt t="75429" x="8408988" y="3254375"/>
          <p14:tracePt t="75444" x="8408988" y="3241675"/>
          <p14:tracePt t="75445" x="8402638" y="3235325"/>
          <p14:tracePt t="75453" x="8402638" y="3228975"/>
          <p14:tracePt t="75463" x="8402638" y="3222625"/>
          <p14:tracePt t="75469" x="8402638" y="3216275"/>
          <p14:tracePt t="75483" x="8396288" y="3205163"/>
          <p14:tracePt t="75487" x="8396288" y="3198813"/>
          <p14:tracePt t="75503" x="8396288" y="3186113"/>
          <p14:tracePt t="75509" x="8396288" y="3179763"/>
          <p14:tracePt t="75525" x="8396288" y="3173413"/>
          <p14:tracePt t="75533" x="8396288" y="3167063"/>
          <p14:tracePt t="75543" x="8396288" y="3155950"/>
          <p14:tracePt t="75549" x="8396288" y="3149600"/>
          <p14:tracePt t="75564" x="8396288" y="3143250"/>
          <p14:tracePt t="75565" x="8396288" y="3136900"/>
          <p14:tracePt t="75581" x="8389938" y="3136900"/>
          <p14:tracePt t="75589" x="8389938" y="3130550"/>
          <p14:tracePt t="75725" x="8389938" y="3124200"/>
          <p14:tracePt t="75757" x="8389938" y="3117850"/>
          <p14:tracePt t="75781" x="8389938" y="3111500"/>
          <p14:tracePt t="75789" x="8389938" y="3106738"/>
          <p14:tracePt t="75797" x="8389938" y="3100388"/>
          <p14:tracePt t="75805" x="8389938" y="3094038"/>
          <p14:tracePt t="75821" x="8396288" y="3087688"/>
          <p14:tracePt t="75829" x="8396288" y="3081338"/>
          <p14:tracePt t="75837" x="8396288" y="3074988"/>
          <p14:tracePt t="75845" x="8402638" y="3068638"/>
          <p14:tracePt t="75861" x="8402638" y="3062288"/>
          <p14:tracePt t="75877" x="8408988" y="3062288"/>
          <p14:tracePt t="75893" x="8408988" y="3057525"/>
          <p14:tracePt t="76013" x="8408988" y="3062288"/>
          <p14:tracePt t="76061" x="8408988" y="3068638"/>
          <p14:tracePt t="76109" x="8408988" y="3074988"/>
          <p14:tracePt t="76157" x="8408988" y="3081338"/>
          <p14:tracePt t="76197" x="8408988" y="3087688"/>
          <p14:tracePt t="76213" x="8408988" y="3094038"/>
          <p14:tracePt t="76237" x="8408988" y="3100388"/>
          <p14:tracePt t="76245" x="8408988" y="3106738"/>
          <p14:tracePt t="76261" x="8408988" y="3111500"/>
          <p14:tracePt t="76269" x="8415338" y="3111500"/>
          <p14:tracePt t="76277" x="8415338" y="3117850"/>
          <p14:tracePt t="76301" x="8415338" y="3124200"/>
          <p14:tracePt t="76405" x="8421688" y="3124200"/>
          <p14:tracePt t="76429" x="8421688" y="3117850"/>
          <p14:tracePt t="76437" x="8428038" y="3117850"/>
          <p14:tracePt t="76461" x="8428038" y="3111500"/>
          <p14:tracePt t="77333" x="8432800" y="3111500"/>
          <p14:tracePt t="80429" x="8428038" y="3106738"/>
          <p14:tracePt t="82997" x="8428038" y="3124200"/>
          <p14:tracePt t="83005" x="8428038" y="3155950"/>
          <p14:tracePt t="83013" x="8428038" y="3192463"/>
          <p14:tracePt t="83021" x="8428038" y="3235325"/>
          <p14:tracePt t="83029" x="8428038" y="3284538"/>
          <p14:tracePt t="83037" x="8428038" y="3346450"/>
          <p14:tracePt t="83045" x="8428038" y="3402013"/>
          <p14:tracePt t="83053" x="8421688" y="3468688"/>
          <p14:tracePt t="83064" x="8415338" y="3536950"/>
          <p14:tracePt t="83070" x="8408988" y="3598863"/>
          <p14:tracePt t="83084" x="8402638" y="3659188"/>
          <p14:tracePt t="83085" x="8402638" y="3721100"/>
          <p14:tracePt t="83093" x="8402638" y="3783013"/>
          <p14:tracePt t="83104" x="8402638" y="3844925"/>
          <p14:tracePt t="83109" x="8402638" y="3917950"/>
          <p14:tracePt t="83124" x="8415338" y="3992563"/>
          <p14:tracePt t="83126" x="8428038" y="4065588"/>
          <p14:tracePt t="83134" x="8439150" y="4127500"/>
          <p14:tracePt t="83144" x="8464550" y="4200525"/>
          <p14:tracePt t="83150" x="8501063" y="4275138"/>
          <p14:tracePt t="83165" x="8543925" y="4360863"/>
          <p14:tracePt t="83166" x="8586788" y="4446588"/>
          <p14:tracePt t="83174" x="8629650" y="4514850"/>
          <p14:tracePt t="83184" x="8685213" y="4570413"/>
          <p14:tracePt t="83190" x="8734425" y="4625975"/>
          <p14:tracePt t="83205" x="8796338" y="4662488"/>
          <p14:tracePt t="83207" x="8845550" y="4692650"/>
          <p14:tracePt t="83214" x="8901113" y="4711700"/>
          <p14:tracePt t="83224" x="8931275" y="4729163"/>
          <p14:tracePt t="83230" x="8963025" y="4729163"/>
          <p14:tracePt t="83245" x="8980488" y="4729163"/>
          <p14:tracePt t="83246" x="8993188" y="4729163"/>
          <p14:tracePt t="83253" x="8999538" y="4729163"/>
          <p14:tracePt t="83264" x="8999538" y="4724400"/>
          <p14:tracePt t="83333" x="8999538" y="4729163"/>
          <p14:tracePt t="83341" x="8993188" y="4729163"/>
          <p14:tracePt t="83357" x="8993188" y="4735513"/>
          <p14:tracePt t="83365" x="8986838" y="4741863"/>
          <p14:tracePt t="83373" x="8986838" y="4748213"/>
          <p14:tracePt t="83381" x="8986838" y="4754563"/>
          <p14:tracePt t="83397" x="8986838" y="4760913"/>
          <p14:tracePt t="83405" x="8986838" y="4773613"/>
          <p14:tracePt t="83413" x="8986838" y="4784725"/>
          <p14:tracePt t="83421" x="8993188" y="4803775"/>
          <p14:tracePt t="83429" x="8993188" y="4822825"/>
          <p14:tracePt t="83437" x="8999538" y="4846638"/>
          <p14:tracePt t="83445" x="9005888" y="4872038"/>
          <p14:tracePt t="83453" x="9012238" y="4895850"/>
          <p14:tracePt t="83464" x="9018588" y="4926013"/>
          <p14:tracePt t="83469" x="9029700" y="4957763"/>
          <p14:tracePt t="83484" x="9036050" y="4987925"/>
          <p14:tracePt t="83486" x="9048750" y="5019675"/>
          <p14:tracePt t="83493" x="9055100" y="5043488"/>
          <p14:tracePt t="83504" x="9061450" y="5062538"/>
          <p14:tracePt t="83510" x="9061450" y="5073650"/>
          <p14:tracePt t="83524" x="9061450" y="5086350"/>
          <p14:tracePt t="83533" x="9061450" y="5092700"/>
          <p14:tracePt t="83605" x="9061450" y="5099050"/>
          <p14:tracePt t="83637" x="9061450" y="5105400"/>
          <p14:tracePt t="83669" x="9061450" y="5111750"/>
          <p14:tracePt t="83701" x="9061450" y="5118100"/>
          <p14:tracePt t="83709" x="9067800" y="5118100"/>
          <p14:tracePt t="83997" x="9061450" y="5118100"/>
          <p14:tracePt t="84037" x="9055100" y="5118100"/>
          <p14:tracePt t="84061" x="9048750" y="5118100"/>
          <p14:tracePt t="84077" x="9042400" y="5118100"/>
          <p14:tracePt t="84085" x="9036050" y="5118100"/>
          <p14:tracePt t="84093" x="9036050" y="5111750"/>
          <p14:tracePt t="84101" x="9029700" y="5111750"/>
          <p14:tracePt t="84109" x="9023350" y="5111750"/>
          <p14:tracePt t="84117" x="9012238" y="5111750"/>
          <p14:tracePt t="84125" x="8999538" y="5111750"/>
          <p14:tracePt t="84133" x="8986838" y="5111750"/>
          <p14:tracePt t="84144" x="8969375" y="5105400"/>
          <p14:tracePt t="84149" x="8950325" y="5105400"/>
          <p14:tracePt t="84165" x="8924925" y="5099050"/>
          <p14:tracePt t="84166" x="8901113" y="5099050"/>
          <p14:tracePt t="84173" x="8875713" y="5092700"/>
          <p14:tracePt t="84184" x="8858250" y="5086350"/>
          <p14:tracePt t="84189" x="8839200" y="5086350"/>
          <p14:tracePt t="84205" x="8826500" y="5080000"/>
          <p14:tracePt t="84206" x="8815388" y="5073650"/>
          <p14:tracePt t="84213" x="8802688" y="5068888"/>
          <p14:tracePt t="84225" x="8796338" y="5056188"/>
          <p14:tracePt t="84230" x="8789988" y="5049838"/>
          <p14:tracePt t="84245" x="8789988" y="5043488"/>
          <p14:tracePt t="84246" x="8783638" y="5030788"/>
          <p14:tracePt t="84253" x="8783638" y="5024438"/>
          <p14:tracePt t="84265" x="8783638" y="5006975"/>
          <p14:tracePt t="84270" x="8783638" y="4987925"/>
          <p14:tracePt t="84286" x="8783638" y="4970463"/>
          <p14:tracePt t="84287" x="8783638" y="4945063"/>
          <p14:tracePt t="84293" x="8789988" y="4921250"/>
          <p14:tracePt t="84305" x="8789988" y="4902200"/>
          <p14:tracePt t="84310" x="8789988" y="4883150"/>
          <p14:tracePt t="84326" x="8789988" y="4846638"/>
          <p14:tracePt t="84333" x="8789988" y="4840288"/>
          <p14:tracePt t="84345" x="8789988" y="4822825"/>
          <p14:tracePt t="84350" x="8789988" y="4810125"/>
          <p14:tracePt t="84366" x="8789988" y="4797425"/>
          <p14:tracePt t="84368" x="8796338" y="4784725"/>
          <p14:tracePt t="84374" x="8796338" y="4778375"/>
          <p14:tracePt t="84385" x="8796338" y="4773613"/>
          <p14:tracePt t="84390" x="8802688" y="4767263"/>
          <p14:tracePt t="84405" x="8802688" y="4760913"/>
          <p14:tracePt t="84413" x="8809038" y="4754563"/>
          <p14:tracePt t="84425" x="8815388" y="4754563"/>
          <p14:tracePt t="84430" x="8826500" y="4754563"/>
          <p14:tracePt t="84445" x="8845550" y="4748213"/>
          <p14:tracePt t="84446" x="8870950" y="4741863"/>
          <p14:tracePt t="84454" x="8907463" y="4735513"/>
          <p14:tracePt t="84465" x="8950325" y="4729163"/>
          <p14:tracePt t="84470" x="8993188" y="4724400"/>
          <p14:tracePt t="84485" x="9042400" y="4711700"/>
          <p14:tracePt t="84486" x="9091613" y="4699000"/>
          <p14:tracePt t="84493" x="9147175" y="4692650"/>
          <p14:tracePt t="84505" x="9209088" y="4675188"/>
          <p14:tracePt t="84510" x="9264650" y="4668838"/>
          <p14:tracePt t="84525" x="9313863" y="4656138"/>
          <p14:tracePt t="84526" x="9356725" y="4643438"/>
          <p14:tracePt t="84533" x="9399588" y="4637088"/>
          <p14:tracePt t="84545" x="9436100" y="4625975"/>
          <p14:tracePt t="84549" x="9472613" y="4625975"/>
          <p14:tracePt t="84565" x="9504363" y="4625975"/>
          <p14:tracePt t="84567" x="9528175" y="4625975"/>
          <p14:tracePt t="84573" x="9553575" y="4625975"/>
          <p14:tracePt t="84585" x="9571038" y="4625975"/>
          <p14:tracePt t="84590" x="9590088" y="4619625"/>
          <p14:tracePt t="84605" x="9602788" y="4619625"/>
          <p14:tracePt t="84607" x="9609138" y="4613275"/>
          <p14:tracePt t="84613" x="9609138" y="4606925"/>
          <p14:tracePt t="84625" x="9613900" y="4587875"/>
          <p14:tracePt t="84629" x="9613900" y="4564063"/>
          <p14:tracePt t="84647" x="9596438" y="4483100"/>
          <p14:tracePt t="84654" x="9583738" y="4446588"/>
          <p14:tracePt t="84665" x="9577388" y="4433888"/>
          <p14:tracePt t="84757" x="9571038" y="4433888"/>
          <p14:tracePt t="84773" x="9577388" y="4433888"/>
          <p14:tracePt t="84781" x="9583738" y="4452938"/>
          <p14:tracePt t="84789" x="9602788" y="4483100"/>
          <p14:tracePt t="84797" x="9639300" y="4532313"/>
          <p14:tracePt t="84805" x="9688513" y="4581525"/>
          <p14:tracePt t="84813" x="9744075" y="4625975"/>
          <p14:tracePt t="84824" x="9810750" y="4675188"/>
          <p14:tracePt t="84829" x="9885363" y="4711700"/>
          <p14:tracePt t="84845" x="9953625" y="4729163"/>
          <p14:tracePt t="84846" x="10033000" y="4741863"/>
          <p14:tracePt t="84853" x="10101263" y="4754563"/>
          <p14:tracePt t="84865" x="10161588" y="4767263"/>
          <p14:tracePt t="84869" x="10217150" y="4773613"/>
          <p14:tracePt t="84885" x="10266363" y="4784725"/>
          <p14:tracePt t="84886" x="10309225" y="4791075"/>
          <p14:tracePt t="84894" x="10340975" y="4803775"/>
          <p14:tracePt t="84905" x="10358438" y="4816475"/>
          <p14:tracePt t="84910" x="10377488" y="4822825"/>
          <p14:tracePt t="84925" x="10383838" y="4827588"/>
          <p14:tracePt t="84927" x="10390188" y="4833938"/>
          <p14:tracePt t="84933" x="10390188" y="4840288"/>
          <p14:tracePt t="84945" x="10396538" y="4852988"/>
          <p14:tracePt t="84949" x="10396538" y="4865688"/>
          <p14:tracePt t="84967" x="10396538" y="4883150"/>
          <p14:tracePt t="84968" x="10396538" y="4902200"/>
          <p14:tracePt t="84973" x="10396538" y="4926013"/>
          <p14:tracePt t="84985" x="10396538" y="4951413"/>
          <p14:tracePt t="84990" x="10390188" y="4975225"/>
          <p14:tracePt t="85005" x="10383838" y="4994275"/>
          <p14:tracePt t="85007" x="10371138" y="5019675"/>
          <p14:tracePt t="85014" x="10364788" y="5043488"/>
          <p14:tracePt t="85025" x="10347325" y="5068888"/>
          <p14:tracePt t="85029" x="10328275" y="5105400"/>
          <p14:tracePt t="85045" x="10302875" y="5135563"/>
          <p14:tracePt t="85047" x="10266363" y="5167313"/>
          <p14:tracePt t="85054" x="10223500" y="5203825"/>
          <p14:tracePt t="85065" x="10180638" y="5233988"/>
          <p14:tracePt t="85070" x="10125075" y="5265738"/>
          <p14:tracePt t="85085" x="10063163" y="5295900"/>
          <p14:tracePt t="85087" x="9996488" y="5326063"/>
          <p14:tracePt t="85094" x="9928225" y="5357813"/>
          <p14:tracePt t="85105" x="9848850" y="5387975"/>
          <p14:tracePt t="85109" x="9767888" y="5413375"/>
          <p14:tracePt t="85126" x="9694863" y="5443538"/>
          <p14:tracePt t="85127" x="9626600" y="5462588"/>
          <p14:tracePt t="85134" x="9559925" y="5473700"/>
          <p14:tracePt t="85145" x="9498013" y="5492750"/>
          <p14:tracePt t="85150" x="9436100" y="5505450"/>
          <p14:tracePt t="85166" x="9374188" y="5516563"/>
          <p14:tracePt t="85167" x="9313863" y="5529263"/>
          <p14:tracePt t="85174" x="9258300" y="5535613"/>
          <p14:tracePt t="85185" x="9209088" y="5541963"/>
          <p14:tracePt t="85190" x="9166225" y="5554663"/>
          <p14:tracePt t="85206" x="9121775" y="5554663"/>
          <p14:tracePt t="85207" x="9085263" y="5559425"/>
          <p14:tracePt t="85213" x="9048750" y="5565775"/>
          <p14:tracePt t="85225" x="9018588" y="5572125"/>
          <p14:tracePt t="85230" x="8986838" y="5572125"/>
          <p14:tracePt t="85245" x="8963025" y="5572125"/>
          <p14:tracePt t="85247" x="8943975" y="5572125"/>
          <p14:tracePt t="85253" x="8920163" y="5572125"/>
          <p14:tracePt t="85265" x="8894763" y="5565775"/>
          <p14:tracePt t="85270" x="8864600" y="5554663"/>
          <p14:tracePt t="85286" x="8802688" y="5522913"/>
          <p14:tracePt t="85294" x="8772525" y="5499100"/>
          <p14:tracePt t="85305" x="8734425" y="5473700"/>
          <p14:tracePt t="85310" x="8691563" y="5449888"/>
          <p14:tracePt t="85326" x="8642350" y="5424488"/>
          <p14:tracePt t="85327" x="8599488" y="5400675"/>
          <p14:tracePt t="85334" x="8556625" y="5375275"/>
          <p14:tracePt t="85345" x="8513763" y="5357813"/>
          <p14:tracePt t="85350" x="8470900" y="5338763"/>
          <p14:tracePt t="85366" x="8428038" y="5319713"/>
          <p14:tracePt t="85367" x="8389938" y="5295900"/>
          <p14:tracePt t="85374" x="8353425" y="5276850"/>
          <p14:tracePt t="85383" x="8329613" y="5259388"/>
          <p14:tracePt t="85389" x="8310563" y="5240338"/>
          <p14:tracePt t="85403" x="8291513" y="5227638"/>
          <p14:tracePt t="85407" x="8285163" y="5210175"/>
          <p14:tracePt t="85423" x="8267700" y="5167313"/>
          <p14:tracePt t="85429" x="8261350" y="5135563"/>
          <p14:tracePt t="85443" x="8261350" y="5105400"/>
          <p14:tracePt t="85447" x="8255000" y="5073650"/>
          <p14:tracePt t="85463" x="8248650" y="5019675"/>
          <p14:tracePt t="85469" x="8248650" y="4987925"/>
          <p14:tracePt t="85483" x="8242300" y="4957763"/>
          <p14:tracePt t="85488" x="8235950" y="4926013"/>
          <p14:tracePt t="85504" x="8231188" y="4876800"/>
          <p14:tracePt t="85510" x="8231188" y="4859338"/>
          <p14:tracePt t="85523" x="8231188" y="4840288"/>
          <p14:tracePt t="85527" x="8224838" y="4827588"/>
          <p14:tracePt t="85543" x="8224838" y="4810125"/>
          <p14:tracePt t="85549" x="8218488" y="4797425"/>
          <p14:tracePt t="85564" x="8218488" y="4791075"/>
          <p14:tracePt t="85565" x="8218488" y="4784725"/>
          <p14:tracePt t="85573" x="8218488" y="4778375"/>
          <p14:tracePt t="85589" x="8218488" y="4773613"/>
          <p14:tracePt t="86093" x="8218488" y="4767263"/>
          <p14:tracePt t="86109" x="8218488" y="4760913"/>
          <p14:tracePt t="86117" x="8218488" y="4754563"/>
          <p14:tracePt t="86125" x="8218488" y="4741863"/>
          <p14:tracePt t="86133" x="8218488" y="4735513"/>
          <p14:tracePt t="86141" x="8218488" y="4718050"/>
          <p14:tracePt t="86149" x="8224838" y="4705350"/>
          <p14:tracePt t="86157" x="8231188" y="4686300"/>
          <p14:tracePt t="86165" x="8242300" y="4675188"/>
          <p14:tracePt t="86173" x="8255000" y="4656138"/>
          <p14:tracePt t="86183" x="8267700" y="4643438"/>
          <p14:tracePt t="86189" x="8285163" y="4625975"/>
          <p14:tracePt t="86203" x="8304213" y="4619625"/>
          <p14:tracePt t="86207" x="8329613" y="4606925"/>
          <p14:tracePt t="86224" x="8396288" y="4581525"/>
          <p14:tracePt t="86229" x="8439150" y="4576763"/>
          <p14:tracePt t="86244" x="8488363" y="4570413"/>
          <p14:tracePt t="86245" x="8556625" y="4570413"/>
          <p14:tracePt t="86253" x="8624888" y="4570413"/>
          <p14:tracePt t="86263" x="8697913" y="4576763"/>
          <p14:tracePt t="86269" x="8772525" y="4576763"/>
          <p14:tracePt t="86284" x="8839200" y="4587875"/>
          <p14:tracePt t="86285" x="8920163" y="4600575"/>
          <p14:tracePt t="86293" x="8993188" y="4613275"/>
          <p14:tracePt t="86304" x="9067800" y="4619625"/>
          <p14:tracePt t="86309" x="9134475" y="4630738"/>
          <p14:tracePt t="86323" x="9190038" y="4643438"/>
          <p14:tracePt t="86327" x="9245600" y="4649788"/>
          <p14:tracePt t="86344" x="9331325" y="4662488"/>
          <p14:tracePt t="86349" x="9363075" y="4662488"/>
          <p14:tracePt t="86364" x="9374188" y="4668838"/>
          <p14:tracePt t="86365" x="9380538" y="4668838"/>
          <p14:tracePt t="86717" x="9386888" y="4668838"/>
          <p14:tracePt t="86733" x="9386888" y="4675188"/>
          <p14:tracePt t="86741" x="9380538" y="4675188"/>
          <p14:tracePt t="86749" x="9374188" y="4679950"/>
          <p14:tracePt t="86757" x="9363075" y="4692650"/>
          <p14:tracePt t="86765" x="9350375" y="4705350"/>
          <p14:tracePt t="86773" x="9344025" y="4705350"/>
          <p14:tracePt t="86784" x="9337675" y="4718050"/>
          <p14:tracePt t="86789" x="9324975" y="4724400"/>
          <p14:tracePt t="86804" x="9307513" y="4735513"/>
          <p14:tracePt t="86805" x="9294813" y="4748213"/>
          <p14:tracePt t="86813" x="9275763" y="4754563"/>
          <p14:tracePt t="86824" x="9258300" y="4767263"/>
          <p14:tracePt t="86830" x="9232900" y="4773613"/>
          <p14:tracePt t="86844" x="9209088" y="4778375"/>
          <p14:tracePt t="86845" x="9183688" y="4791075"/>
          <p14:tracePt t="86853" x="9159875" y="4797425"/>
          <p14:tracePt t="86864" x="9147175" y="4797425"/>
          <p14:tracePt t="86869" x="9128125" y="4810125"/>
          <p14:tracePt t="86884" x="9117013" y="4810125"/>
          <p14:tracePt t="86885" x="9110663" y="4810125"/>
          <p14:tracePt t="86909" x="9104313" y="4810125"/>
          <p14:tracePt t="86925" x="9110663" y="4803775"/>
          <p14:tracePt t="86933" x="9121775" y="4791075"/>
          <p14:tracePt t="86941" x="9134475" y="4767263"/>
          <p14:tracePt t="86949" x="9140825" y="4767263"/>
          <p14:tracePt t="87101" x="9140825" y="4760913"/>
          <p14:tracePt t="87117" x="9140825" y="4767263"/>
          <p14:tracePt t="87125" x="9147175" y="4778375"/>
          <p14:tracePt t="87133" x="9147175" y="4797425"/>
          <p14:tracePt t="87141" x="9140825" y="4810125"/>
          <p14:tracePt t="87149" x="9128125" y="4827588"/>
          <p14:tracePt t="87157" x="9110663" y="4852988"/>
          <p14:tracePt t="87165" x="9078913" y="4865688"/>
          <p14:tracePt t="87173" x="9042400" y="4872038"/>
          <p14:tracePt t="87184" x="8986838" y="4872038"/>
          <p14:tracePt t="87189" x="8924925" y="4872038"/>
          <p14:tracePt t="87204" x="8858250" y="4872038"/>
          <p14:tracePt t="87205" x="8789988" y="4872038"/>
          <p14:tracePt t="87213" x="8710613" y="4872038"/>
          <p14:tracePt t="87224" x="8629650" y="4872038"/>
          <p14:tracePt t="87229" x="8550275" y="4872038"/>
          <p14:tracePt t="87244" x="8458200" y="4876800"/>
          <p14:tracePt t="87245" x="8383588" y="4876800"/>
          <p14:tracePt t="87253" x="8316913" y="4883150"/>
          <p14:tracePt t="87264" x="8248650" y="4883150"/>
          <p14:tracePt t="87269" x="8193088" y="4889500"/>
          <p14:tracePt t="87284" x="8143875" y="4889500"/>
          <p14:tracePt t="87285" x="8101013" y="4895850"/>
          <p14:tracePt t="87293" x="8064500" y="4902200"/>
          <p14:tracePt t="87304" x="8045450" y="4902200"/>
          <p14:tracePt t="87309" x="8027988" y="4902200"/>
          <p14:tracePt t="87324" x="8015288" y="4908550"/>
          <p14:tracePt t="87325" x="8008938" y="4908550"/>
          <p14:tracePt t="87333" x="8002588" y="4908550"/>
          <p14:tracePt t="87677" x="8002588" y="4902200"/>
          <p14:tracePt t="87693" x="7996238" y="4902200"/>
          <p14:tracePt t="87701" x="7996238" y="4895850"/>
          <p14:tracePt t="87709" x="7996238" y="4889500"/>
          <p14:tracePt t="87725" x="7996238" y="4883150"/>
          <p14:tracePt t="87733" x="7989888" y="4876800"/>
          <p14:tracePt t="87741" x="7989888" y="4872038"/>
          <p14:tracePt t="87749" x="7989888" y="4859338"/>
          <p14:tracePt t="87757" x="7985125" y="4846638"/>
          <p14:tracePt t="87773" x="7985125" y="4840288"/>
          <p14:tracePt t="87781" x="7985125" y="4833938"/>
          <p14:tracePt t="87789" x="7985125" y="4827588"/>
          <p14:tracePt t="87797" x="7985125" y="4822825"/>
          <p14:tracePt t="87805" x="7985125" y="4816475"/>
          <p14:tracePt t="87813" x="7985125" y="4810125"/>
          <p14:tracePt t="87824" x="7985125" y="4803775"/>
          <p14:tracePt t="87829" x="7989888" y="4797425"/>
          <p14:tracePt t="87844" x="7989888" y="4791075"/>
          <p14:tracePt t="87861" x="7989888" y="4784725"/>
          <p14:tracePt t="92133" x="7996238" y="4778375"/>
          <p14:tracePt t="92157" x="7996238" y="4773613"/>
          <p14:tracePt t="92189" x="8002588" y="4773613"/>
          <p14:tracePt t="92197" x="8002588" y="4767263"/>
          <p14:tracePt t="92357" x="8002588" y="4760913"/>
          <p14:tracePt t="92453" x="8002588" y="4754563"/>
          <p14:tracePt t="92469" x="8008938" y="4754563"/>
          <p14:tracePt t="92501" x="8015288" y="4760913"/>
          <p14:tracePt t="92525" x="8015288" y="4767263"/>
          <p14:tracePt t="92533" x="8021638" y="4767263"/>
          <p14:tracePt t="92541" x="8021638" y="4773613"/>
          <p14:tracePt t="92549" x="8021638" y="4778375"/>
          <p14:tracePt t="92557" x="8015288" y="4784725"/>
          <p14:tracePt t="92565" x="8015288" y="4791075"/>
          <p14:tracePt t="92573" x="8015288" y="4797425"/>
          <p14:tracePt t="92584" x="8008938" y="4797425"/>
          <p14:tracePt t="92597" x="8008938" y="4803775"/>
          <p14:tracePt t="92605" x="8002588" y="4803775"/>
          <p14:tracePt t="92637" x="8002588" y="4810125"/>
          <p14:tracePt t="92661" x="8002588" y="4816475"/>
          <p14:tracePt t="92669" x="8008938" y="4822825"/>
          <p14:tracePt t="92677" x="8021638" y="4833938"/>
          <p14:tracePt t="92685" x="8034338" y="4840288"/>
          <p14:tracePt t="92693" x="8051800" y="4852988"/>
          <p14:tracePt t="92704" x="8070850" y="4852988"/>
          <p14:tracePt t="92709" x="8088313" y="4846638"/>
          <p14:tracePt t="92724" x="8107363" y="4840288"/>
          <p14:tracePt t="92725" x="8132763" y="4840288"/>
          <p14:tracePt t="92733" x="8156575" y="4833938"/>
          <p14:tracePt t="92744" x="8181975" y="4827588"/>
          <p14:tracePt t="92750" x="8199438" y="4822825"/>
          <p14:tracePt t="92764" x="8218488" y="4810125"/>
          <p14:tracePt t="92765" x="8231188" y="4803775"/>
          <p14:tracePt t="92773" x="8235950" y="4803775"/>
          <p14:tracePt t="92784" x="8235950" y="4797425"/>
          <p14:tracePt t="92789" x="8242300" y="4797425"/>
          <p14:tracePt t="92805" x="8242300" y="4791075"/>
          <p14:tracePt t="92813" x="8248650" y="4784725"/>
          <p14:tracePt t="92824" x="8248650" y="4773613"/>
          <p14:tracePt t="92829" x="8248650" y="4767263"/>
          <p14:tracePt t="92844" x="8255000" y="4767263"/>
          <p14:tracePt t="92845" x="8255000" y="4760913"/>
          <p14:tracePt t="92853" x="8261350" y="4754563"/>
          <p14:tracePt t="92864" x="8261350" y="4748213"/>
          <p14:tracePt t="92885" x="8267700" y="4741863"/>
          <p14:tracePt t="92917" x="8274050" y="4735513"/>
          <p14:tracePt t="92957" x="8280400" y="4735513"/>
          <p14:tracePt t="92989" x="8285163" y="4729163"/>
          <p14:tracePt t="93021" x="8291513" y="4729163"/>
          <p14:tracePt t="93029" x="8291513" y="4724400"/>
          <p14:tracePt t="93045" x="8297863" y="4724400"/>
          <p14:tracePt t="93069" x="8304213" y="4724400"/>
          <p14:tracePt t="93077" x="8304213" y="4718050"/>
          <p14:tracePt t="93085" x="8310563" y="4718050"/>
          <p14:tracePt t="93101" x="8316913" y="4718050"/>
          <p14:tracePt t="93109" x="8316913" y="4711700"/>
          <p14:tracePt t="93117" x="8323263" y="4711700"/>
          <p14:tracePt t="93126" x="8329613" y="4705350"/>
          <p14:tracePt t="93141" x="8334375" y="4699000"/>
          <p14:tracePt t="93157" x="8340725" y="4692650"/>
          <p14:tracePt t="93173" x="8347075" y="4692650"/>
          <p14:tracePt t="93181" x="8347075" y="4686300"/>
          <p14:tracePt t="93189" x="8347075" y="4679950"/>
          <p14:tracePt t="93197" x="8353425" y="4679950"/>
          <p14:tracePt t="93205" x="8353425" y="4675188"/>
          <p14:tracePt t="93229" x="8353425" y="4668838"/>
          <p14:tracePt t="93237" x="8359775" y="4668838"/>
          <p14:tracePt t="93269" x="8359775" y="4662488"/>
          <p14:tracePt t="93309" x="8359775" y="4656138"/>
          <p14:tracePt t="93317" x="8366125" y="4656138"/>
          <p14:tracePt t="93677" x="8366125" y="4649788"/>
          <p14:tracePt t="93685" x="8372475" y="4649788"/>
          <p14:tracePt t="93701" x="8378825" y="4649788"/>
          <p14:tracePt t="93717" x="8378825" y="4643438"/>
          <p14:tracePt t="93725" x="8383588" y="4643438"/>
          <p14:tracePt t="95109" x="8378825" y="4649788"/>
          <p14:tracePt t="95117" x="8378825" y="4656138"/>
          <p14:tracePt t="95125" x="8372475" y="4675188"/>
          <p14:tracePt t="95133" x="8366125" y="4692650"/>
          <p14:tracePt t="95141" x="8359775" y="4699000"/>
          <p14:tracePt t="95165" x="8353425" y="4699000"/>
          <p14:tracePt t="95173" x="8347075" y="4699000"/>
          <p14:tracePt t="95181" x="8340725" y="4699000"/>
          <p14:tracePt t="95189" x="8334375" y="4699000"/>
          <p14:tracePt t="95197" x="8329613" y="4699000"/>
          <p14:tracePt t="95285" x="8323263" y="4699000"/>
          <p14:tracePt t="95293" x="8316913" y="4705350"/>
          <p14:tracePt t="95301" x="8323263" y="4735513"/>
          <p14:tracePt t="95309" x="8334375" y="4767263"/>
          <p14:tracePt t="95317" x="8347075" y="4784725"/>
          <p14:tracePt t="95333" x="8353425" y="4784725"/>
          <p14:tracePt t="95349" x="8359775" y="4784725"/>
          <p14:tracePt t="95437" x="8353425" y="4778375"/>
          <p14:tracePt t="95461" x="8347075" y="4778375"/>
          <p14:tracePt t="95469" x="8340725" y="4773613"/>
          <p14:tracePt t="95477" x="8329613" y="4773613"/>
          <p14:tracePt t="95485" x="8316913" y="4773613"/>
          <p14:tracePt t="95493" x="8291513" y="4760913"/>
          <p14:tracePt t="95503" x="8261350" y="4760913"/>
          <p14:tracePt t="95509" x="8231188" y="4754563"/>
          <p14:tracePt t="95523" x="8199438" y="4754563"/>
          <p14:tracePt t="95526" x="8169275" y="4754563"/>
          <p14:tracePt t="95543" x="8101013" y="4748213"/>
          <p14:tracePt t="95550" x="8058150" y="4748213"/>
          <p14:tracePt t="95563" x="8021638" y="4748213"/>
          <p14:tracePt t="95567" x="7985125" y="4748213"/>
          <p14:tracePt t="95583" x="7916863" y="4748213"/>
          <p14:tracePt t="95589" x="7886700" y="4748213"/>
          <p14:tracePt t="95603" x="7854950" y="4741863"/>
          <p14:tracePt t="95607" x="7824788" y="4741863"/>
          <p14:tracePt t="95623" x="7769225" y="4741863"/>
          <p14:tracePt t="95629" x="7743825" y="4741863"/>
          <p14:tracePt t="95643" x="7726363" y="4741863"/>
          <p14:tracePt t="95647" x="7713663" y="4741863"/>
          <p14:tracePt t="95664" x="7694613" y="4741863"/>
          <p14:tracePt t="95669" x="7689850" y="4748213"/>
          <p14:tracePt t="95685" x="7683500" y="4748213"/>
          <p14:tracePt t="95717" x="7683500" y="4754563"/>
          <p14:tracePt t="95757" x="7683500" y="4760913"/>
          <p14:tracePt t="95781" x="7683500" y="4767263"/>
          <p14:tracePt t="95805" x="7683500" y="4773613"/>
          <p14:tracePt t="95813" x="7677150" y="4773613"/>
          <p14:tracePt t="96021" x="7670800" y="4773613"/>
          <p14:tracePt t="96613" x="7670800" y="4778375"/>
          <p14:tracePt t="96629" x="7670800" y="4784725"/>
          <p14:tracePt t="96637" x="7677150" y="4784725"/>
          <p14:tracePt t="96645" x="7677150" y="4791075"/>
          <p14:tracePt t="96653" x="7677150" y="4797425"/>
          <p14:tracePt t="96661" x="7683500" y="4803775"/>
          <p14:tracePt t="96669" x="7689850" y="4816475"/>
          <p14:tracePt t="96677" x="7694613" y="4827588"/>
          <p14:tracePt t="96685" x="7707313" y="4840288"/>
          <p14:tracePt t="96693" x="7720013" y="4865688"/>
          <p14:tracePt t="96703" x="7743825" y="4883150"/>
          <p14:tracePt t="96709" x="7769225" y="4908550"/>
          <p14:tracePt t="96724" x="7805738" y="4932363"/>
          <p14:tracePt t="96725" x="7848600" y="4964113"/>
          <p14:tracePt t="96733" x="7897813" y="4987925"/>
          <p14:tracePt t="96743" x="7953375" y="5013325"/>
          <p14:tracePt t="96749" x="8015288" y="5037138"/>
          <p14:tracePt t="96764" x="8088313" y="5062538"/>
          <p14:tracePt t="96767" x="8175625" y="5073650"/>
          <p14:tracePt t="96784" x="8383588" y="5092700"/>
          <p14:tracePt t="96789" x="8488363" y="5092700"/>
          <p14:tracePt t="96804" x="8593138" y="5086350"/>
          <p14:tracePt t="96806" x="8697913" y="5068888"/>
          <p14:tracePt t="96813" x="8809038" y="5049838"/>
          <p14:tracePt t="96824" x="8931275" y="5019675"/>
          <p14:tracePt t="96829" x="9036050" y="4994275"/>
          <p14:tracePt t="96844" x="9134475" y="4970463"/>
          <p14:tracePt t="96847" x="9215438" y="4945063"/>
          <p14:tracePt t="96864" x="9350375" y="4895850"/>
          <p14:tracePt t="96870" x="9399588" y="4872038"/>
          <p14:tracePt t="96884" x="9436100" y="4840288"/>
          <p14:tracePt t="96885" x="9455150" y="4816475"/>
          <p14:tracePt t="96893" x="9472613" y="4803775"/>
          <p14:tracePt t="96904" x="9478963" y="4791075"/>
          <p14:tracePt t="96909" x="9485313" y="4778375"/>
          <p14:tracePt t="96924" x="9485313" y="4773613"/>
          <p14:tracePt t="96925" x="9485313" y="4760913"/>
          <p14:tracePt t="96941" x="9485313" y="4754563"/>
          <p14:tracePt t="96949" x="9478963" y="4748213"/>
          <p14:tracePt t="96957" x="9478963" y="4741863"/>
          <p14:tracePt t="96966" x="9472613" y="4735513"/>
          <p14:tracePt t="96973" x="9466263" y="4729163"/>
          <p14:tracePt t="96989" x="9466263" y="4724400"/>
          <p14:tracePt t="96997" x="9461500" y="4724400"/>
          <p14:tracePt t="97061" x="9461500" y="4729163"/>
          <p14:tracePt t="97069" x="9461500" y="4741863"/>
          <p14:tracePt t="97077" x="9455150" y="4760913"/>
          <p14:tracePt t="97085" x="9448800" y="4784725"/>
          <p14:tracePt t="97093" x="9448800" y="4810125"/>
          <p14:tracePt t="97104" x="9442450" y="4827588"/>
          <p14:tracePt t="97109" x="9442450" y="4852988"/>
          <p14:tracePt t="97124" x="9436100" y="4876800"/>
          <p14:tracePt t="97125" x="9429750" y="4895850"/>
          <p14:tracePt t="97133" x="9429750" y="4908550"/>
          <p14:tracePt t="97144" x="9429750" y="4914900"/>
          <p14:tracePt t="97157" x="9429750" y="4921250"/>
          <p14:tracePt t="97221" x="9429750" y="4926013"/>
          <p14:tracePt t="97237" x="9429750" y="4932363"/>
          <p14:tracePt t="97245" x="9429750" y="4945063"/>
          <p14:tracePt t="97253" x="9429750" y="4964113"/>
          <p14:tracePt t="97261" x="9436100" y="4975225"/>
          <p14:tracePt t="97269" x="9436100" y="4981575"/>
          <p14:tracePt t="97277" x="9436100" y="4994275"/>
          <p14:tracePt t="97285" x="9436100" y="5006975"/>
          <p14:tracePt t="97293" x="9436100" y="5019675"/>
          <p14:tracePt t="97304" x="9436100" y="5024438"/>
          <p14:tracePt t="97437" x="9436100" y="5030788"/>
          <p14:tracePt t="97453" x="9436100" y="5024438"/>
          <p14:tracePt t="97485" x="9436100" y="5019675"/>
          <p14:tracePt t="97493" x="9429750" y="5019675"/>
          <p14:tracePt t="97533" x="9423400" y="5019675"/>
          <p14:tracePt t="97589" x="9417050" y="5019675"/>
          <p14:tracePt t="98029" x="9417050" y="5013325"/>
          <p14:tracePt t="100741" x="9417050" y="5006975"/>
          <p14:tracePt t="100749" x="9412288" y="5006975"/>
          <p14:tracePt t="100773" x="9412288" y="5000625"/>
          <p14:tracePt t="100805" x="9405938" y="5000625"/>
          <p14:tracePt t="100813" x="9399588" y="4994275"/>
          <p14:tracePt t="100821" x="9393238" y="4994275"/>
          <p14:tracePt t="100829" x="9380538" y="4981575"/>
          <p14:tracePt t="100837" x="9363075" y="4964113"/>
          <p14:tracePt t="100845" x="9331325" y="4945063"/>
          <p14:tracePt t="100853" x="9301163" y="4921250"/>
          <p14:tracePt t="100863" x="9275763" y="4902200"/>
          <p14:tracePt t="100957" x="9269413" y="4902200"/>
          <p14:tracePt t="100965" x="9264650" y="4908550"/>
          <p14:tracePt t="100973" x="9239250" y="4945063"/>
          <p14:tracePt t="100981" x="9209088" y="4994275"/>
          <p14:tracePt t="100989" x="9190038" y="5049838"/>
          <p14:tracePt t="100997" x="9177338" y="5099050"/>
          <p14:tracePt t="101005" x="9177338" y="5111750"/>
          <p14:tracePt t="101021" x="9196388" y="5105400"/>
          <p14:tracePt t="101029" x="9239250" y="5086350"/>
          <p14:tracePt t="101037" x="9282113" y="5062538"/>
          <p14:tracePt t="101045" x="9337675" y="5037138"/>
          <p14:tracePt t="101053" x="9405938" y="5006975"/>
          <p14:tracePt t="101063" x="9478963" y="4970463"/>
          <p14:tracePt t="101070" x="9559925" y="4926013"/>
          <p14:tracePt t="101083" x="9658350" y="4872038"/>
          <p14:tracePt t="101087" x="9744075" y="4816475"/>
          <p14:tracePt t="101104" x="9928225" y="4699000"/>
          <p14:tracePt t="101109" x="10013950" y="4637088"/>
          <p14:tracePt t="101123" x="10112375" y="4557713"/>
          <p14:tracePt t="101127" x="10186988" y="4483100"/>
          <p14:tracePt t="101143" x="10309225" y="4335463"/>
          <p14:tracePt t="101149" x="10358438" y="4262438"/>
          <p14:tracePt t="101163" x="10401300" y="4187825"/>
          <p14:tracePt t="101167" x="10433050" y="4114800"/>
          <p14:tracePt t="101183" x="10463213" y="3967163"/>
          <p14:tracePt t="101189" x="10469563" y="3898900"/>
          <p14:tracePt t="101203" x="10469563" y="3838575"/>
          <p14:tracePt t="101207" x="10463213" y="3783013"/>
          <p14:tracePt t="101223" x="10414000" y="3690938"/>
          <p14:tracePt t="101229" x="10377488" y="3652838"/>
          <p14:tracePt t="101243" x="10347325" y="3622675"/>
          <p14:tracePt t="101247" x="10315575" y="3603625"/>
          <p14:tracePt t="101263" x="10242550" y="3592513"/>
          <p14:tracePt t="101269" x="10204450" y="3592513"/>
          <p14:tracePt t="101284" x="10161588" y="3598863"/>
          <p14:tracePt t="101285" x="10125075" y="3616325"/>
          <p14:tracePt t="101293" x="10094913" y="3635375"/>
          <p14:tracePt t="101303" x="10069513" y="3652838"/>
          <p14:tracePt t="101309" x="10045700" y="3678238"/>
          <p14:tracePt t="101323" x="10026650" y="3702050"/>
          <p14:tracePt t="101327" x="10007600" y="3727450"/>
          <p14:tracePt t="101343" x="9983788" y="3789363"/>
          <p14:tracePt t="101349" x="9977438" y="3806825"/>
          <p14:tracePt t="101363" x="9971088" y="3819525"/>
          <p14:tracePt t="101367" x="9964738" y="3819525"/>
          <p14:tracePt t="101384" x="9964738" y="3825875"/>
          <p14:tracePt t="101533" x="9958388" y="3825875"/>
          <p14:tracePt t="101565" x="9953625" y="3825875"/>
          <p14:tracePt t="101573" x="9947275" y="3825875"/>
          <p14:tracePt t="101581" x="9940925" y="3825875"/>
          <p14:tracePt t="101589" x="9915525" y="3825875"/>
          <p14:tracePt t="101597" x="9885363" y="3819525"/>
          <p14:tracePt t="101605" x="9836150" y="3806825"/>
          <p14:tracePt t="101613" x="9780588" y="3789363"/>
          <p14:tracePt t="101623" x="9725025" y="3776663"/>
          <p14:tracePt t="101630" x="9669463" y="3757613"/>
          <p14:tracePt t="101644" x="9613900" y="3751263"/>
          <p14:tracePt t="101645" x="9553575" y="3733800"/>
          <p14:tracePt t="101653" x="9491663" y="3727450"/>
          <p14:tracePt t="101663" x="9417050" y="3721100"/>
          <p14:tracePt t="101669" x="9356725" y="3714750"/>
          <p14:tracePt t="101683" x="9294813" y="3714750"/>
          <p14:tracePt t="101687" x="9239250" y="3714750"/>
          <p14:tracePt t="101703" x="9147175" y="3727450"/>
          <p14:tracePt t="101710" x="9104313" y="3746500"/>
          <p14:tracePt t="101724" x="9072563" y="3757613"/>
          <p14:tracePt t="101725" x="9055100" y="3770313"/>
          <p14:tracePt t="101733" x="9036050" y="3795713"/>
          <p14:tracePt t="101744" x="9023350" y="3819525"/>
          <p14:tracePt t="101749" x="9018588" y="3849688"/>
          <p14:tracePt t="101763" x="9018588" y="3881438"/>
          <p14:tracePt t="101767" x="9023350" y="3911600"/>
          <p14:tracePt t="101784" x="9042400" y="3967163"/>
          <p14:tracePt t="101789" x="9055100" y="3986213"/>
          <p14:tracePt t="101804" x="9067800" y="3997325"/>
          <p14:tracePt t="101807" x="9072563" y="4003675"/>
          <p14:tracePt t="101824" x="9078913" y="4003675"/>
          <p14:tracePt t="101837" x="9085263" y="4003675"/>
          <p14:tracePt t="101845" x="9085263" y="3997325"/>
          <p14:tracePt t="101869" x="9085263" y="3992563"/>
          <p14:tracePt t="101885" x="9085263" y="3986213"/>
          <p14:tracePt t="101893" x="9078913" y="3986213"/>
          <p14:tracePt t="101997" x="9072563" y="3992563"/>
          <p14:tracePt t="102021" x="9072563" y="3997325"/>
          <p14:tracePt t="102037" x="9072563" y="4003675"/>
          <p14:tracePt t="102053" x="9072563" y="4010025"/>
          <p14:tracePt t="102061" x="9078913" y="4016375"/>
          <p14:tracePt t="102069" x="9085263" y="4029075"/>
          <p14:tracePt t="102077" x="9085263" y="4041775"/>
          <p14:tracePt t="102085" x="9091613" y="4046538"/>
          <p14:tracePt t="102093" x="9097963" y="4059238"/>
          <p14:tracePt t="102104" x="9104313" y="4071938"/>
          <p14:tracePt t="102110" x="9110663" y="4084638"/>
          <p14:tracePt t="102124" x="9117013" y="4095750"/>
          <p14:tracePt t="102125" x="9117013" y="4108450"/>
          <p14:tracePt t="102133" x="9128125" y="4127500"/>
          <p14:tracePt t="102144" x="9128125" y="4138613"/>
          <p14:tracePt t="102149" x="9134475" y="4157663"/>
          <p14:tracePt t="102164" x="9134475" y="4164013"/>
          <p14:tracePt t="102165" x="9140825" y="4183063"/>
          <p14:tracePt t="102173" x="9140825" y="4194175"/>
          <p14:tracePt t="102184" x="9140825" y="4206875"/>
          <p14:tracePt t="102189" x="9140825" y="4225925"/>
          <p14:tracePt t="102204" x="9140825" y="4237038"/>
          <p14:tracePt t="102205" x="9140825" y="4243388"/>
          <p14:tracePt t="102213" x="9140825" y="4249738"/>
          <p14:tracePt t="102224" x="9140825" y="4256088"/>
          <p14:tracePt t="102229" x="9140825" y="4262438"/>
          <p14:tracePt t="102245" x="9140825" y="4268788"/>
          <p14:tracePt t="102261" x="9140825" y="4275138"/>
          <p14:tracePt t="102285" x="9147175" y="4281488"/>
          <p14:tracePt t="102301" x="9153525" y="4286250"/>
          <p14:tracePt t="102309" x="9159875" y="4292600"/>
          <p14:tracePt t="102325" x="9166225" y="4305300"/>
          <p14:tracePt t="102333" x="9177338" y="4311650"/>
          <p14:tracePt t="102341" x="9183688" y="4318000"/>
          <p14:tracePt t="102349" x="9190038" y="4324350"/>
          <p14:tracePt t="102357" x="9196388" y="4330700"/>
          <p14:tracePt t="102365" x="9202738" y="4330700"/>
          <p14:tracePt t="102373" x="9202738" y="4335463"/>
          <p14:tracePt t="102384" x="9209088" y="4335463"/>
          <p14:tracePt t="102461" x="9215438" y="4335463"/>
          <p14:tracePt t="102493" x="9220200" y="4330700"/>
          <p14:tracePt t="102501" x="9232900" y="4324350"/>
          <p14:tracePt t="102509" x="9245600" y="4305300"/>
          <p14:tracePt t="102517" x="9269413" y="4292600"/>
          <p14:tracePt t="102525" x="9288463" y="4268788"/>
          <p14:tracePt t="102533" x="9313863" y="4243388"/>
          <p14:tracePt t="102544" x="9337675" y="4206875"/>
          <p14:tracePt t="102550" x="9367838" y="4164013"/>
          <p14:tracePt t="102564" x="9405938" y="4127500"/>
          <p14:tracePt t="102565" x="9436100" y="4084638"/>
          <p14:tracePt t="102573" x="9466263" y="4041775"/>
          <p14:tracePt t="102584" x="9504363" y="3992563"/>
          <p14:tracePt t="102590" x="9540875" y="3937000"/>
          <p14:tracePt t="102604" x="9577388" y="3881438"/>
          <p14:tracePt t="102608" x="9609138" y="3819525"/>
          <p14:tracePt t="102624" x="9669463" y="3697288"/>
          <p14:tracePt t="102630" x="9688513" y="3635375"/>
          <p14:tracePt t="102644" x="9701213" y="3567113"/>
          <p14:tracePt t="102645" x="9712325" y="3487738"/>
          <p14:tracePt t="102653" x="9718675" y="3406775"/>
          <p14:tracePt t="102664" x="9725025" y="3333750"/>
          <p14:tracePt t="102669" x="9718675" y="3259138"/>
          <p14:tracePt t="102684" x="9707563" y="3192463"/>
          <p14:tracePt t="102685" x="9694863" y="3124200"/>
          <p14:tracePt t="102693" x="9669463" y="3057525"/>
          <p14:tracePt t="102704" x="9639300" y="3001963"/>
          <p14:tracePt t="102710" x="9613900" y="2952750"/>
          <p14:tracePt t="102724" x="9583738" y="2909888"/>
          <p14:tracePt t="102725" x="9553575" y="2865438"/>
          <p14:tracePt t="102733" x="9521825" y="2828925"/>
          <p14:tracePt t="102744" x="9498013" y="2792413"/>
          <p14:tracePt t="102749" x="9466263" y="2767013"/>
          <p14:tracePt t="102764" x="9442450" y="2743200"/>
          <p14:tracePt t="102765" x="9412288" y="2724150"/>
          <p14:tracePt t="102773" x="9380538" y="2713038"/>
          <p14:tracePt t="102784" x="9350375" y="2706688"/>
          <p14:tracePt t="102789" x="9318625" y="2700338"/>
          <p14:tracePt t="102804" x="9288463" y="2693988"/>
          <p14:tracePt t="102805" x="9239250" y="2687638"/>
          <p14:tracePt t="102813" x="9183688" y="2687638"/>
          <p14:tracePt t="102824" x="9134475" y="2693988"/>
          <p14:tracePt t="102829" x="9078913" y="2700338"/>
          <p14:tracePt t="102844" x="9018588" y="2700338"/>
          <p14:tracePt t="102845" x="8956675" y="2706688"/>
          <p14:tracePt t="102853" x="8888413" y="2713038"/>
          <p14:tracePt t="102864" x="8815388" y="2719388"/>
          <p14:tracePt t="102869" x="8753475" y="2724150"/>
          <p14:tracePt t="102884" x="8691563" y="2730500"/>
          <p14:tracePt t="102885" x="8636000" y="2730500"/>
          <p14:tracePt t="102893" x="8586788" y="2730500"/>
          <p14:tracePt t="102904" x="8543925" y="2730500"/>
          <p14:tracePt t="102909" x="8513763" y="2730500"/>
          <p14:tracePt t="102924" x="8482013" y="2730500"/>
          <p14:tracePt t="102925" x="8458200" y="2730500"/>
          <p14:tracePt t="102933" x="8439150" y="2736850"/>
          <p14:tracePt t="102944" x="8421688" y="2736850"/>
          <p14:tracePt t="102949" x="8402638" y="2743200"/>
          <p14:tracePt t="102966" x="8389938" y="2749550"/>
          <p14:tracePt t="102967" x="8378825" y="2762250"/>
          <p14:tracePt t="102973" x="8359775" y="2779713"/>
          <p14:tracePt t="102984" x="8347075" y="2798763"/>
          <p14:tracePt t="102990" x="8329613" y="2822575"/>
          <p14:tracePt t="103004" x="8310563" y="2860675"/>
          <p14:tracePt t="103006" x="8297863" y="2890838"/>
          <p14:tracePt t="103013" x="8280400" y="2940050"/>
          <p14:tracePt t="103024" x="8274050" y="2995613"/>
          <p14:tracePt t="103030" x="8267700" y="3044825"/>
          <p14:tracePt t="103044" x="8261350" y="3094038"/>
          <p14:tracePt t="103046" x="8255000" y="3143250"/>
          <p14:tracePt t="103054" x="8255000" y="3186113"/>
          <p14:tracePt t="103064" x="8255000" y="3228975"/>
          <p14:tracePt t="103070" x="8255000" y="3278188"/>
          <p14:tracePt t="103085" x="8261350" y="3321050"/>
          <p14:tracePt t="103086" x="8267700" y="3357563"/>
          <p14:tracePt t="103093" x="8274050" y="3389313"/>
          <p14:tracePt t="103104" x="8285163" y="3425825"/>
          <p14:tracePt t="103110" x="8291513" y="3462338"/>
          <p14:tracePt t="103124" x="8304213" y="3505200"/>
          <p14:tracePt t="103125" x="8310563" y="3549650"/>
          <p14:tracePt t="103133" x="8323263" y="3586163"/>
          <p14:tracePt t="103144" x="8340725" y="3629025"/>
          <p14:tracePt t="103150" x="8353425" y="3665538"/>
          <p14:tracePt t="103164" x="8372475" y="3714750"/>
          <p14:tracePt t="103165" x="8389938" y="3757613"/>
          <p14:tracePt t="103173" x="8415338" y="3800475"/>
          <p14:tracePt t="103184" x="8439150" y="3844925"/>
          <p14:tracePt t="103189" x="8470900" y="3887788"/>
          <p14:tracePt t="103205" x="8507413" y="3937000"/>
          <p14:tracePt t="103206" x="8543925" y="3992563"/>
          <p14:tracePt t="103213" x="8593138" y="4052888"/>
          <p14:tracePt t="103224" x="8642350" y="4108450"/>
          <p14:tracePt t="103230" x="8678863" y="4164013"/>
          <p14:tracePt t="103244" x="8728075" y="4232275"/>
          <p14:tracePt t="103246" x="8777288" y="4292600"/>
          <p14:tracePt t="103253" x="8826500" y="4354513"/>
          <p14:tracePt t="103264" x="8888413" y="4433888"/>
          <p14:tracePt t="103271" x="8943975" y="4502150"/>
          <p14:tracePt t="103284" x="8999538" y="4570413"/>
          <p14:tracePt t="103286" x="9048750" y="4637088"/>
          <p14:tracePt t="103293" x="9097963" y="4705350"/>
          <p14:tracePt t="103304" x="9147175" y="4760913"/>
          <p14:tracePt t="103309" x="9196388" y="4822825"/>
          <p14:tracePt t="103325" x="9251950" y="4865688"/>
          <p14:tracePt t="103326" x="9294813" y="4908550"/>
          <p14:tracePt t="103334" x="9337675" y="4938713"/>
          <p14:tracePt t="103344" x="9380538" y="4970463"/>
          <p14:tracePt t="103349" x="9423400" y="4987925"/>
          <p14:tracePt t="103365" x="9466263" y="5006975"/>
          <p14:tracePt t="103366" x="9510713" y="5019675"/>
          <p14:tracePt t="103374" x="9547225" y="5037138"/>
          <p14:tracePt t="103384" x="9583738" y="5043488"/>
          <p14:tracePt t="103390" x="9613900" y="5049838"/>
          <p14:tracePt t="103404" x="9639300" y="5049838"/>
          <p14:tracePt t="103405" x="9663113" y="5049838"/>
          <p14:tracePt t="103413" x="9682163" y="5049838"/>
          <p14:tracePt t="103424" x="9707563" y="5049838"/>
          <p14:tracePt t="103429" x="9725025" y="5043488"/>
          <p14:tracePt t="103444" x="9744075" y="5037138"/>
          <p14:tracePt t="103445" x="9761538" y="5030788"/>
          <p14:tracePt t="103453" x="9780588" y="5024438"/>
          <p14:tracePt t="103464" x="9799638" y="5013325"/>
          <p14:tracePt t="103469" x="9823450" y="5000625"/>
          <p14:tracePt t="103484" x="9855200" y="4981575"/>
          <p14:tracePt t="103485" x="9885363" y="4970463"/>
          <p14:tracePt t="103493" x="9915525" y="4957763"/>
          <p14:tracePt t="103504" x="9947275" y="4945063"/>
          <p14:tracePt t="103510" x="9977438" y="4926013"/>
          <p14:tracePt t="103525" x="10020300" y="4908550"/>
          <p14:tracePt t="103526" x="10056813" y="4889500"/>
          <p14:tracePt t="103533" x="10082213" y="4876800"/>
          <p14:tracePt t="103544" x="10112375" y="4865688"/>
          <p14:tracePt t="103549" x="10137775" y="4852988"/>
          <p14:tracePt t="103564" x="10155238" y="4840288"/>
          <p14:tracePt t="103565" x="10167938" y="4827588"/>
          <p14:tracePt t="103573" x="10186988" y="4822825"/>
          <p14:tracePt t="103584" x="10193338" y="4810125"/>
          <p14:tracePt t="103589" x="10199688" y="4803775"/>
          <p14:tracePt t="103605" x="10199688" y="4797425"/>
          <p14:tracePt t="103606" x="10204450" y="4784725"/>
          <p14:tracePt t="103613" x="10204450" y="4767263"/>
          <p14:tracePt t="103624" x="10210800" y="4748213"/>
          <p14:tracePt t="103629" x="10204450" y="4711700"/>
          <p14:tracePt t="103645" x="10199688" y="4662488"/>
          <p14:tracePt t="103646" x="10186988" y="4606925"/>
          <p14:tracePt t="103653" x="10174288" y="4545013"/>
          <p14:tracePt t="103664" x="10155238" y="4483100"/>
          <p14:tracePt t="103670" x="10137775" y="4416425"/>
          <p14:tracePt t="103685" x="10118725" y="4341813"/>
          <p14:tracePt t="103686" x="10101263" y="4249738"/>
          <p14:tracePt t="103693" x="10075863" y="4164013"/>
          <p14:tracePt t="103704" x="10056813" y="4078288"/>
          <p14:tracePt t="103710" x="10033000" y="4003675"/>
          <p14:tracePt t="103724" x="10013950" y="3930650"/>
          <p14:tracePt t="103725" x="9996488" y="3856038"/>
          <p14:tracePt t="103733" x="9977438" y="3783013"/>
          <p14:tracePt t="103744" x="9958388" y="3697288"/>
          <p14:tracePt t="103750" x="9940925" y="3616325"/>
          <p14:tracePt t="103764" x="9921875" y="3549650"/>
          <p14:tracePt t="103765" x="9904413" y="3481388"/>
          <p14:tracePt t="103773" x="9885363" y="3425825"/>
          <p14:tracePt t="103784" x="9866313" y="3370263"/>
          <p14:tracePt t="103789" x="9848850" y="3327400"/>
          <p14:tracePt t="103804" x="9817100" y="3278188"/>
          <p14:tracePt t="103805" x="9780588" y="3241675"/>
          <p14:tracePt t="103813" x="9750425" y="3209925"/>
          <p14:tracePt t="103824" x="9712325" y="3186113"/>
          <p14:tracePt t="103829" x="9675813" y="3160713"/>
          <p14:tracePt t="103845" x="9639300" y="3143250"/>
          <p14:tracePt t="103846" x="9596438" y="3130550"/>
          <p14:tracePt t="103853" x="9553575" y="3111500"/>
          <p14:tracePt t="103864" x="9504363" y="3106738"/>
          <p14:tracePt t="103870" x="9455150" y="3100388"/>
          <p14:tracePt t="103885" x="9399588" y="3094038"/>
          <p14:tracePt t="103885" x="9344025" y="3087688"/>
          <p14:tracePt t="103893" x="9282113" y="3087688"/>
          <p14:tracePt t="103904" x="9220200" y="3081338"/>
          <p14:tracePt t="103910" x="9153525" y="3074988"/>
          <p14:tracePt t="103925" x="9091613" y="3068638"/>
          <p14:tracePt t="103926" x="9036050" y="3062288"/>
          <p14:tracePt t="103933" x="8986838" y="3062288"/>
          <p14:tracePt t="103944" x="8950325" y="3062288"/>
          <p14:tracePt t="103950" x="8913813" y="3057525"/>
          <p14:tracePt t="103966" x="8882063" y="3057525"/>
          <p14:tracePt t="103968" x="8864600" y="3057525"/>
          <p14:tracePt t="103974" x="8851900" y="3057525"/>
          <p14:tracePt t="103985" x="8845550" y="3057525"/>
          <p14:tracePt t="103989" x="8845550" y="3062288"/>
          <p14:tracePt t="104181" x="8839200" y="3062288"/>
          <p14:tracePt t="104397" x="8832850" y="3062288"/>
          <p14:tracePt t="104405" x="8832850" y="3068638"/>
          <p14:tracePt t="104421" x="8826500" y="3074988"/>
          <p14:tracePt t="104429" x="8815388" y="3081338"/>
          <p14:tracePt t="104437" x="8789988" y="3106738"/>
          <p14:tracePt t="104445" x="8772525" y="3130550"/>
          <p14:tracePt t="104453" x="8740775" y="3160713"/>
          <p14:tracePt t="104464" x="8716963" y="3192463"/>
          <p14:tracePt t="104470" x="8678863" y="3235325"/>
          <p14:tracePt t="104485" x="8648700" y="3278188"/>
          <p14:tracePt t="104486" x="8618538" y="3314700"/>
          <p14:tracePt t="104493" x="8593138" y="3357563"/>
          <p14:tracePt t="104504" x="8575675" y="3402013"/>
          <p14:tracePt t="104510" x="8556625" y="3438525"/>
          <p14:tracePt t="104525" x="8543925" y="3481388"/>
          <p14:tracePt t="104526" x="8531225" y="3524250"/>
          <p14:tracePt t="104533" x="8520113" y="3554413"/>
          <p14:tracePt t="104544" x="8520113" y="3586163"/>
          <p14:tracePt t="104549" x="8513763" y="3616325"/>
          <p14:tracePt t="104565" x="8513763" y="3648075"/>
          <p14:tracePt t="104566" x="8513763" y="3678238"/>
          <p14:tracePt t="104573" x="8520113" y="3702050"/>
          <p14:tracePt t="104584" x="8526463" y="3733800"/>
          <p14:tracePt t="104590" x="8531225" y="3757613"/>
          <p14:tracePt t="104605" x="8537575" y="3776663"/>
          <p14:tracePt t="104606" x="8550275" y="3795713"/>
          <p14:tracePt t="104613" x="8556625" y="3806825"/>
          <p14:tracePt t="104624" x="8562975" y="3819525"/>
          <p14:tracePt t="104630" x="8569325" y="3832225"/>
          <p14:tracePt t="104645" x="8569325" y="3838575"/>
          <p14:tracePt t="104646" x="8575675" y="3838575"/>
          <p14:tracePt t="104661" x="8575675" y="3844925"/>
          <p14:tracePt t="104749" x="8580438" y="3844925"/>
          <p14:tracePt t="104781" x="8580438" y="3849688"/>
          <p14:tracePt t="104813" x="8586788" y="3856038"/>
          <p14:tracePt t="104837" x="8593138" y="3868738"/>
          <p14:tracePt t="104845" x="8599488" y="3887788"/>
          <p14:tracePt t="104853" x="8605838" y="3911600"/>
          <p14:tracePt t="104861" x="8612188" y="3943350"/>
          <p14:tracePt t="104869" x="8624888" y="3979863"/>
          <p14:tracePt t="104877" x="8629650" y="4022725"/>
          <p14:tracePt t="104885" x="8648700" y="4071938"/>
          <p14:tracePt t="104893" x="8661400" y="4121150"/>
          <p14:tracePt t="104904" x="8678863" y="4187825"/>
          <p14:tracePt t="104909" x="8710613" y="4249738"/>
          <p14:tracePt t="104925" x="8734425" y="4324350"/>
          <p14:tracePt t="104926" x="8759825" y="4403725"/>
          <p14:tracePt t="104933" x="8789988" y="4483100"/>
          <p14:tracePt t="104944" x="8826500" y="4564063"/>
          <p14:tracePt t="104950" x="8864600" y="4649788"/>
          <p14:tracePt t="104966" x="8969375" y="4833938"/>
          <p14:tracePt t="104973" x="9029700" y="4914900"/>
          <p14:tracePt t="104985" x="9097963" y="4987925"/>
          <p14:tracePt t="104989" x="9159875" y="5056188"/>
          <p14:tracePt t="105005" x="9226550" y="5105400"/>
          <p14:tracePt t="105006" x="9301163" y="5148263"/>
          <p14:tracePt t="105013" x="9367838" y="5172075"/>
          <p14:tracePt t="105024" x="9423400" y="5191125"/>
          <p14:tracePt t="105030" x="9466263" y="5197475"/>
          <p14:tracePt t="105045" x="9504363" y="5197475"/>
          <p14:tracePt t="105046" x="9528175" y="5184775"/>
          <p14:tracePt t="105053" x="9547225" y="5178425"/>
          <p14:tracePt t="105064" x="9559925" y="5167313"/>
          <p14:tracePt t="105070" x="9571038" y="5154613"/>
          <p14:tracePt t="105086" x="9577388" y="5148263"/>
          <p14:tracePt t="105093" x="9577388" y="5141913"/>
          <p14:tracePt t="105104" x="9577388" y="5135563"/>
          <p14:tracePt t="105125" x="9577388" y="5129213"/>
          <p14:tracePt t="105157" x="9577388" y="5122863"/>
          <p14:tracePt t="105165" x="9583738" y="5122863"/>
          <p14:tracePt t="105181" x="9583738" y="5118100"/>
          <p14:tracePt t="105189" x="9590088" y="5118100"/>
          <p14:tracePt t="105197" x="9602788" y="5118100"/>
          <p14:tracePt t="105205" x="9613900" y="5111750"/>
          <p14:tracePt t="105213" x="9626600" y="5105400"/>
          <p14:tracePt t="105224" x="9639300" y="5099050"/>
          <p14:tracePt t="105230" x="9652000" y="5092700"/>
          <p14:tracePt t="105245" x="9669463" y="5080000"/>
          <p14:tracePt t="105246" x="9688513" y="5062538"/>
          <p14:tracePt t="105253" x="9701213" y="5030788"/>
          <p14:tracePt t="105264" x="9718675" y="5006975"/>
          <p14:tracePt t="105269" x="9731375" y="4975225"/>
          <p14:tracePt t="105285" x="9750425" y="4938713"/>
          <p14:tracePt t="105286" x="9750425" y="4889500"/>
          <p14:tracePt t="105293" x="9756775" y="4846638"/>
          <p14:tracePt t="105305" x="9750425" y="4791075"/>
          <p14:tracePt t="105309" x="9744075" y="4735513"/>
          <p14:tracePt t="105325" x="9725025" y="4686300"/>
          <p14:tracePt t="105326" x="9712325" y="4630738"/>
          <p14:tracePt t="105333" x="9694863" y="4576763"/>
          <p14:tracePt t="105345" x="9675813" y="4514850"/>
          <p14:tracePt t="105350" x="9652000" y="4459288"/>
          <p14:tracePt t="105365" x="9626600" y="4410075"/>
          <p14:tracePt t="105366" x="9602788" y="4360863"/>
          <p14:tracePt t="105374" x="9577388" y="4318000"/>
          <p14:tracePt t="105385" x="9553575" y="4275138"/>
          <p14:tracePt t="105390" x="9528175" y="4225925"/>
          <p14:tracePt t="105405" x="9498013" y="4183063"/>
          <p14:tracePt t="105407" x="9472613" y="4138613"/>
          <p14:tracePt t="105414" x="9442450" y="4095750"/>
          <p14:tracePt t="105425" x="9417050" y="4059238"/>
          <p14:tracePt t="105429" x="9386888" y="4016375"/>
          <p14:tracePt t="105445" x="9356725" y="3973513"/>
          <p14:tracePt t="105447" x="9324975" y="3924300"/>
          <p14:tracePt t="105454" x="9282113" y="3881438"/>
          <p14:tracePt t="105463" x="9245600" y="3838575"/>
          <p14:tracePt t="105469" x="9209088" y="3806825"/>
          <p14:tracePt t="105483" x="9177338" y="3783013"/>
          <p14:tracePt t="105488" x="9147175" y="3757613"/>
          <p14:tracePt t="105504" x="9091613" y="3727450"/>
          <p14:tracePt t="105510" x="9067800" y="3721100"/>
          <p14:tracePt t="105523" x="9048750" y="3714750"/>
          <p14:tracePt t="105529" x="9029700" y="3708400"/>
          <p14:tracePt t="105544" x="9005888" y="3708400"/>
          <p14:tracePt t="105549" x="8993188" y="3714750"/>
          <p14:tracePt t="105563" x="8980488" y="3721100"/>
          <p14:tracePt t="105568" x="8974138" y="3740150"/>
          <p14:tracePt t="105584" x="8950325" y="3770313"/>
          <p14:tracePt t="105590" x="8937625" y="3800475"/>
          <p14:tracePt t="105604" x="8924925" y="3832225"/>
          <p14:tracePt t="105605" x="8913813" y="3862388"/>
          <p14:tracePt t="105613" x="8901113" y="3894138"/>
          <p14:tracePt t="105623" x="8888413" y="3924300"/>
          <p14:tracePt t="105630" x="8875713" y="3954463"/>
          <p14:tracePt t="105643" x="8864600" y="3986213"/>
          <p14:tracePt t="105648" x="8851900" y="4022725"/>
          <p14:tracePt t="105663" x="8832850" y="4071938"/>
          <p14:tracePt t="105669" x="8821738" y="4095750"/>
          <p14:tracePt t="105683" x="8815388" y="4127500"/>
          <p14:tracePt t="105687" x="8809038" y="4151313"/>
          <p14:tracePt t="105703" x="8789988" y="4219575"/>
          <p14:tracePt t="105709" x="8783638" y="4249738"/>
          <p14:tracePt t="105723" x="8777288" y="4281488"/>
          <p14:tracePt t="105727" x="8777288" y="4311650"/>
          <p14:tracePt t="105744" x="8777288" y="4373563"/>
          <p14:tracePt t="105749" x="8783638" y="4410075"/>
          <p14:tracePt t="105763" x="8796338" y="4446588"/>
          <p14:tracePt t="105767" x="8802688" y="4478338"/>
          <p14:tracePt t="105783" x="8821738" y="4538663"/>
          <p14:tracePt t="105789" x="8839200" y="4570413"/>
          <p14:tracePt t="105803" x="8845550" y="4594225"/>
          <p14:tracePt t="105807" x="8864600" y="4625975"/>
          <p14:tracePt t="105824" x="8901113" y="4675188"/>
          <p14:tracePt t="105829" x="8924925" y="4699000"/>
          <p14:tracePt t="105843" x="8943975" y="4729163"/>
          <p14:tracePt t="105848" x="8969375" y="4754563"/>
          <p14:tracePt t="105863" x="9012238" y="4803775"/>
          <p14:tracePt t="105869" x="9029700" y="4827588"/>
          <p14:tracePt t="105884" x="9048750" y="4852988"/>
          <p14:tracePt t="105885" x="9055100" y="4865688"/>
          <p14:tracePt t="105893" x="9067800" y="4876800"/>
          <p14:tracePt t="105903" x="9072563" y="4883150"/>
          <p14:tracePt t="105909" x="9072563" y="4889500"/>
          <p14:tracePt t="105981" x="9072563" y="4895850"/>
          <p14:tracePt t="105989" x="9078913" y="4895850"/>
          <p14:tracePt t="106021" x="9085263" y="4895850"/>
          <p14:tracePt t="106029" x="9085263" y="4902200"/>
          <p14:tracePt t="106037" x="9091613" y="4902200"/>
          <p14:tracePt t="106045" x="9097963" y="4908550"/>
          <p14:tracePt t="106053" x="9110663" y="4914900"/>
          <p14:tracePt t="106063" x="9121775" y="4921250"/>
          <p14:tracePt t="106069" x="9140825" y="4926013"/>
          <p14:tracePt t="106083" x="9147175" y="4932363"/>
          <p14:tracePt t="106087" x="9166225" y="4945063"/>
          <p14:tracePt t="106103" x="9202738" y="4964113"/>
          <p14:tracePt t="106109" x="9215438" y="4970463"/>
          <p14:tracePt t="106123" x="9226550" y="4981575"/>
          <p14:tracePt t="106127" x="9239250" y="4987925"/>
          <p14:tracePt t="106143" x="9251950" y="4994275"/>
          <p14:tracePt t="106157" x="9258300" y="4994275"/>
          <p14:tracePt t="106245" x="9258300" y="5000625"/>
          <p14:tracePt t="106285" x="9258300" y="5006975"/>
          <p14:tracePt t="106421" x="9258300" y="5013325"/>
          <p14:tracePt t="106861" x="9258300" y="5019675"/>
          <p14:tracePt t="107229" x="9258300" y="5024438"/>
          <p14:tracePt t="107829" x="9258300" y="5019675"/>
          <p14:tracePt t="107837" x="9258300" y="5013325"/>
          <p14:tracePt t="107845" x="9258300" y="5006975"/>
          <p14:tracePt t="107853" x="9258300" y="4987925"/>
          <p14:tracePt t="107861" x="9258300" y="4970463"/>
          <p14:tracePt t="107869" x="9258300" y="4945063"/>
          <p14:tracePt t="107877" x="9258300" y="4921250"/>
          <p14:tracePt t="107885" x="9258300" y="4889500"/>
          <p14:tracePt t="107893" x="9258300" y="4852988"/>
          <p14:tracePt t="107904" x="9251950" y="4810125"/>
          <p14:tracePt t="107910" x="9251950" y="4767263"/>
          <p14:tracePt t="107924" x="9239250" y="4729163"/>
          <p14:tracePt t="107925" x="9232900" y="4692650"/>
          <p14:tracePt t="107933" x="9220200" y="4662488"/>
          <p14:tracePt t="107944" x="9215438" y="4630738"/>
          <p14:tracePt t="107950" x="9202738" y="4600575"/>
          <p14:tracePt t="107965" x="9196388" y="4581525"/>
          <p14:tracePt t="107966" x="9190038" y="4570413"/>
          <p14:tracePt t="107974" x="9190038" y="4564063"/>
          <p14:tracePt t="107989" x="9183688" y="4557713"/>
          <p14:tracePt t="108261" x="9183688" y="4551363"/>
          <p14:tracePt t="108309" x="9183688" y="4545013"/>
          <p14:tracePt t="108325" x="9183688" y="4538663"/>
          <p14:tracePt t="108357" x="9183688" y="4532313"/>
          <p14:tracePt t="108397" x="9183688" y="4527550"/>
          <p14:tracePt t="108509" x="9183688" y="4521200"/>
          <p14:tracePt t="108541" x="9183688" y="4514850"/>
          <p14:tracePt t="108549" x="9190038" y="4514850"/>
          <p14:tracePt t="108565" x="9190038" y="4508500"/>
          <p14:tracePt t="108589" x="9190038" y="4502150"/>
          <p14:tracePt t="108597" x="9190038" y="4495800"/>
          <p14:tracePt t="108613" x="9190038" y="4489450"/>
          <p14:tracePt t="108629" x="9190038" y="4483100"/>
          <p14:tracePt t="108637" x="9190038" y="4478338"/>
          <p14:tracePt t="108645" x="9190038" y="4471988"/>
          <p14:tracePt t="108653" x="9190038" y="4459288"/>
          <p14:tracePt t="108661" x="9190038" y="4452938"/>
          <p14:tracePt t="108669" x="9190038" y="4440238"/>
          <p14:tracePt t="108677" x="9190038" y="4429125"/>
          <p14:tracePt t="108685" x="9190038" y="4416425"/>
          <p14:tracePt t="108693" x="9190038" y="4397375"/>
          <p14:tracePt t="108704" x="9183688" y="4391025"/>
          <p14:tracePt t="108710" x="9177338" y="4373563"/>
          <p14:tracePt t="108725" x="9177338" y="4354513"/>
          <p14:tracePt t="108726" x="9170988" y="4330700"/>
          <p14:tracePt t="108733" x="9170988" y="4305300"/>
          <p14:tracePt t="108744" x="9159875" y="4286250"/>
          <p14:tracePt t="108750" x="9159875" y="4268788"/>
          <p14:tracePt t="108764" x="9153525" y="4249738"/>
          <p14:tracePt t="108766" x="9147175" y="4232275"/>
          <p14:tracePt t="108774" x="9140825" y="4213225"/>
          <p14:tracePt t="108784" x="9134475" y="4194175"/>
          <p14:tracePt t="108790" x="9128125" y="4170363"/>
          <p14:tracePt t="108804" x="9121775" y="4151313"/>
          <p14:tracePt t="108806" x="9117013" y="4133850"/>
          <p14:tracePt t="108813" x="9104313" y="4114800"/>
          <p14:tracePt t="108824" x="9097963" y="4095750"/>
          <p14:tracePt t="108830" x="9091613" y="4078288"/>
          <p14:tracePt t="108844" x="9085263" y="4065588"/>
          <p14:tracePt t="108845" x="9085263" y="4059238"/>
          <p14:tracePt t="108861" x="9078913" y="4059238"/>
          <p14:tracePt t="109189" x="9078913" y="4052888"/>
          <p14:tracePt t="109213" x="9085263" y="4052888"/>
          <p14:tracePt t="109229" x="9085263" y="4046538"/>
          <p14:tracePt t="109237" x="9091613" y="4046538"/>
          <p14:tracePt t="109413" x="9091613" y="4041775"/>
          <p14:tracePt t="109645" x="9091613" y="4046538"/>
          <p14:tracePt t="109653" x="9091613" y="4059238"/>
          <p14:tracePt t="109661" x="9085263" y="4078288"/>
          <p14:tracePt t="109669" x="9072563" y="4108450"/>
          <p14:tracePt t="109677" x="9067800" y="4138613"/>
          <p14:tracePt t="109685" x="9055100" y="4176713"/>
          <p14:tracePt t="109693" x="9048750" y="4219575"/>
          <p14:tracePt t="109704" x="9029700" y="4268788"/>
          <p14:tracePt t="109710" x="9012238" y="4324350"/>
          <p14:tracePt t="109724" x="8999538" y="4379913"/>
          <p14:tracePt t="109726" x="8974138" y="4446588"/>
          <p14:tracePt t="109733" x="8950325" y="4514850"/>
          <p14:tracePt t="109744" x="8931275" y="4576763"/>
          <p14:tracePt t="109750" x="8913813" y="4630738"/>
          <p14:tracePt t="109764" x="8894763" y="4686300"/>
          <p14:tracePt t="109766" x="8882063" y="4729163"/>
          <p14:tracePt t="109773" x="8870950" y="4773613"/>
          <p14:tracePt t="109784" x="8864600" y="4810125"/>
          <p14:tracePt t="109790" x="8858250" y="4840288"/>
          <p14:tracePt t="109804" x="8858250" y="4865688"/>
          <p14:tracePt t="109805" x="8864600" y="4883150"/>
          <p14:tracePt t="109813" x="8864600" y="4895850"/>
          <p14:tracePt t="109824" x="8870950" y="4908550"/>
          <p14:tracePt t="109830" x="8875713" y="4908550"/>
          <p14:tracePt t="109845" x="8888413" y="4914900"/>
          <p14:tracePt t="109846" x="8901113" y="4921250"/>
          <p14:tracePt t="109853" x="8920163" y="4921250"/>
          <p14:tracePt t="109865" x="8937625" y="4926013"/>
          <p14:tracePt t="109870" x="8956675" y="4926013"/>
          <p14:tracePt t="109885" x="8974138" y="4926013"/>
          <p14:tracePt t="109887" x="8993188" y="4921250"/>
          <p14:tracePt t="109894" x="9005888" y="4921250"/>
          <p14:tracePt t="109905" x="9012238" y="4921250"/>
          <p14:tracePt t="109910" x="9012238" y="4914900"/>
          <p14:tracePt t="109925" x="9018588" y="4914900"/>
          <p14:tracePt t="109933" x="9023350" y="4914900"/>
          <p14:tracePt t="109949" x="9023350" y="4908550"/>
          <p14:tracePt t="109965" x="9029700" y="4908550"/>
          <p14:tracePt t="109989" x="9029700" y="4902200"/>
          <p14:tracePt t="109997" x="9036050" y="4902200"/>
          <p14:tracePt t="110045" x="9036050" y="4895850"/>
          <p14:tracePt t="110053" x="9042400" y="4895850"/>
          <p14:tracePt t="110093" x="9048750" y="4895850"/>
          <p14:tracePt t="110117" x="9055100" y="4902200"/>
          <p14:tracePt t="110133" x="9061450" y="4908550"/>
          <p14:tracePt t="110141" x="9072563" y="4914900"/>
          <p14:tracePt t="110149" x="9085263" y="4921250"/>
          <p14:tracePt t="110157" x="9097963" y="4926013"/>
          <p14:tracePt t="110165" x="9117013" y="4938713"/>
          <p14:tracePt t="110173" x="9128125" y="4951413"/>
          <p14:tracePt t="110184" x="9153525" y="4975225"/>
          <p14:tracePt t="110190" x="9170988" y="4994275"/>
          <p14:tracePt t="110205" x="9196388" y="5019675"/>
          <p14:tracePt t="110206" x="9220200" y="5043488"/>
          <p14:tracePt t="110213" x="9245600" y="5073650"/>
          <p14:tracePt t="110224" x="9275763" y="5099050"/>
          <p14:tracePt t="110230" x="9307513" y="5135563"/>
          <p14:tracePt t="110245" x="9344025" y="5167313"/>
          <p14:tracePt t="110246" x="9367838" y="5191125"/>
          <p14:tracePt t="110253" x="9399588" y="5216525"/>
          <p14:tracePt t="110264" x="9423400" y="5240338"/>
          <p14:tracePt t="110270" x="9448800" y="5253038"/>
          <p14:tracePt t="110285" x="9466263" y="5265738"/>
          <p14:tracePt t="110286" x="9485313" y="5276850"/>
          <p14:tracePt t="110293" x="9498013" y="5283200"/>
          <p14:tracePt t="110304" x="9510713" y="5283200"/>
          <p14:tracePt t="110309" x="9521825" y="5289550"/>
          <p14:tracePt t="110325" x="9534525" y="5289550"/>
          <p14:tracePt t="110326" x="9540875" y="5289550"/>
          <p14:tracePt t="110333" x="9547225" y="5289550"/>
          <p14:tracePt t="110345" x="9553575" y="5283200"/>
          <p14:tracePt t="110350" x="9559925" y="5283200"/>
          <p14:tracePt t="110366" x="9564688" y="5276850"/>
          <p14:tracePt t="110373" x="9577388" y="5270500"/>
          <p14:tracePt t="110385" x="9590088" y="5259388"/>
          <p14:tracePt t="110390" x="9602788" y="5240338"/>
          <p14:tracePt t="110405" x="9620250" y="5216525"/>
          <p14:tracePt t="110407" x="9632950" y="5191125"/>
          <p14:tracePt t="110414" x="9652000" y="5167313"/>
          <p14:tracePt t="110425" x="9669463" y="5135563"/>
          <p14:tracePt t="110430" x="9694863" y="5105400"/>
          <p14:tracePt t="110445" x="9712325" y="5068888"/>
          <p14:tracePt t="110446" x="9731375" y="5037138"/>
          <p14:tracePt t="110454" x="9756775" y="5000625"/>
          <p14:tracePt t="110465" x="9774238" y="4964113"/>
          <p14:tracePt t="110469" x="9793288" y="4932363"/>
          <p14:tracePt t="110483" x="9810750" y="4902200"/>
          <p14:tracePt t="110488" x="9829800" y="4872038"/>
          <p14:tracePt t="110503" x="9859963" y="4816475"/>
          <p14:tracePt t="110510" x="9872663" y="4791075"/>
          <p14:tracePt t="110524" x="9885363" y="4767263"/>
          <p14:tracePt t="110525" x="9898063" y="4735513"/>
          <p14:tracePt t="110533" x="9904413" y="4711700"/>
          <p14:tracePt t="110543" x="9915525" y="4686300"/>
          <p14:tracePt t="110549" x="9921875" y="4662488"/>
          <p14:tracePt t="110563" x="9928225" y="4637088"/>
          <p14:tracePt t="110567" x="9934575" y="4619625"/>
          <p14:tracePt t="110583" x="9928225" y="4600575"/>
          <p14:tracePt t="110589" x="9928225" y="4587875"/>
          <p14:tracePt t="110603" x="9921875" y="4581525"/>
          <p14:tracePt t="110608" x="9915525" y="4570413"/>
          <p14:tracePt t="110623" x="9885363" y="4551363"/>
          <p14:tracePt t="110630" x="9855200" y="4545013"/>
          <p14:tracePt t="110643" x="9823450" y="4538663"/>
          <p14:tracePt t="110648" x="9793288" y="4527550"/>
          <p14:tracePt t="110664" x="9707563" y="4508500"/>
          <p14:tracePt t="110670" x="9658350" y="4502150"/>
          <p14:tracePt t="110683" x="9602788" y="4495800"/>
          <p14:tracePt t="110688" x="9534525" y="4489450"/>
          <p14:tracePt t="110703" x="9405938" y="4478338"/>
          <p14:tracePt t="110710" x="9337675" y="4478338"/>
          <p14:tracePt t="110723" x="9269413" y="4478338"/>
          <p14:tracePt t="110728" x="9202738" y="4478338"/>
          <p14:tracePt t="110744" x="9048750" y="4483100"/>
          <p14:tracePt t="110750" x="8980488" y="4495800"/>
          <p14:tracePt t="110763" x="8920163" y="4502150"/>
          <p14:tracePt t="110768" x="8858250" y="4521200"/>
          <p14:tracePt t="110783" x="8753475" y="4545013"/>
          <p14:tracePt t="110790" x="8716963" y="4557713"/>
          <p14:tracePt t="110804" x="8674100" y="4570413"/>
          <p14:tracePt t="110805" x="8642350" y="4587875"/>
          <p14:tracePt t="110813" x="8618538" y="4600575"/>
          <p14:tracePt t="110823" x="8612188" y="4613275"/>
          <p14:tracePt t="110829" x="8605838" y="4619625"/>
          <p14:tracePt t="110843" x="8599488" y="4625975"/>
          <p14:tracePt t="110848" x="8599488" y="4637088"/>
          <p14:tracePt t="110864" x="8593138" y="4649788"/>
          <p14:tracePt t="110870" x="8593138" y="4656138"/>
          <p14:tracePt t="110883" x="8593138" y="4662488"/>
          <p14:tracePt t="110887" x="8593138" y="4668838"/>
          <p14:tracePt t="110903" x="8593138" y="4679950"/>
          <p14:tracePt t="110917" x="8593138" y="4686300"/>
          <p14:tracePt t="110933" x="8593138" y="4692650"/>
          <p14:tracePt t="110941" x="8599488" y="4692650"/>
          <p14:tracePt t="110949" x="8599488" y="4699000"/>
          <p14:tracePt t="110957" x="8599488" y="4705350"/>
          <p14:tracePt t="110973" x="8605838" y="4711700"/>
          <p14:tracePt t="110981" x="8605838" y="4718050"/>
          <p14:tracePt t="110989" x="8612188" y="4724400"/>
          <p14:tracePt t="110997" x="8618538" y="4735513"/>
          <p14:tracePt t="111005" x="8618538" y="4748213"/>
          <p14:tracePt t="111013" x="8624888" y="4760913"/>
          <p14:tracePt t="111023" x="8629650" y="4773613"/>
          <p14:tracePt t="111029" x="8642350" y="4784725"/>
          <p14:tracePt t="111043" x="8655050" y="4797425"/>
          <p14:tracePt t="111047" x="8667750" y="4810125"/>
          <p14:tracePt t="111063" x="8697913" y="4846638"/>
          <p14:tracePt t="111069" x="8704263" y="4859338"/>
          <p14:tracePt t="111083" x="8723313" y="4876800"/>
          <p14:tracePt t="111087" x="8734425" y="4889500"/>
          <p14:tracePt t="111103" x="8759825" y="4921250"/>
          <p14:tracePt t="111109" x="8772525" y="4932363"/>
          <p14:tracePt t="111123" x="8789988" y="4945063"/>
          <p14:tracePt t="111128" x="8802688" y="4957763"/>
          <p14:tracePt t="111143" x="8826500" y="4975225"/>
          <p14:tracePt t="111150" x="8832850" y="4975225"/>
          <p14:tracePt t="111164" x="8839200" y="4975225"/>
          <p14:tracePt t="111165" x="8839200" y="4981575"/>
          <p14:tracePt t="111173" x="8845550" y="4981575"/>
          <p14:tracePt t="111184" x="8851900" y="4987925"/>
          <p14:tracePt t="111190" x="8858250" y="4987925"/>
          <p14:tracePt t="111203" x="8870950" y="4994275"/>
          <p14:tracePt t="111208" x="8882063" y="5000625"/>
          <p14:tracePt t="111223" x="8907463" y="5013325"/>
          <p14:tracePt t="111230" x="8907463" y="5019675"/>
          <p14:tracePt t="111243" x="8913813" y="5019675"/>
          <p14:tracePt t="111247" x="8920163" y="5019675"/>
          <p14:tracePt t="111264" x="8924925" y="5019675"/>
          <p14:tracePt t="111277" x="8931275" y="5019675"/>
          <p14:tracePt t="111285" x="8937625" y="5019675"/>
          <p14:tracePt t="111293" x="8943975" y="5019675"/>
          <p14:tracePt t="111303" x="8950325" y="5013325"/>
          <p14:tracePt t="111317" x="8963025" y="5013325"/>
          <p14:tracePt t="111325" x="8974138" y="5006975"/>
          <p14:tracePt t="111333" x="8986838" y="5006975"/>
          <p14:tracePt t="111343" x="8999538" y="5000625"/>
          <p14:tracePt t="111349" x="9005888" y="5000625"/>
          <p14:tracePt t="111363" x="9012238" y="5000625"/>
          <p14:tracePt t="111366" x="9018588" y="4994275"/>
          <p14:tracePt t="111383" x="9023350" y="4994275"/>
          <p14:tracePt t="111389" x="9029700" y="4994275"/>
          <p14:tracePt t="111403" x="9036050" y="4994275"/>
          <p14:tracePt t="111406" x="9048750" y="4994275"/>
          <p14:tracePt t="111423" x="9072563" y="4994275"/>
          <p14:tracePt t="111429" x="9091613" y="4994275"/>
          <p14:tracePt t="111443" x="9110663" y="4994275"/>
          <p14:tracePt t="111447" x="9128125" y="4994275"/>
          <p14:tracePt t="111464" x="9153525" y="5000625"/>
          <p14:tracePt t="111469" x="9170988" y="5013325"/>
          <p14:tracePt t="111484" x="9190038" y="5019675"/>
          <p14:tracePt t="111485" x="9202738" y="5024438"/>
          <p14:tracePt t="111494" x="9209088" y="5030788"/>
          <p14:tracePt t="111509" x="9215438" y="5024438"/>
          <p14:tracePt t="111517" x="9215438" y="5019675"/>
          <p14:tracePt t="111525" x="9209088" y="5000625"/>
          <p14:tracePt t="111533" x="9209088" y="4975225"/>
          <p14:tracePt t="111543" x="9202738" y="4957763"/>
          <p14:tracePt t="111557" x="9202738" y="4951413"/>
          <p14:tracePt t="111709" x="9202738" y="4945063"/>
          <p14:tracePt t="111725" x="9202738" y="4951413"/>
          <p14:tracePt t="111733" x="9202738" y="4957763"/>
          <p14:tracePt t="111741" x="9209088" y="4970463"/>
          <p14:tracePt t="111749" x="9209088" y="4981575"/>
          <p14:tracePt t="111757" x="9215438" y="5000625"/>
          <p14:tracePt t="111765" x="9215438" y="5013325"/>
          <p14:tracePt t="111773" x="9220200" y="5024438"/>
          <p14:tracePt t="111783" x="9226550" y="5037138"/>
          <p14:tracePt t="111789" x="9226550" y="5043488"/>
          <p14:tracePt t="111821" x="9232900" y="5043488"/>
          <p14:tracePt t="111837" x="9232900" y="5037138"/>
          <p14:tracePt t="111853" x="9239250" y="5037138"/>
          <p14:tracePt t="111869" x="9239250" y="5030788"/>
          <p14:tracePt t="111877" x="9245600" y="5024438"/>
          <p14:tracePt t="111893" x="9251950" y="5019675"/>
          <p14:tracePt t="111901" x="9251950" y="5013325"/>
          <p14:tracePt t="111917" x="9251950" y="5006975"/>
          <p14:tracePt t="111925" x="9258300" y="5006975"/>
          <p14:tracePt t="111933" x="9258300" y="5000625"/>
          <p14:tracePt t="111941" x="9258300" y="4994275"/>
          <p14:tracePt t="111957" x="9264650" y="4994275"/>
          <p14:tracePt t="111965" x="9264650" y="4987925"/>
          <p14:tracePt t="111981" x="9264650" y="4981575"/>
          <p14:tracePt t="111989" x="9269413" y="4981575"/>
          <p14:tracePt t="111997" x="9269413" y="4975225"/>
          <p14:tracePt t="112005" x="9269413" y="4970463"/>
          <p14:tracePt t="112021" x="9275763" y="4964113"/>
          <p14:tracePt t="112029" x="9275763" y="4957763"/>
          <p14:tracePt t="112053" x="9275763" y="4951413"/>
          <p14:tracePt t="112061" x="9275763" y="4945063"/>
          <p14:tracePt t="112077" x="9282113" y="4945063"/>
          <p14:tracePt t="112085" x="9282113" y="4938713"/>
          <p14:tracePt t="112101" x="9282113" y="4932363"/>
          <p14:tracePt t="112141" x="9282113" y="4926013"/>
          <p14:tracePt t="112165" x="9282113" y="4921250"/>
          <p14:tracePt t="112189" x="9282113" y="4914900"/>
          <p14:tracePt t="112197" x="9282113" y="4908550"/>
          <p14:tracePt t="112213" x="9282113" y="4902200"/>
          <p14:tracePt t="112245" x="9282113" y="4895850"/>
          <p14:tracePt t="112653" x="9282113" y="4889500"/>
          <p14:tracePt t="112669" x="9275763" y="4889500"/>
          <p14:tracePt t="112677" x="9275763" y="4883150"/>
          <p14:tracePt t="112797" x="9275763" y="4876800"/>
          <p14:tracePt t="112829" x="9269413" y="4876800"/>
          <p14:tracePt t="112845" x="9269413" y="4872038"/>
          <p14:tracePt t="112877" x="9269413" y="4865688"/>
          <p14:tracePt t="112909" x="9264650" y="4859338"/>
          <p14:tracePt t="112941" x="9264650" y="4852988"/>
          <p14:tracePt t="113005" x="9258300" y="4852988"/>
          <p14:tracePt t="113013" x="9258300" y="4846638"/>
          <p14:tracePt t="113093" x="9258300" y="4840288"/>
          <p14:tracePt t="113101" x="9251950" y="4840288"/>
          <p14:tracePt t="113341" x="9251950" y="4833938"/>
          <p14:tracePt t="113405" x="9245600" y="4833938"/>
          <p14:tracePt t="113421" x="9245600" y="4827588"/>
          <p14:tracePt t="113469" x="9245600" y="4822825"/>
          <p14:tracePt t="113493" x="9239250" y="4822825"/>
          <p14:tracePt t="113509" x="9239250" y="4816475"/>
          <p14:tracePt t="113541" x="9232900" y="4810125"/>
          <p14:tracePt t="113557" x="9232900" y="4803775"/>
          <p14:tracePt t="113565" x="9226550" y="4797425"/>
          <p14:tracePt t="113581" x="9220200" y="4791075"/>
          <p14:tracePt t="113589" x="9215438" y="4784725"/>
          <p14:tracePt t="113597" x="9215438" y="4778375"/>
          <p14:tracePt t="113629" x="9209088" y="4773613"/>
          <p14:tracePt t="113741" x="9209088" y="4767263"/>
          <p14:tracePt t="118253" x="9202738" y="47672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01529-3ECA-E148-A558-5BFEED8E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BAEE-CC64-0943-8838-436D0D77C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/>
          </a:bodyPr>
          <a:lstStyle/>
          <a:p>
            <a:endParaRPr lang="en-US" sz="6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Blue and yellow wave pattern">
            <a:extLst>
              <a:ext uri="{FF2B5EF4-FFF2-40B4-BE49-F238E27FC236}">
                <a16:creationId xmlns:a16="http://schemas.microsoft.com/office/drawing/2014/main" id="{BE3F02F2-81C5-44C0-83C4-1E0EC6CC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2" r="26256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3A7A1-436E-FF4B-800E-873057E9C372}"/>
              </a:ext>
            </a:extLst>
          </p:cNvPr>
          <p:cNvSpPr txBox="1"/>
          <p:nvPr/>
        </p:nvSpPr>
        <p:spPr>
          <a:xfrm>
            <a:off x="1236313" y="608503"/>
            <a:ext cx="10183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Lower tropospheric (LT) moisture (2-4 km) controls the occurrence and intensity of deep convection and rainfall</a:t>
            </a:r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610064-013D-3540-AE18-659AC4D81B1C}"/>
              </a:ext>
            </a:extLst>
          </p:cNvPr>
          <p:cNvGrpSpPr/>
          <p:nvPr/>
        </p:nvGrpSpPr>
        <p:grpSpPr>
          <a:xfrm>
            <a:off x="1630389" y="1921698"/>
            <a:ext cx="4371938" cy="4610934"/>
            <a:chOff x="671603" y="1915031"/>
            <a:chExt cx="4371938" cy="461093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156F88-A6C6-B54E-A39B-FB2D08536AE9}"/>
                </a:ext>
              </a:extLst>
            </p:cNvPr>
            <p:cNvGrpSpPr/>
            <p:nvPr/>
          </p:nvGrpSpPr>
          <p:grpSpPr>
            <a:xfrm>
              <a:off x="796895" y="1915031"/>
              <a:ext cx="3837605" cy="3818225"/>
              <a:chOff x="6172973" y="3817026"/>
              <a:chExt cx="3157107" cy="3117434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A548E867-453E-974A-B3A7-716A807D4D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973" y="3817026"/>
                <a:ext cx="3157107" cy="3117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25C2E8-B4D3-A94A-B59B-A802C5FA129E}"/>
                  </a:ext>
                </a:extLst>
              </p:cNvPr>
              <p:cNvSpPr txBox="1"/>
              <p:nvPr/>
            </p:nvSpPr>
            <p:spPr>
              <a:xfrm>
                <a:off x="6322053" y="3905912"/>
                <a:ext cx="2261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</a:rPr>
                  <a:t>Schiro</a:t>
                </a:r>
                <a:r>
                  <a:rPr lang="en-US" dirty="0">
                    <a:solidFill>
                      <a:schemeClr val="bg1"/>
                    </a:solidFill>
                  </a:rPr>
                  <a:t> et al. 2018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00C4F3-ADD3-2040-A73C-7367B04DEAE6}"/>
                </a:ext>
              </a:extLst>
            </p:cNvPr>
            <p:cNvSpPr txBox="1"/>
            <p:nvPr/>
          </p:nvSpPr>
          <p:spPr>
            <a:xfrm>
              <a:off x="671603" y="5879634"/>
              <a:ext cx="4371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Bretherton et al. 2004; Maps et al. 2006; Holloway &amp; </a:t>
              </a:r>
              <a:r>
                <a:rPr lang="en-US" b="1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Neelin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2009; </a:t>
              </a:r>
              <a:r>
                <a:rPr lang="en-US" b="1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Schrio</a:t>
              </a:r>
              <a:r>
                <a:rPr lang="en-US" b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et al. 2018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41E1FE-407F-554A-93A6-75C814498803}"/>
              </a:ext>
            </a:extLst>
          </p:cNvPr>
          <p:cNvGrpSpPr/>
          <p:nvPr/>
        </p:nvGrpSpPr>
        <p:grpSpPr>
          <a:xfrm>
            <a:off x="6175563" y="1716499"/>
            <a:ext cx="5425647" cy="4294200"/>
            <a:chOff x="6228183" y="1652921"/>
            <a:chExt cx="5425647" cy="42942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89D9BCB-4635-774C-B658-6FF5B18ED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3000"/>
            </a:blip>
            <a:srcRect l="5243" t="17612" r="3114" b="37554"/>
            <a:stretch/>
          </p:blipFill>
          <p:spPr>
            <a:xfrm>
              <a:off x="7494738" y="5596977"/>
              <a:ext cx="4012633" cy="35014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A5E095-8817-6A44-A773-647BE6064815}"/>
                </a:ext>
              </a:extLst>
            </p:cNvPr>
            <p:cNvGrpSpPr/>
            <p:nvPr/>
          </p:nvGrpSpPr>
          <p:grpSpPr>
            <a:xfrm>
              <a:off x="6228183" y="1652921"/>
              <a:ext cx="5425647" cy="4007635"/>
              <a:chOff x="6261637" y="1722490"/>
              <a:chExt cx="5425647" cy="4007635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71E2241-41A9-FA4E-A0EB-044759CF3324}"/>
                  </a:ext>
                </a:extLst>
              </p:cNvPr>
              <p:cNvGrpSpPr/>
              <p:nvPr/>
            </p:nvGrpSpPr>
            <p:grpSpPr>
              <a:xfrm>
                <a:off x="7494738" y="1722490"/>
                <a:ext cx="4192546" cy="4007635"/>
                <a:chOff x="7526918" y="1943221"/>
                <a:chExt cx="4192546" cy="4007635"/>
              </a:xfrm>
            </p:grpSpPr>
            <p:sp>
              <p:nvSpPr>
                <p:cNvPr id="38" name="Cloud 37">
                  <a:extLst>
                    <a:ext uri="{FF2B5EF4-FFF2-40B4-BE49-F238E27FC236}">
                      <a16:creationId xmlns:a16="http://schemas.microsoft.com/office/drawing/2014/main" id="{EABE3460-4389-5E44-B2CC-7B1C14BF59F8}"/>
                    </a:ext>
                  </a:extLst>
                </p:cNvPr>
                <p:cNvSpPr/>
                <p:nvPr/>
              </p:nvSpPr>
              <p:spPr>
                <a:xfrm>
                  <a:off x="8661712" y="1943221"/>
                  <a:ext cx="973015" cy="3175928"/>
                </a:xfrm>
                <a:prstGeom prst="cloud">
                  <a:avLst/>
                </a:prstGeom>
                <a:blipFill>
                  <a:blip r:embed="rId5">
                    <a:alphaModFix amt="85000"/>
                  </a:blip>
                  <a:tile tx="0" ty="0" sx="100000" sy="100000" flip="none" algn="tl"/>
                </a:blipFill>
                <a:ln w="38100">
                  <a:solidFill>
                    <a:srgbClr val="0070C0"/>
                  </a:solidFill>
                </a:ln>
                <a:effectLst>
                  <a:outerShdw blurRad="50800" dist="50800" dir="5400000" sx="18000" sy="18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Left Arrow 42">
                  <a:extLst>
                    <a:ext uri="{FF2B5EF4-FFF2-40B4-BE49-F238E27FC236}">
                      <a16:creationId xmlns:a16="http://schemas.microsoft.com/office/drawing/2014/main" id="{9C6EBB3D-603E-104D-AE6D-FD15368ECAC7}"/>
                    </a:ext>
                  </a:extLst>
                </p:cNvPr>
                <p:cNvSpPr/>
                <p:nvPr/>
              </p:nvSpPr>
              <p:spPr>
                <a:xfrm flipH="1">
                  <a:off x="7668038" y="4128971"/>
                  <a:ext cx="1204777" cy="379009"/>
                </a:xfrm>
                <a:prstGeom prst="leftArrow">
                  <a:avLst/>
                </a:prstGeom>
                <a:gradFill flip="none" rotWithShape="1">
                  <a:gsLst>
                    <a:gs pos="1000">
                      <a:schemeClr val="tx1"/>
                    </a:gs>
                    <a:gs pos="97000">
                      <a:schemeClr val="accent5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272A431-E8A1-F940-A806-D4DFC91EF49B}"/>
                    </a:ext>
                  </a:extLst>
                </p:cNvPr>
                <p:cNvSpPr/>
                <p:nvPr/>
              </p:nvSpPr>
              <p:spPr>
                <a:xfrm>
                  <a:off x="7526918" y="5169052"/>
                  <a:ext cx="4012632" cy="78180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34000">
                      <a:schemeClr val="accent6">
                        <a:lumMod val="40000"/>
                        <a:lumOff val="60000"/>
                      </a:schemeClr>
                    </a:gs>
                    <a:gs pos="82000">
                      <a:srgbClr val="92D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108B8D9-6AE0-6D4F-A10D-7E04559C0993}"/>
                    </a:ext>
                  </a:extLst>
                </p:cNvPr>
                <p:cNvSpPr txBox="1"/>
                <p:nvPr/>
              </p:nvSpPr>
              <p:spPr>
                <a:xfrm>
                  <a:off x="7630307" y="5156698"/>
                  <a:ext cx="612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PBL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EEC1DAB-27DF-A447-8C8F-ACCB270808A1}"/>
                    </a:ext>
                  </a:extLst>
                </p:cNvPr>
                <p:cNvSpPr txBox="1"/>
                <p:nvPr/>
              </p:nvSpPr>
              <p:spPr>
                <a:xfrm>
                  <a:off x="9284567" y="5330172"/>
                  <a:ext cx="24348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568744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Cloud base entrainment</a:t>
                  </a:r>
                </a:p>
              </p:txBody>
            </p:sp>
            <p:sp>
              <p:nvSpPr>
                <p:cNvPr id="49" name="Up Arrow 48">
                  <a:extLst>
                    <a:ext uri="{FF2B5EF4-FFF2-40B4-BE49-F238E27FC236}">
                      <a16:creationId xmlns:a16="http://schemas.microsoft.com/office/drawing/2014/main" id="{EEB52DD7-1135-AA4D-A023-BCD413C69613}"/>
                    </a:ext>
                  </a:extLst>
                </p:cNvPr>
                <p:cNvSpPr/>
                <p:nvPr/>
              </p:nvSpPr>
              <p:spPr>
                <a:xfrm>
                  <a:off x="8965451" y="5119149"/>
                  <a:ext cx="365535" cy="529918"/>
                </a:xfrm>
                <a:prstGeom prst="upArrow">
                  <a:avLst/>
                </a:prstGeom>
                <a:gradFill flip="none" rotWithShape="1">
                  <a:gsLst>
                    <a:gs pos="1000">
                      <a:schemeClr val="tx1"/>
                    </a:gs>
                    <a:gs pos="98000">
                      <a:srgbClr val="00B050"/>
                    </a:gs>
                  </a:gsLst>
                  <a:lin ang="5400000" scaled="1"/>
                  <a:tileRect/>
                </a:gradFill>
                <a:ln>
                  <a:solidFill>
                    <a:schemeClr val="accent1">
                      <a:shade val="50000"/>
                      <a:alpha val="81884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DB3DFC-27CC-3648-A62A-1B7AB79F95A6}"/>
                  </a:ext>
                </a:extLst>
              </p:cNvPr>
              <p:cNvSpPr txBox="1"/>
              <p:nvPr/>
            </p:nvSpPr>
            <p:spPr>
              <a:xfrm>
                <a:off x="6261637" y="3636079"/>
                <a:ext cx="14546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Lower troposphere humidity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382B4EC-7040-F044-8EDA-AC6C3ED6433F}"/>
                  </a:ext>
                </a:extLst>
              </p:cNvPr>
              <p:cNvSpPr/>
              <p:nvPr/>
            </p:nvSpPr>
            <p:spPr>
              <a:xfrm>
                <a:off x="8853282" y="3831903"/>
                <a:ext cx="365535" cy="490653"/>
              </a:xfrm>
              <a:prstGeom prst="ellipse">
                <a:avLst/>
              </a:prstGeom>
              <a:gradFill flip="none" rotWithShape="1">
                <a:gsLst>
                  <a:gs pos="1000">
                    <a:schemeClr val="accent2">
                      <a:lumMod val="60000"/>
                      <a:lumOff val="40000"/>
                      <a:alpha val="46000"/>
                    </a:schemeClr>
                  </a:gs>
                  <a:gs pos="97000">
                    <a:schemeClr val="accent5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0D1F7E7-A296-574E-951E-68CF6C2BBCA6}"/>
              </a:ext>
            </a:extLst>
          </p:cNvPr>
          <p:cNvSpPr txBox="1"/>
          <p:nvPr/>
        </p:nvSpPr>
        <p:spPr>
          <a:xfrm>
            <a:off x="11675327" y="64770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44EA7-49CB-51A1-A7A9-47ECCA5B6132}"/>
              </a:ext>
            </a:extLst>
          </p:cNvPr>
          <p:cNvSpPr txBox="1"/>
          <p:nvPr/>
        </p:nvSpPr>
        <p:spPr>
          <a:xfrm>
            <a:off x="7630220" y="629629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Zhang and Klein 2010</a:t>
            </a:r>
          </a:p>
        </p:txBody>
      </p:sp>
    </p:spTree>
    <p:extLst>
      <p:ext uri="{BB962C8B-B14F-4D97-AF65-F5344CB8AC3E}">
        <p14:creationId xmlns:p14="http://schemas.microsoft.com/office/powerpoint/2010/main" val="492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64"/>
    </mc:Choice>
    <mc:Fallback xmlns="">
      <p:transition spd="slow" advTm="153764"/>
    </mc:Fallback>
  </mc:AlternateContent>
  <p:extLst>
    <p:ext uri="{3A86A75C-4F4B-4683-9AE1-C65F6400EC91}">
      <p14:laserTraceLst xmlns:p14="http://schemas.microsoft.com/office/powerpoint/2010/main">
        <p14:tracePtLst>
          <p14:tracePt t="34" x="3008313" y="5122863"/>
          <p14:tracePt t="93" x="3021013" y="5118100"/>
          <p14:tracePt t="94" x="3025775" y="5118100"/>
          <p14:tracePt t="99" x="3051175" y="5118100"/>
          <p14:tracePt t="105" x="3081338" y="5105400"/>
          <p14:tracePt t="123" x="3155950" y="5080000"/>
          <p14:tracePt t="130" x="3198813" y="5049838"/>
          <p14:tracePt t="137" x="3248025" y="5006975"/>
          <p14:tracePt t="146" x="3297238" y="4951413"/>
          <p14:tracePt t="153" x="3333750" y="4889500"/>
          <p14:tracePt t="161" x="3376613" y="4822825"/>
          <p14:tracePt t="171" x="3408363" y="4760913"/>
          <p14:tracePt t="177" x="3432175" y="4692650"/>
          <p14:tracePt t="191" x="3451225" y="4637088"/>
          <p14:tracePt t="195" x="3463925" y="4581525"/>
          <p14:tracePt t="212" x="3481388" y="4465638"/>
          <p14:tracePt t="218" x="3481388" y="4416425"/>
          <p14:tracePt t="232" x="3481388" y="4379913"/>
          <p14:tracePt t="236" x="3475038" y="4341813"/>
          <p14:tracePt t="252" x="3451225" y="4268788"/>
          <p14:tracePt t="258" x="3438525" y="4243388"/>
          <p14:tracePt t="271" x="3432175" y="4225925"/>
          <p14:tracePt t="275" x="3419475" y="4213225"/>
          <p14:tracePt t="292" x="3408363" y="4194175"/>
          <p14:tracePt t="298" x="3402013" y="4187825"/>
          <p14:tracePt t="345" x="3402013" y="4194175"/>
          <p14:tracePt t="353" x="3395663" y="4200525"/>
          <p14:tracePt t="369" x="3395663" y="4206875"/>
          <p14:tracePt t="377" x="3395663" y="4213225"/>
          <p14:tracePt t="385" x="3395663" y="4219575"/>
          <p14:tracePt t="393" x="3395663" y="4225925"/>
          <p14:tracePt t="402" x="3402013" y="4225925"/>
          <p14:tracePt t="474" x="3402013" y="4219575"/>
          <p14:tracePt t="497" x="3402013" y="4213225"/>
          <p14:tracePt t="537" x="3395663" y="4219575"/>
          <p14:tracePt t="545" x="3370263" y="4232275"/>
          <p14:tracePt t="553" x="3346450" y="4256088"/>
          <p14:tracePt t="561" x="3309938" y="4281488"/>
          <p14:tracePt t="569" x="3260725" y="4318000"/>
          <p14:tracePt t="577" x="3205163" y="4348163"/>
          <p14:tracePt t="586" x="3143250" y="4384675"/>
          <p14:tracePt t="593" x="3087688" y="4422775"/>
          <p14:tracePt t="601" x="3025775" y="4465638"/>
          <p14:tracePt t="611" x="2971800" y="4508500"/>
          <p14:tracePt t="618" x="2909888" y="4545013"/>
          <p14:tracePt t="632" x="2878138" y="4576763"/>
          <p14:tracePt t="635" x="2867025" y="4587875"/>
          <p14:tracePt t="737" x="2860675" y="4594225"/>
          <p14:tracePt t="753" x="2860675" y="4600575"/>
          <p14:tracePt t="761" x="2867025" y="4600575"/>
          <p14:tracePt t="777" x="2873375" y="4600575"/>
          <p14:tracePt t="785" x="2890838" y="4600575"/>
          <p14:tracePt t="794" x="2922588" y="4594225"/>
          <p14:tracePt t="801" x="2959100" y="4576763"/>
          <p14:tracePt t="810" x="2982913" y="4551363"/>
          <p14:tracePt t="818" x="3001963" y="4532313"/>
          <p14:tracePt t="825" x="3021013" y="4514850"/>
          <p14:tracePt t="833" x="3025775" y="4502150"/>
          <p14:tracePt t="841" x="3025775" y="4495800"/>
          <p14:tracePt t="857" x="3032125" y="4495800"/>
          <p14:tracePt t="865" x="3032125" y="4489450"/>
          <p14:tracePt t="873" x="3032125" y="4478338"/>
          <p14:tracePt t="881" x="3032125" y="4471988"/>
          <p14:tracePt t="1049" x="3032125" y="4465638"/>
          <p14:tracePt t="1073" x="3025775" y="4459288"/>
          <p14:tracePt t="1097" x="3025775" y="4452938"/>
          <p14:tracePt t="1105" x="3021013" y="4452938"/>
          <p14:tracePt t="1113" x="3021013" y="4446588"/>
          <p14:tracePt t="1121" x="3014663" y="4446588"/>
          <p14:tracePt t="1130" x="3014663" y="4440238"/>
          <p14:tracePt t="1137" x="2995613" y="4433888"/>
          <p14:tracePt t="1145" x="2982913" y="4422775"/>
          <p14:tracePt t="1154" x="2965450" y="4403725"/>
          <p14:tracePt t="1161" x="2940050" y="4384675"/>
          <p14:tracePt t="1171" x="2909888" y="4354513"/>
          <p14:tracePt t="1177" x="2878138" y="4324350"/>
          <p14:tracePt t="1190" x="2847975" y="4286250"/>
          <p14:tracePt t="1193" x="2811463" y="4256088"/>
          <p14:tracePt t="1210" x="2755900" y="4194175"/>
          <p14:tracePt t="1217" x="2725738" y="4164013"/>
          <p14:tracePt t="1230" x="2693988" y="4127500"/>
          <p14:tracePt t="1234" x="2676525" y="4095750"/>
          <p14:tracePt t="1250" x="2632075" y="4052888"/>
          <p14:tracePt t="1257" x="2614613" y="4029075"/>
          <p14:tracePt t="1270" x="2601913" y="4016375"/>
          <p14:tracePt t="1274" x="2595563" y="4003675"/>
          <p14:tracePt t="1291" x="2589213" y="3997325"/>
          <p14:tracePt t="1377" x="2589213" y="3992563"/>
          <p14:tracePt t="1441" x="2589213" y="3986213"/>
          <p14:tracePt t="1505" x="2589213" y="3979863"/>
          <p14:tracePt t="1537" x="2589213" y="3973513"/>
          <p14:tracePt t="1545" x="2582863" y="3960813"/>
          <p14:tracePt t="1553" x="2582863" y="3948113"/>
          <p14:tracePt t="1561" x="2571750" y="3930650"/>
          <p14:tracePt t="1570" x="2565400" y="3917950"/>
          <p14:tracePt t="1577" x="2559050" y="3905250"/>
          <p14:tracePt t="1585" x="2552700" y="3894138"/>
          <p14:tracePt t="1593" x="2540000" y="3881438"/>
          <p14:tracePt t="1601" x="2522538" y="3875088"/>
          <p14:tracePt t="1611" x="2490788" y="3856038"/>
          <p14:tracePt t="1618" x="2447925" y="3838575"/>
          <p14:tracePt t="1630" x="2392363" y="3813175"/>
          <p14:tracePt t="1635" x="2319338" y="3789363"/>
          <p14:tracePt t="1650" x="2159000" y="3746500"/>
          <p14:tracePt t="1658" x="2085975" y="3740150"/>
          <p14:tracePt t="1670" x="2030413" y="3733800"/>
          <p14:tracePt t="1674" x="1998663" y="3727450"/>
          <p14:tracePt t="1761" x="1992313" y="3727450"/>
          <p14:tracePt t="1777" x="1987550" y="3751263"/>
          <p14:tracePt t="1785" x="1981200" y="3783013"/>
          <p14:tracePt t="1793" x="1987550" y="3838575"/>
          <p14:tracePt t="1802" x="2005013" y="3887788"/>
          <p14:tracePt t="1810" x="2030413" y="3924300"/>
          <p14:tracePt t="1817" x="2047875" y="3943350"/>
          <p14:tracePt t="1825" x="2060575" y="3960813"/>
          <p14:tracePt t="1841" x="2066925" y="3967163"/>
          <p14:tracePt t="1865" x="2066925" y="3973513"/>
          <p14:tracePt t="1913" x="2073275" y="3973513"/>
          <p14:tracePt t="1953" x="2079625" y="3967163"/>
          <p14:tracePt t="1977" x="2085975" y="3967163"/>
          <p14:tracePt t="2017" x="2090738" y="3973513"/>
          <p14:tracePt t="2057" x="2097088" y="3979863"/>
          <p14:tracePt t="2162" x="2103438" y="3979863"/>
          <p14:tracePt t="2233" x="2109788" y="3979863"/>
          <p14:tracePt t="2257" x="2116138" y="3979863"/>
          <p14:tracePt t="2265" x="2116138" y="3973513"/>
          <p14:tracePt t="2305" x="2122488" y="3973513"/>
          <p14:tracePt t="2521" x="2128838" y="3973513"/>
          <p14:tracePt t="2537" x="2128838" y="3979863"/>
          <p14:tracePt t="2673" x="2128838" y="3973513"/>
          <p14:tracePt t="2681" x="2128838" y="3967163"/>
          <p14:tracePt t="2690" x="2122488" y="3960813"/>
          <p14:tracePt t="2697" x="2122488" y="3948113"/>
          <p14:tracePt t="2705" x="2116138" y="3930650"/>
          <p14:tracePt t="2714" x="2116138" y="3911600"/>
          <p14:tracePt t="2721" x="2109788" y="3898900"/>
          <p14:tracePt t="2731" x="2103438" y="3881438"/>
          <p14:tracePt t="2738" x="2090738" y="3856038"/>
          <p14:tracePt t="2751" x="2079625" y="3844925"/>
          <p14:tracePt t="2755" x="2066925" y="3832225"/>
          <p14:tracePt t="2771" x="2047875" y="3819525"/>
          <p14:tracePt t="2777" x="2041525" y="3819525"/>
          <p14:tracePt t="2791" x="2036763" y="3825875"/>
          <p14:tracePt t="2795" x="2030413" y="3838575"/>
          <p14:tracePt t="2811" x="2011363" y="3881438"/>
          <p14:tracePt t="2818" x="2005013" y="3905250"/>
          <p14:tracePt t="2831" x="1998663" y="3917950"/>
          <p14:tracePt t="2836" x="1998663" y="3924300"/>
          <p14:tracePt t="2851" x="1998663" y="3930650"/>
          <p14:tracePt t="2865" x="1998663" y="3937000"/>
          <p14:tracePt t="2890" x="1998663" y="3943350"/>
          <p14:tracePt t="2905" x="2005013" y="3948113"/>
          <p14:tracePt t="2930" x="2011363" y="3948113"/>
          <p14:tracePt t="2937" x="2011363" y="3954463"/>
          <p14:tracePt t="2945" x="2017713" y="3954463"/>
          <p14:tracePt t="2953" x="2036763" y="3954463"/>
          <p14:tracePt t="2961" x="2054225" y="3960813"/>
          <p14:tracePt t="2971" x="2079625" y="3967163"/>
          <p14:tracePt t="2977" x="2103438" y="3967163"/>
          <p14:tracePt t="2991" x="2122488" y="3973513"/>
          <p14:tracePt t="2995" x="2139950" y="3973513"/>
          <p14:tracePt t="3011" x="2178050" y="3979863"/>
          <p14:tracePt t="3017" x="2184400" y="3986213"/>
          <p14:tracePt t="3031" x="2189163" y="3992563"/>
          <p14:tracePt t="3036" x="2195513" y="3992563"/>
          <p14:tracePt t="3051" x="2220913" y="4003675"/>
          <p14:tracePt t="3057" x="2233613" y="4016375"/>
          <p14:tracePt t="3071" x="2251075" y="4029075"/>
          <p14:tracePt t="3075" x="2270125" y="4035425"/>
          <p14:tracePt t="3091" x="2293938" y="4059238"/>
          <p14:tracePt t="3097" x="2306638" y="4071938"/>
          <p14:tracePt t="3111" x="2325688" y="4090988"/>
          <p14:tracePt t="3115" x="2336800" y="4095750"/>
          <p14:tracePt t="3131" x="2362200" y="4114800"/>
          <p14:tracePt t="3138" x="2368550" y="4127500"/>
          <p14:tracePt t="3151" x="2381250" y="4133850"/>
          <p14:tracePt t="3155" x="2381250" y="4138613"/>
          <p14:tracePt t="3171" x="2386013" y="4144963"/>
          <p14:tracePt t="3177" x="2392363" y="4144963"/>
          <p14:tracePt t="3193" x="2398713" y="4144963"/>
          <p14:tracePt t="3201" x="2405063" y="4151313"/>
          <p14:tracePt t="3211" x="2405063" y="4157663"/>
          <p14:tracePt t="3218" x="2411413" y="4157663"/>
          <p14:tracePt t="3231" x="2424113" y="4164013"/>
          <p14:tracePt t="3235" x="2430463" y="4170363"/>
          <p14:tracePt t="3251" x="2447925" y="4176713"/>
          <p14:tracePt t="3257" x="2454275" y="4176713"/>
          <p14:tracePt t="3273" x="2460625" y="4183063"/>
          <p14:tracePt t="3313" x="2466975" y="4183063"/>
          <p14:tracePt t="3337" x="2466975" y="4187825"/>
          <p14:tracePt t="3353" x="2473325" y="4187825"/>
          <p14:tracePt t="3362" x="2473325" y="4194175"/>
          <p14:tracePt t="3377" x="2479675" y="4194175"/>
          <p14:tracePt t="3385" x="2479675" y="4200525"/>
          <p14:tracePt t="3401" x="2490788" y="4213225"/>
          <p14:tracePt t="3410" x="2503488" y="4219575"/>
          <p14:tracePt t="3417" x="2522538" y="4232275"/>
          <p14:tracePt t="3425" x="2533650" y="4243388"/>
          <p14:tracePt t="3434" x="2565400" y="4262438"/>
          <p14:tracePt t="3441" x="2601913" y="4281488"/>
          <p14:tracePt t="3451" x="2644775" y="4305300"/>
          <p14:tracePt t="3458" x="2687638" y="4324350"/>
          <p14:tracePt t="3471" x="2730500" y="4341813"/>
          <p14:tracePt t="3475" x="2786063" y="4360863"/>
          <p14:tracePt t="3491" x="2909888" y="4403725"/>
          <p14:tracePt t="3497" x="2989263" y="4422775"/>
          <p14:tracePt t="3511" x="3070225" y="4440238"/>
          <p14:tracePt t="3515" x="3143250" y="4452938"/>
          <p14:tracePt t="3531" x="3271838" y="4471988"/>
          <p14:tracePt t="3538" x="3327400" y="4471988"/>
          <p14:tracePt t="3551" x="3382963" y="4471988"/>
          <p14:tracePt t="3555" x="3425825" y="4465638"/>
          <p14:tracePt t="3571" x="3487738" y="4452938"/>
          <p14:tracePt t="3577" x="3506788" y="4446588"/>
          <p14:tracePt t="3591" x="3517900" y="4440238"/>
          <p14:tracePt t="3595" x="3524250" y="4429125"/>
          <p14:tracePt t="3611" x="3536950" y="4416425"/>
          <p14:tracePt t="3617" x="3543300" y="4403725"/>
          <p14:tracePt t="3631" x="3549650" y="4397375"/>
          <p14:tracePt t="3636" x="3556000" y="4384675"/>
          <p14:tracePt t="3651" x="3567113" y="4367213"/>
          <p14:tracePt t="3658" x="3579813" y="4360863"/>
          <p14:tracePt t="3671" x="3586163" y="4354513"/>
          <p14:tracePt t="3676" x="3598863" y="4341813"/>
          <p14:tracePt t="3691" x="3616325" y="4335463"/>
          <p14:tracePt t="3698" x="3629025" y="4330700"/>
          <p14:tracePt t="3711" x="3641725" y="4324350"/>
          <p14:tracePt t="3716" x="3660775" y="4324350"/>
          <p14:tracePt t="3731" x="3709988" y="4311650"/>
          <p14:tracePt t="3738" x="3740150" y="4305300"/>
          <p14:tracePt t="3751" x="3776663" y="4298950"/>
          <p14:tracePt t="3756" x="3813175" y="4292600"/>
          <p14:tracePt t="3771" x="3911600" y="4275138"/>
          <p14:tracePt t="3778" x="3960813" y="4256088"/>
          <p14:tracePt t="3791" x="4010025" y="4237038"/>
          <p14:tracePt t="3797" x="4054475" y="4219575"/>
          <p14:tracePt t="3813" x="4157663" y="4164013"/>
          <p14:tracePt t="3818" x="4213225" y="4127500"/>
          <p14:tracePt t="3831" x="4268788" y="4090988"/>
          <p14:tracePt t="3836" x="4324350" y="4052888"/>
          <p14:tracePt t="3851" x="4435475" y="3967163"/>
          <p14:tracePt t="3858" x="4484688" y="3924300"/>
          <p14:tracePt t="3871" x="4540250" y="3856038"/>
          <p14:tracePt t="3876" x="4583113" y="3800475"/>
          <p14:tracePt t="3891" x="4675188" y="3684588"/>
          <p14:tracePt t="3898" x="4711700" y="3622675"/>
          <p14:tracePt t="3911" x="4748213" y="3560763"/>
          <p14:tracePt t="3917" x="4773613" y="3500438"/>
          <p14:tracePt t="3931" x="4822825" y="3370263"/>
          <p14:tracePt t="3938" x="4841875" y="3308350"/>
          <p14:tracePt t="3953" x="4859338" y="3254375"/>
          <p14:tracePt t="3954" x="4865688" y="3198813"/>
          <p14:tracePt t="3962" x="4878388" y="3149600"/>
          <p14:tracePt t="3971" x="4891088" y="3087688"/>
          <p14:tracePt t="3978" x="4895850" y="3032125"/>
          <p14:tracePt t="3991" x="4902200" y="2976563"/>
          <p14:tracePt t="3995" x="4902200" y="2914650"/>
          <p14:tracePt t="4011" x="4891088" y="2805113"/>
          <p14:tracePt t="4018" x="4872038" y="2749550"/>
          <p14:tracePt t="4031" x="4846638" y="2693988"/>
          <p14:tracePt t="4036" x="4816475" y="2644775"/>
          <p14:tracePt t="4051" x="4754563" y="2559050"/>
          <p14:tracePt t="4058" x="4718050" y="2516188"/>
          <p14:tracePt t="4071" x="4687888" y="2484438"/>
          <p14:tracePt t="4076" x="4662488" y="2454275"/>
          <p14:tracePt t="4091" x="4600575" y="2405063"/>
          <p14:tracePt t="4098" x="4583113" y="2392363"/>
          <p14:tracePt t="4112" x="4557713" y="2374900"/>
          <p14:tracePt t="4117" x="4540250" y="2362200"/>
          <p14:tracePt t="4132" x="4491038" y="2336800"/>
          <p14:tracePt t="4138" x="4471988" y="2325688"/>
          <p14:tracePt t="4152" x="4452938" y="2319338"/>
          <p14:tracePt t="4158" x="4435475" y="2306638"/>
          <p14:tracePt t="4171" x="4386263" y="2300288"/>
          <p14:tracePt t="4178" x="4367213" y="2293938"/>
          <p14:tracePt t="4191" x="4337050" y="2293938"/>
          <p14:tracePt t="4196" x="4305300" y="2293938"/>
          <p14:tracePt t="4211" x="4244975" y="2293938"/>
          <p14:tracePt t="4218" x="4206875" y="2293938"/>
          <p14:tracePt t="4232" x="4176713" y="2300288"/>
          <p14:tracePt t="4238" x="4127500" y="2300288"/>
          <p14:tracePt t="4251" x="4005263" y="2319338"/>
          <p14:tracePt t="4258" x="3930650" y="2325688"/>
          <p14:tracePt t="4271" x="3857625" y="2325688"/>
          <p14:tracePt t="4276" x="3776663" y="2336800"/>
          <p14:tracePt t="4291" x="3616325" y="2362200"/>
          <p14:tracePt t="4298" x="3524250" y="2368550"/>
          <p14:tracePt t="4311" x="3438525" y="2379663"/>
          <p14:tracePt t="4317" x="3370263" y="2398713"/>
          <p14:tracePt t="4332" x="3248025" y="2424113"/>
          <p14:tracePt t="4338" x="3192463" y="2428875"/>
          <p14:tracePt t="4351" x="3149600" y="2441575"/>
          <p14:tracePt t="4357" x="3100388" y="2447925"/>
          <p14:tracePt t="4371" x="3021013" y="2466975"/>
          <p14:tracePt t="4378" x="2989263" y="2484438"/>
          <p14:tracePt t="4391" x="2959100" y="2497138"/>
          <p14:tracePt t="4396" x="2933700" y="2509838"/>
          <p14:tracePt t="4411" x="2897188" y="2546350"/>
          <p14:tracePt t="4418" x="2878138" y="2576513"/>
          <p14:tracePt t="4431" x="2854325" y="2608263"/>
          <p14:tracePt t="4437" x="2835275" y="2638425"/>
          <p14:tracePt t="4452" x="2805113" y="2713038"/>
          <p14:tracePt t="4458" x="2792413" y="2755900"/>
          <p14:tracePt t="4472" x="2774950" y="2811463"/>
          <p14:tracePt t="4477" x="2755900" y="2860675"/>
          <p14:tracePt t="4491" x="2719388" y="2959100"/>
          <p14:tracePt t="4498" x="2693988" y="3008313"/>
          <p14:tracePt t="4511" x="2663825" y="3057525"/>
          <p14:tracePt t="4516" x="2632075" y="3106738"/>
          <p14:tracePt t="4531" x="2559050" y="3209925"/>
          <p14:tracePt t="4538" x="2528888" y="3259138"/>
          <p14:tracePt t="4552" x="2490788" y="3308350"/>
          <p14:tracePt t="4558" x="2460625" y="3352800"/>
          <p14:tracePt t="4572" x="2411413" y="3432175"/>
          <p14:tracePt t="4578" x="2386013" y="3475038"/>
          <p14:tracePt t="4591" x="2368550" y="3511550"/>
          <p14:tracePt t="4596" x="2349500" y="3543300"/>
          <p14:tracePt t="4611" x="2325688" y="3603625"/>
          <p14:tracePt t="4618" x="2319338" y="3635375"/>
          <p14:tracePt t="4631" x="2312988" y="3659188"/>
          <p14:tracePt t="4636" x="2300288" y="3690938"/>
          <p14:tracePt t="4652" x="2287588" y="3727450"/>
          <p14:tracePt t="4658" x="2287588" y="3746500"/>
          <p14:tracePt t="4672" x="2282825" y="3757613"/>
          <p14:tracePt t="4673" x="2282825" y="3770313"/>
          <p14:tracePt t="4682" x="2282825" y="3783013"/>
          <p14:tracePt t="4691" x="2282825" y="3789363"/>
          <p14:tracePt t="4698" x="2282825" y="3795713"/>
          <p14:tracePt t="4714" x="2282825" y="3800475"/>
          <p14:tracePt t="4722" x="2276475" y="3800475"/>
          <p14:tracePt t="4738" x="2276475" y="3806825"/>
          <p14:tracePt t="4746" x="2276475" y="3813175"/>
          <p14:tracePt t="4754" x="2276475" y="3819525"/>
          <p14:tracePt t="4761" x="2276475" y="3825875"/>
          <p14:tracePt t="4771" x="2270125" y="3825875"/>
          <p14:tracePt t="4778" x="2270125" y="3838575"/>
          <p14:tracePt t="4791" x="2263775" y="3844925"/>
          <p14:tracePt t="4795" x="2263775" y="3856038"/>
          <p14:tracePt t="4811" x="2257425" y="3887788"/>
          <p14:tracePt t="4818" x="2257425" y="3905250"/>
          <p14:tracePt t="4831" x="2257425" y="3924300"/>
          <p14:tracePt t="4836" x="2257425" y="3943350"/>
          <p14:tracePt t="4852" x="2257425" y="3973513"/>
          <p14:tracePt t="4858" x="2257425" y="3992563"/>
          <p14:tracePt t="4872" x="2257425" y="4010025"/>
          <p14:tracePt t="4873" x="2257425" y="4029075"/>
          <p14:tracePt t="4882" x="2257425" y="4046538"/>
          <p14:tracePt t="4891" x="2251075" y="4065588"/>
          <p14:tracePt t="4897" x="2251075" y="4084638"/>
          <p14:tracePt t="4911" x="2251075" y="4102100"/>
          <p14:tracePt t="4915" x="2244725" y="4114800"/>
          <p14:tracePt t="4931" x="2244725" y="4127500"/>
          <p14:tracePt t="4937" x="2244725" y="4133850"/>
          <p14:tracePt t="4953" x="2244725" y="4138613"/>
          <p14:tracePt t="4953" x="2244725" y="4144963"/>
          <p14:tracePt t="6697" x="2244725" y="4138613"/>
          <p14:tracePt t="6737" x="2244725" y="4133850"/>
          <p14:tracePt t="6745" x="2244725" y="4127500"/>
          <p14:tracePt t="6753" x="2251075" y="4127500"/>
          <p14:tracePt t="6761" x="2251075" y="4114800"/>
          <p14:tracePt t="6770" x="2251075" y="4095750"/>
          <p14:tracePt t="6777" x="2251075" y="4078288"/>
          <p14:tracePt t="6785" x="2251075" y="4059238"/>
          <p14:tracePt t="6794" x="2251075" y="4041775"/>
          <p14:tracePt t="6801" x="2251075" y="4016375"/>
          <p14:tracePt t="6810" x="2251075" y="3992563"/>
          <p14:tracePt t="6817" x="2251075" y="3973513"/>
          <p14:tracePt t="6830" x="2251075" y="3954463"/>
          <p14:tracePt t="6834" x="2244725" y="3943350"/>
          <p14:tracePt t="6850" x="2227263" y="3911600"/>
          <p14:tracePt t="6858" x="2214563" y="3898900"/>
          <p14:tracePt t="6871" x="2195513" y="3881438"/>
          <p14:tracePt t="6875" x="2171700" y="3868738"/>
          <p14:tracePt t="6890" x="2122488" y="3844925"/>
          <p14:tracePt t="6898" x="2103438" y="3838575"/>
          <p14:tracePt t="6910" x="2079625" y="3832225"/>
          <p14:tracePt t="6914" x="2060575" y="3825875"/>
          <p14:tracePt t="6930" x="2030413" y="3825875"/>
          <p14:tracePt t="6937" x="2024063" y="3832225"/>
          <p14:tracePt t="6953" x="2024063" y="3838575"/>
          <p14:tracePt t="6993" x="2017713" y="3838575"/>
          <p14:tracePt t="7001" x="2017713" y="3844925"/>
          <p14:tracePt t="7010" x="2017713" y="3856038"/>
          <p14:tracePt t="7017" x="2011363" y="3875088"/>
          <p14:tracePt t="7025" x="2011363" y="3894138"/>
          <p14:tracePt t="7034" x="1998663" y="3911600"/>
          <p14:tracePt t="7041" x="1992313" y="3937000"/>
          <p14:tracePt t="7050" x="1992313" y="3954463"/>
          <p14:tracePt t="7057" x="1992313" y="3967163"/>
          <p14:tracePt t="7070" x="1992313" y="3973513"/>
          <p14:tracePt t="7074" x="1998663" y="3973513"/>
          <p14:tracePt t="7091" x="2047875" y="3954463"/>
          <p14:tracePt t="7098" x="2097088" y="3930650"/>
          <p14:tracePt t="7111" x="2135188" y="3905250"/>
          <p14:tracePt t="7116" x="2165350" y="3887788"/>
          <p14:tracePt t="7131" x="2227263" y="3844925"/>
          <p14:tracePt t="7138" x="2251075" y="3832225"/>
          <p14:tracePt t="7151" x="2276475" y="3819525"/>
          <p14:tracePt t="7156" x="2293938" y="3806825"/>
          <p14:tracePt t="7171" x="2312988" y="3789363"/>
          <p14:tracePt t="8594" x="2319338" y="3783013"/>
          <p14:tracePt t="8601" x="2319338" y="3789363"/>
          <p14:tracePt t="8617" x="2319338" y="3795713"/>
          <p14:tracePt t="8634" x="2319338" y="3800475"/>
          <p14:tracePt t="8641" x="2319338" y="3806825"/>
          <p14:tracePt t="8650" x="2325688" y="3806825"/>
          <p14:tracePt t="8657" x="2325688" y="3813175"/>
          <p14:tracePt t="8665" x="2325688" y="3819525"/>
          <p14:tracePt t="8674" x="2325688" y="3825875"/>
          <p14:tracePt t="8681" x="2325688" y="3838575"/>
          <p14:tracePt t="8697" x="2325688" y="3856038"/>
          <p14:tracePt t="8705" x="2325688" y="3881438"/>
          <p14:tracePt t="8713" x="2325688" y="3917950"/>
          <p14:tracePt t="8721" x="2325688" y="3973513"/>
          <p14:tracePt t="8731" x="2325688" y="4041775"/>
          <p14:tracePt t="8737" x="2325688" y="4114800"/>
          <p14:tracePt t="8751" x="2332038" y="4194175"/>
          <p14:tracePt t="8755" x="2336800" y="4286250"/>
          <p14:tracePt t="8771" x="2349500" y="4471988"/>
          <p14:tracePt t="8778" x="2362200" y="4576763"/>
          <p14:tracePt t="8791" x="2368550" y="4668838"/>
          <p14:tracePt t="8795" x="2381250" y="4754563"/>
          <p14:tracePt t="8811" x="2405063" y="4883150"/>
          <p14:tracePt t="8817" x="2417763" y="4926013"/>
          <p14:tracePt t="8831" x="2417763" y="4957763"/>
          <p14:tracePt t="8835" x="2424113" y="4970463"/>
          <p14:tracePt t="8851" x="2424113" y="4975225"/>
          <p14:tracePt t="8889" x="2424113" y="4970463"/>
          <p14:tracePt t="8905" x="2424113" y="4964113"/>
          <p14:tracePt t="8921" x="2417763" y="4964113"/>
          <p14:tracePt t="8929" x="2417763" y="4957763"/>
          <p14:tracePt t="8953" x="2417763" y="4951413"/>
          <p14:tracePt t="9033" x="2417763" y="4945063"/>
          <p14:tracePt t="9073" x="2417763" y="4938713"/>
          <p14:tracePt t="9081" x="2411413" y="4938713"/>
          <p14:tracePt t="9105" x="2411413" y="4932363"/>
          <p14:tracePt t="9257" x="2411413" y="4926013"/>
          <p14:tracePt t="9321" x="2405063" y="4921250"/>
          <p14:tracePt t="9353" x="2398713" y="4921250"/>
          <p14:tracePt t="9377" x="2392363" y="4921250"/>
          <p14:tracePt t="9393" x="2386013" y="4921250"/>
          <p14:tracePt t="9401" x="2381250" y="4921250"/>
          <p14:tracePt t="9417" x="2374900" y="4921250"/>
          <p14:tracePt t="9425" x="2362200" y="4921250"/>
          <p14:tracePt t="9433" x="2349500" y="4921250"/>
          <p14:tracePt t="9441" x="2336800" y="4921250"/>
          <p14:tracePt t="9449" x="2332038" y="4921250"/>
          <p14:tracePt t="9458" x="2325688" y="4921250"/>
          <p14:tracePt t="9465" x="2319338" y="4921250"/>
          <p14:tracePt t="9473" x="2312988" y="4921250"/>
          <p14:tracePt t="9497" x="2306638" y="4921250"/>
          <p14:tracePt t="9513" x="2300288" y="4921250"/>
          <p14:tracePt t="9538" x="2293938" y="4914900"/>
          <p14:tracePt t="9554" x="2287588" y="4914900"/>
          <p14:tracePt t="9562" x="2287588" y="4908550"/>
          <p14:tracePt t="9570" x="2282825" y="4908550"/>
          <p14:tracePt t="9578" x="2282825" y="4902200"/>
          <p14:tracePt t="9593" x="2276475" y="4902200"/>
          <p14:tracePt t="9602" x="2276475" y="4895850"/>
          <p14:tracePt t="9674" x="2270125" y="4895850"/>
          <p14:tracePt t="9721" x="2270125" y="4889500"/>
          <p14:tracePt t="9857" x="2263775" y="4889500"/>
          <p14:tracePt t="9898" x="2263775" y="4883150"/>
          <p14:tracePt t="9929" x="2257425" y="4883150"/>
          <p14:tracePt t="9969" x="2257425" y="4876800"/>
          <p14:tracePt t="10025" x="2251075" y="4876800"/>
          <p14:tracePt t="10129" x="2251075" y="4872038"/>
          <p14:tracePt t="10161" x="2251075" y="4865688"/>
          <p14:tracePt t="10185" x="2251075" y="4859338"/>
          <p14:tracePt t="10553" x="2251075" y="4852988"/>
          <p14:tracePt t="12361" x="2244725" y="4852988"/>
          <p14:tracePt t="12377" x="2238375" y="4852988"/>
          <p14:tracePt t="12385" x="2227263" y="4852988"/>
          <p14:tracePt t="12393" x="2214563" y="4852988"/>
          <p14:tracePt t="12401" x="2189163" y="4846638"/>
          <p14:tracePt t="12410" x="2171700" y="4840288"/>
          <p14:tracePt t="12417" x="2135188" y="4833938"/>
          <p14:tracePt t="12425" x="2103438" y="4833938"/>
          <p14:tracePt t="12434" x="2073275" y="4833938"/>
          <p14:tracePt t="12441" x="2041525" y="4833938"/>
          <p14:tracePt t="12450" x="2011363" y="4833938"/>
          <p14:tracePt t="12457" x="1987550" y="4833938"/>
          <p14:tracePt t="12471" x="1968500" y="4833938"/>
          <p14:tracePt t="12474" x="1955800" y="4833938"/>
          <p14:tracePt t="12491" x="1949450" y="4833938"/>
          <p14:tracePt t="12705" x="1949450" y="4827588"/>
          <p14:tracePt t="12729" x="1943100" y="4827588"/>
          <p14:tracePt t="12737" x="1943100" y="4822825"/>
          <p14:tracePt t="12769" x="1943100" y="4816475"/>
          <p14:tracePt t="12809" x="1938338" y="4810125"/>
          <p14:tracePt t="13121" x="1938338" y="4803775"/>
          <p14:tracePt t="13130" x="1931988" y="4791075"/>
          <p14:tracePt t="13137" x="1931988" y="4778375"/>
          <p14:tracePt t="13145" x="1931988" y="4767263"/>
          <p14:tracePt t="13153" x="1925638" y="4760913"/>
          <p14:tracePt t="13161" x="1925638" y="4735513"/>
          <p14:tracePt t="13170" x="1925638" y="4718050"/>
          <p14:tracePt t="13177" x="1925638" y="4699000"/>
          <p14:tracePt t="13191" x="1925638" y="4679950"/>
          <p14:tracePt t="13195" x="1925638" y="4662488"/>
          <p14:tracePt t="13211" x="1931988" y="4625975"/>
          <p14:tracePt t="13218" x="1931988" y="4606925"/>
          <p14:tracePt t="13231" x="1938338" y="4587875"/>
          <p14:tracePt t="13236" x="1943100" y="4576763"/>
          <p14:tracePt t="13251" x="1949450" y="4545013"/>
          <p14:tracePt t="13258" x="1955800" y="4532313"/>
          <p14:tracePt t="13271" x="1955800" y="4527550"/>
          <p14:tracePt t="13275" x="1962150" y="4521200"/>
          <p14:tracePt t="13291" x="1962150" y="4514850"/>
          <p14:tracePt t="13305" x="1962150" y="4508500"/>
          <p14:tracePt t="13345" x="1962150" y="4502150"/>
          <p14:tracePt t="13473" x="1955800" y="4508500"/>
          <p14:tracePt t="13489" x="1949450" y="4514850"/>
          <p14:tracePt t="13497" x="1949450" y="4521200"/>
          <p14:tracePt t="13505" x="1943100" y="4532313"/>
          <p14:tracePt t="13513" x="1938338" y="4545013"/>
          <p14:tracePt t="13521" x="1931988" y="4551363"/>
          <p14:tracePt t="13531" x="1925638" y="4564063"/>
          <p14:tracePt t="13537" x="1919288" y="4570413"/>
          <p14:tracePt t="13551" x="1912938" y="4576763"/>
          <p14:tracePt t="13555" x="1912938" y="4581525"/>
          <p14:tracePt t="13571" x="1906588" y="4594225"/>
          <p14:tracePt t="13578" x="1900238" y="4600575"/>
          <p14:tracePt t="13593" x="1893888" y="4606925"/>
          <p14:tracePt t="13609" x="1893888" y="4613275"/>
          <p14:tracePt t="13618" x="1889125" y="4619625"/>
          <p14:tracePt t="13625" x="1889125" y="4625975"/>
          <p14:tracePt t="13641" x="1889125" y="4630738"/>
          <p14:tracePt t="13657" x="1889125" y="4637088"/>
          <p14:tracePt t="13665" x="1889125" y="4643438"/>
          <p14:tracePt t="13689" x="1889125" y="4649788"/>
          <p14:tracePt t="13713" x="1893888" y="4656138"/>
          <p14:tracePt t="13761" x="1893888" y="4662488"/>
          <p14:tracePt t="13785" x="1900238" y="4662488"/>
          <p14:tracePt t="13809" x="1900238" y="4668838"/>
          <p14:tracePt t="13817" x="1906588" y="4668838"/>
          <p14:tracePt t="13841" x="1912938" y="4668838"/>
          <p14:tracePt t="13850" x="1919288" y="4675188"/>
          <p14:tracePt t="13857" x="1938338" y="4679950"/>
          <p14:tracePt t="13865" x="1949450" y="4692650"/>
          <p14:tracePt t="13873" x="1974850" y="4699000"/>
          <p14:tracePt t="13881" x="2005013" y="4711700"/>
          <p14:tracePt t="13891" x="2036763" y="4724400"/>
          <p14:tracePt t="13897" x="2079625" y="4735513"/>
          <p14:tracePt t="13911" x="2116138" y="4741863"/>
          <p14:tracePt t="13915" x="2152650" y="4754563"/>
          <p14:tracePt t="13931" x="2214563" y="4773613"/>
          <p14:tracePt t="13937" x="2244725" y="4778375"/>
          <p14:tracePt t="13952" x="2270125" y="4784725"/>
          <p14:tracePt t="13953" x="2293938" y="4784725"/>
          <p14:tracePt t="13961" x="2312988" y="4791075"/>
          <p14:tracePt t="13971" x="2332038" y="4797425"/>
          <p14:tracePt t="13977" x="2349500" y="4797425"/>
          <p14:tracePt t="13991" x="2362200" y="4797425"/>
          <p14:tracePt t="13994" x="2368550" y="4797425"/>
          <p14:tracePt t="14011" x="2374900" y="4797425"/>
          <p14:tracePt t="14017" x="2381250" y="4797425"/>
          <p14:tracePt t="14033" x="2386013" y="4797425"/>
          <p14:tracePt t="14041" x="2392363" y="4791075"/>
          <p14:tracePt t="14051" x="2398713" y="4784725"/>
          <p14:tracePt t="14057" x="2417763" y="4778375"/>
          <p14:tracePt t="14071" x="2430463" y="4767263"/>
          <p14:tracePt t="14075" x="2454275" y="4748213"/>
          <p14:tracePt t="14091" x="2490788" y="4711700"/>
          <p14:tracePt t="14098" x="2522538" y="4692650"/>
          <p14:tracePt t="14111" x="2546350" y="4656138"/>
          <p14:tracePt t="14116" x="2578100" y="4619625"/>
          <p14:tracePt t="14131" x="2627313" y="4545013"/>
          <p14:tracePt t="14138" x="2651125" y="4502150"/>
          <p14:tracePt t="14152" x="2676525" y="4465638"/>
          <p14:tracePt t="14158" x="2700338" y="4429125"/>
          <p14:tracePt t="14171" x="2736850" y="4348163"/>
          <p14:tracePt t="14178" x="2743200" y="4318000"/>
          <p14:tracePt t="14191" x="2755900" y="4292600"/>
          <p14:tracePt t="14196" x="2755900" y="4268788"/>
          <p14:tracePt t="14211" x="2749550" y="4219575"/>
          <p14:tracePt t="14218" x="2736850" y="4200525"/>
          <p14:tracePt t="14231" x="2725738" y="4183063"/>
          <p14:tracePt t="14237" x="2706688" y="4164013"/>
          <p14:tracePt t="14252" x="2657475" y="4138613"/>
          <p14:tracePt t="14258" x="2627313" y="4127500"/>
          <p14:tracePt t="14271" x="2595563" y="4121150"/>
          <p14:tracePt t="14276" x="2552700" y="4108450"/>
          <p14:tracePt t="14291" x="2466975" y="4102100"/>
          <p14:tracePt t="14298" x="2417763" y="4102100"/>
          <p14:tracePt t="14312" x="2368550" y="4102100"/>
          <p14:tracePt t="14317" x="2312988" y="4108450"/>
          <p14:tracePt t="14332" x="2184400" y="4133850"/>
          <p14:tracePt t="14338" x="2128838" y="4144963"/>
          <p14:tracePt t="14352" x="2079625" y="4164013"/>
          <p14:tracePt t="14357" x="2041525" y="4183063"/>
          <p14:tracePt t="14371" x="1962150" y="4232275"/>
          <p14:tracePt t="14378" x="1925638" y="4262438"/>
          <p14:tracePt t="14391" x="1893888" y="4298950"/>
          <p14:tracePt t="14397" x="1863725" y="4330700"/>
          <p14:tracePt t="14411" x="1820863" y="4397375"/>
          <p14:tracePt t="14418" x="1808163" y="4433888"/>
          <p14:tracePt t="14431" x="1801813" y="4471988"/>
          <p14:tracePt t="14437" x="1790700" y="4521200"/>
          <p14:tracePt t="14451" x="1784350" y="4625975"/>
          <p14:tracePt t="14458" x="1784350" y="4675188"/>
          <p14:tracePt t="14472" x="1784350" y="4724400"/>
          <p14:tracePt t="14477" x="1784350" y="4784725"/>
          <p14:tracePt t="14491" x="1795463" y="4902200"/>
          <p14:tracePt t="14498" x="1808163" y="4957763"/>
          <p14:tracePt t="14511" x="1814513" y="5013325"/>
          <p14:tracePt t="14516" x="1833563" y="5062538"/>
          <p14:tracePt t="14531" x="1863725" y="5135563"/>
          <p14:tracePt t="14538" x="1882775" y="5167313"/>
          <p14:tracePt t="14552" x="1900238" y="5184775"/>
          <p14:tracePt t="14553" x="1919288" y="5203825"/>
          <p14:tracePt t="14561" x="1931988" y="5210175"/>
          <p14:tracePt t="14571" x="1943100" y="5216525"/>
          <p14:tracePt t="14578" x="1955800" y="5216525"/>
          <p14:tracePt t="14591" x="1968500" y="5221288"/>
          <p14:tracePt t="14596" x="1981200" y="5221288"/>
          <p14:tracePt t="14611" x="2011363" y="5227638"/>
          <p14:tracePt t="14618" x="2017713" y="5233988"/>
          <p14:tracePt t="14632" x="2036763" y="5233988"/>
          <p14:tracePt t="14637" x="2054225" y="5240338"/>
          <p14:tracePt t="14652" x="2090738" y="5240338"/>
          <p14:tracePt t="14658" x="2116138" y="5240338"/>
          <p14:tracePt t="14672" x="2135188" y="5240338"/>
          <p14:tracePt t="14674" x="2152650" y="5240338"/>
          <p14:tracePt t="14682" x="2178050" y="5240338"/>
          <p14:tracePt t="14691" x="2195513" y="5240338"/>
          <p14:tracePt t="14698" x="2201863" y="5240338"/>
          <p14:tracePt t="14711" x="2214563" y="5240338"/>
          <p14:tracePt t="14717" x="2220913" y="5240338"/>
          <p14:tracePt t="14732" x="2233613" y="5240338"/>
          <p14:tracePt t="14746" x="2238375" y="5240338"/>
          <p14:tracePt t="14754" x="2238375" y="5233988"/>
          <p14:tracePt t="14762" x="2244725" y="5233988"/>
          <p14:tracePt t="14785" x="2251075" y="5233988"/>
          <p14:tracePt t="14793" x="2251075" y="5227638"/>
          <p14:tracePt t="14809" x="2257425" y="5221288"/>
          <p14:tracePt t="14833" x="2263775" y="5216525"/>
          <p14:tracePt t="14841" x="2263775" y="5210175"/>
          <p14:tracePt t="14849" x="2270125" y="5203825"/>
          <p14:tracePt t="14857" x="2276475" y="5197475"/>
          <p14:tracePt t="14865" x="2287588" y="5191125"/>
          <p14:tracePt t="14873" x="2293938" y="5178425"/>
          <p14:tracePt t="14881" x="2306638" y="5172075"/>
          <p14:tracePt t="14891" x="2306638" y="5167313"/>
          <p14:tracePt t="14897" x="2325688" y="5154613"/>
          <p14:tracePt t="14911" x="2336800" y="5148263"/>
          <p14:tracePt t="14915" x="2355850" y="5135563"/>
          <p14:tracePt t="14931" x="2392363" y="5111750"/>
          <p14:tracePt t="14937" x="2411413" y="5092700"/>
          <p14:tracePt t="14952" x="2430463" y="5068888"/>
          <p14:tracePt t="14953" x="2454275" y="5049838"/>
          <p14:tracePt t="14961" x="2479675" y="5019675"/>
          <p14:tracePt t="14971" x="2503488" y="4981575"/>
          <p14:tracePt t="14978" x="2528888" y="4951413"/>
          <p14:tracePt t="14991" x="2552700" y="4914900"/>
          <p14:tracePt t="14995" x="2571750" y="4876800"/>
          <p14:tracePt t="15011" x="2595563" y="4797425"/>
          <p14:tracePt t="15017" x="2608263" y="4760913"/>
          <p14:tracePt t="15031" x="2614613" y="4729163"/>
          <p14:tracePt t="15035" x="2620963" y="4699000"/>
          <p14:tracePt t="15051" x="2620963" y="4625975"/>
          <p14:tracePt t="15057" x="2620963" y="4594225"/>
          <p14:tracePt t="15071" x="2614613" y="4564063"/>
          <p14:tracePt t="15075" x="2608263" y="4538663"/>
          <p14:tracePt t="15091" x="2595563" y="4495800"/>
          <p14:tracePt t="15098" x="2589213" y="4483100"/>
          <p14:tracePt t="15111" x="2582863" y="4478338"/>
          <p14:tracePt t="15115" x="2571750" y="4471988"/>
          <p14:tracePt t="15131" x="2565400" y="4465638"/>
          <p14:tracePt t="15153" x="2559050" y="4465638"/>
          <p14:tracePt t="15185" x="2552700" y="4465638"/>
          <p14:tracePt t="15193" x="2552700" y="4471988"/>
          <p14:tracePt t="15209" x="2546350" y="4471988"/>
          <p14:tracePt t="15233" x="2540000" y="4471988"/>
          <p14:tracePt t="15849" x="2533650" y="4471988"/>
          <p14:tracePt t="15929" x="2528888" y="4471988"/>
          <p14:tracePt t="15945" x="2516188" y="4471988"/>
          <p14:tracePt t="15953" x="2497138" y="4471988"/>
          <p14:tracePt t="15961" x="2473325" y="4478338"/>
          <p14:tracePt t="15969" x="2447925" y="4483100"/>
          <p14:tracePt t="15977" x="2417763" y="4489450"/>
          <p14:tracePt t="15985" x="2381250" y="4495800"/>
          <p14:tracePt t="15994" x="2343150" y="4508500"/>
          <p14:tracePt t="16001" x="2293938" y="4521200"/>
          <p14:tracePt t="16011" x="2257425" y="4527550"/>
          <p14:tracePt t="16018" x="2214563" y="4532313"/>
          <p14:tracePt t="16031" x="2178050" y="4538663"/>
          <p14:tracePt t="16035" x="2139950" y="4545013"/>
          <p14:tracePt t="16052" x="2085975" y="4564063"/>
          <p14:tracePt t="16058" x="2060575" y="4570413"/>
          <p14:tracePt t="16071" x="2047875" y="4576763"/>
          <p14:tracePt t="16075" x="2041525" y="4581525"/>
          <p14:tracePt t="16465" x="2041525" y="4587875"/>
          <p14:tracePt t="16473" x="2036763" y="4587875"/>
          <p14:tracePt t="16481" x="2036763" y="4594225"/>
          <p14:tracePt t="16497" x="2036763" y="4600575"/>
          <p14:tracePt t="16505" x="2036763" y="4606925"/>
          <p14:tracePt t="16513" x="2036763" y="4613275"/>
          <p14:tracePt t="16530" x="2036763" y="4619625"/>
          <p14:tracePt t="16545" x="2036763" y="4625975"/>
          <p14:tracePt t="16553" x="2030413" y="4625975"/>
          <p14:tracePt t="16561" x="2030413" y="4630738"/>
          <p14:tracePt t="16593" x="2030413" y="4637088"/>
          <p14:tracePt t="16649" x="2030413" y="4643438"/>
          <p14:tracePt t="16729" x="2030413" y="4649788"/>
          <p14:tracePt t="16769" x="2030413" y="4656138"/>
          <p14:tracePt t="17865" x="2030413" y="4662488"/>
          <p14:tracePt t="23369" x="2030413" y="4668838"/>
          <p14:tracePt t="23401" x="2036763" y="4668838"/>
          <p14:tracePt t="23410" x="2041525" y="4668838"/>
          <p14:tracePt t="23417" x="2054225" y="4668838"/>
          <p14:tracePt t="23425" x="2073275" y="4662488"/>
          <p14:tracePt t="23433" x="2090738" y="4649788"/>
          <p14:tracePt t="23441" x="2122488" y="4637088"/>
          <p14:tracePt t="23450" x="2159000" y="4619625"/>
          <p14:tracePt t="23457" x="2195513" y="4600575"/>
          <p14:tracePt t="23471" x="2244725" y="4581525"/>
          <p14:tracePt t="23474" x="2312988" y="4557713"/>
          <p14:tracePt t="23491" x="2454275" y="4502150"/>
          <p14:tracePt t="23498" x="2528888" y="4471988"/>
          <p14:tracePt t="23511" x="2595563" y="4433888"/>
          <p14:tracePt t="23515" x="2663825" y="4403725"/>
          <p14:tracePt t="23531" x="2811463" y="4330700"/>
          <p14:tracePt t="23538" x="2873375" y="4286250"/>
          <p14:tracePt t="23551" x="2940050" y="4243388"/>
          <p14:tracePt t="23556" x="3008313" y="4200525"/>
          <p14:tracePt t="23571" x="3143250" y="4108450"/>
          <p14:tracePt t="23578" x="3211513" y="4052888"/>
          <p14:tracePt t="23591" x="3284538" y="4010025"/>
          <p14:tracePt t="23597" x="3346450" y="3967163"/>
          <p14:tracePt t="23611" x="3451225" y="3894138"/>
          <p14:tracePt t="23618" x="3494088" y="3862388"/>
          <p14:tracePt t="23631" x="3536950" y="3825875"/>
          <p14:tracePt t="23636" x="3567113" y="3783013"/>
          <p14:tracePt t="23651" x="3616325" y="3684588"/>
          <p14:tracePt t="23658" x="3629025" y="3635375"/>
          <p14:tracePt t="23671" x="3641725" y="3579813"/>
          <p14:tracePt t="23676" x="3641725" y="3524250"/>
          <p14:tracePt t="23691" x="3641725" y="3406775"/>
          <p14:tracePt t="23698" x="3629025" y="3352800"/>
          <p14:tracePt t="23711" x="3616325" y="3290888"/>
          <p14:tracePt t="23716" x="3605213" y="3228975"/>
          <p14:tracePt t="23731" x="3567113" y="3100388"/>
          <p14:tracePt t="23738" x="3556000" y="3038475"/>
          <p14:tracePt t="23751" x="3530600" y="2970213"/>
          <p14:tracePt t="23756" x="3513138" y="2903538"/>
          <p14:tracePt t="23771" x="3463925" y="2773363"/>
          <p14:tracePt t="23778" x="3438525" y="2713038"/>
          <p14:tracePt t="23791" x="3408363" y="2638425"/>
          <p14:tracePt t="23796" x="3370263" y="2576513"/>
          <p14:tracePt t="23811" x="3297238" y="2460625"/>
          <p14:tracePt t="23818" x="3267075" y="2411413"/>
          <p14:tracePt t="23831" x="3217863" y="2355850"/>
          <p14:tracePt t="23836" x="3173413" y="2306638"/>
          <p14:tracePt t="23851" x="3100388" y="2244725"/>
          <p14:tracePt t="23858" x="3057525" y="2220913"/>
          <p14:tracePt t="23871" x="3021013" y="2201863"/>
          <p14:tracePt t="23876" x="2982913" y="2189163"/>
          <p14:tracePt t="23891" x="2890838" y="2171700"/>
          <p14:tracePt t="23898" x="2847975" y="2178050"/>
          <p14:tracePt t="23911" x="2805113" y="2189163"/>
          <p14:tracePt t="23917" x="2749550" y="2195513"/>
          <p14:tracePt t="23931" x="2638425" y="2238375"/>
          <p14:tracePt t="23938" x="2565400" y="2270125"/>
          <p14:tracePt t="23953" x="2497138" y="2293938"/>
          <p14:tracePt t="23954" x="2430463" y="2319338"/>
          <p14:tracePt t="23962" x="2368550" y="2349500"/>
          <p14:tracePt t="23971" x="2306638" y="2379663"/>
          <p14:tracePt t="23978" x="2251075" y="2405063"/>
          <p14:tracePt t="23991" x="2201863" y="2441575"/>
          <p14:tracePt t="23996" x="2159000" y="2484438"/>
          <p14:tracePt t="24011" x="2085975" y="2576513"/>
          <p14:tracePt t="24018" x="2060575" y="2625725"/>
          <p14:tracePt t="24031" x="2047875" y="2681288"/>
          <p14:tracePt t="24036" x="2036763" y="2743200"/>
          <p14:tracePt t="24051" x="2041525" y="2897188"/>
          <p14:tracePt t="24058" x="2060575" y="2982913"/>
          <p14:tracePt t="24071" x="2079625" y="3074988"/>
          <p14:tracePt t="24075" x="2109788" y="3173413"/>
          <p14:tracePt t="24091" x="2178050" y="3376613"/>
          <p14:tracePt t="24097" x="2227263" y="3511550"/>
          <p14:tracePt t="24111" x="2282825" y="3641725"/>
          <p14:tracePt t="24115" x="2336800" y="3770313"/>
          <p14:tracePt t="24131" x="2466975" y="4035425"/>
          <p14:tracePt t="24137" x="2540000" y="4170363"/>
          <p14:tracePt t="24151" x="2614613" y="4292600"/>
          <p14:tracePt t="24155" x="2700338" y="4422775"/>
          <p14:tracePt t="24171" x="2854325" y="4630738"/>
          <p14:tracePt t="24177" x="2927350" y="4718050"/>
          <p14:tracePt t="24191" x="3001963" y="4784725"/>
          <p14:tracePt t="24195" x="3063875" y="4846638"/>
          <p14:tracePt t="24211" x="3192463" y="4921250"/>
          <p14:tracePt t="24217" x="3241675" y="4932363"/>
          <p14:tracePt t="24231" x="3284538" y="4945063"/>
          <p14:tracePt t="24235" x="3321050" y="4945063"/>
          <p14:tracePt t="24251" x="3395663" y="4908550"/>
          <p14:tracePt t="24257" x="3438525" y="4883150"/>
          <p14:tracePt t="24271" x="3481388" y="4852988"/>
          <p14:tracePt t="24275" x="3524250" y="4816475"/>
          <p14:tracePt t="24291" x="3629025" y="4741863"/>
          <p14:tracePt t="24298" x="3684588" y="4699000"/>
          <p14:tracePt t="24311" x="3746500" y="4649788"/>
          <p14:tracePt t="24316" x="3813175" y="4600575"/>
          <p14:tracePt t="24331" x="3943350" y="4495800"/>
          <p14:tracePt t="24338" x="4010025" y="4446588"/>
          <p14:tracePt t="24351" x="4071938" y="4384675"/>
          <p14:tracePt t="24356" x="4140200" y="4330700"/>
          <p14:tracePt t="24371" x="4262438" y="4183063"/>
          <p14:tracePt t="24377" x="4318000" y="4114800"/>
          <p14:tracePt t="24391" x="4367213" y="4046538"/>
          <p14:tracePt t="24395" x="4410075" y="3979863"/>
          <p14:tracePt t="24411" x="4484688" y="3849688"/>
          <p14:tracePt t="24417" x="4508500" y="3770313"/>
          <p14:tracePt t="24431" x="4533900" y="3697288"/>
          <p14:tracePt t="24437" x="4546600" y="3622675"/>
          <p14:tracePt t="24451" x="4557713" y="3462338"/>
          <p14:tracePt t="24458" x="4546600" y="3389313"/>
          <p14:tracePt t="24471" x="4533900" y="3297238"/>
          <p14:tracePt t="24477" x="4508500" y="3222625"/>
          <p14:tracePt t="24491" x="4429125" y="3062288"/>
          <p14:tracePt t="24498" x="4379913" y="2982913"/>
          <p14:tracePt t="24511" x="4318000" y="2903538"/>
          <p14:tracePt t="24518" x="4256088" y="2822575"/>
          <p14:tracePt t="24531" x="4133850" y="2693988"/>
          <p14:tracePt t="24538" x="4065588" y="2638425"/>
          <p14:tracePt t="24551" x="4010025" y="2582863"/>
          <p14:tracePt t="24556" x="3956050" y="2540000"/>
          <p14:tracePt t="24571" x="3832225" y="2441575"/>
          <p14:tracePt t="24578" x="3783013" y="2411413"/>
          <p14:tracePt t="24591" x="3733800" y="2379663"/>
          <p14:tracePt t="24596" x="3684588" y="2355850"/>
          <p14:tracePt t="24611" x="3611563" y="2325688"/>
          <p14:tracePt t="24618" x="3567113" y="2319338"/>
          <p14:tracePt t="24631" x="3524250" y="2312988"/>
          <p14:tracePt t="24636" x="3487738" y="2312988"/>
          <p14:tracePt t="24651" x="3408363" y="2330450"/>
          <p14:tracePt t="24658" x="3365500" y="2343150"/>
          <p14:tracePt t="24671" x="3321050" y="2362200"/>
          <p14:tracePt t="24677" x="3271838" y="2392363"/>
          <p14:tracePt t="24691" x="3186113" y="2454275"/>
          <p14:tracePt t="24698" x="3136900" y="2484438"/>
          <p14:tracePt t="24711" x="3094038" y="2522538"/>
          <p14:tracePt t="24716" x="3044825" y="2571750"/>
          <p14:tracePt t="24731" x="2959100" y="2657475"/>
          <p14:tracePt t="24738" x="2916238" y="2700338"/>
          <p14:tracePt t="24751" x="2884488" y="2743200"/>
          <p14:tracePt t="24757" x="2847975" y="2792413"/>
          <p14:tracePt t="24771" x="2779713" y="2890838"/>
          <p14:tracePt t="24778" x="2749550" y="2946400"/>
          <p14:tracePt t="24791" x="2730500" y="3001963"/>
          <p14:tracePt t="24796" x="2719388" y="3051175"/>
          <p14:tracePt t="24811" x="2693988" y="3155950"/>
          <p14:tracePt t="24818" x="2681288" y="3198813"/>
          <p14:tracePt t="24831" x="2676525" y="3259138"/>
          <p14:tracePt t="24836" x="2670175" y="3314700"/>
          <p14:tracePt t="24852" x="2676525" y="3425825"/>
          <p14:tracePt t="24858" x="2681288" y="3481388"/>
          <p14:tracePt t="24871" x="2693988" y="3536950"/>
          <p14:tracePt t="24876" x="2700338" y="3598863"/>
          <p14:tracePt t="24891" x="2725738" y="3740150"/>
          <p14:tracePt t="24898" x="2730500" y="3806825"/>
          <p14:tracePt t="24912" x="2749550" y="3875088"/>
          <p14:tracePt t="24918" x="2768600" y="3954463"/>
          <p14:tracePt t="24931" x="2805113" y="4127500"/>
          <p14:tracePt t="24939" x="2824163" y="4219575"/>
          <p14:tracePt t="24953" x="2854325" y="4311650"/>
          <p14:tracePt t="24955" x="2878138" y="4397375"/>
          <p14:tracePt t="24962" x="2909888" y="4483100"/>
          <p14:tracePt t="24971" x="2940050" y="4570413"/>
          <p14:tracePt t="24978" x="2982913" y="4656138"/>
          <p14:tracePt t="24991" x="3025775" y="4741863"/>
          <p14:tracePt t="24996" x="3070225" y="4816475"/>
          <p14:tracePt t="25011" x="3143250" y="4932363"/>
          <p14:tracePt t="25017" x="3173413" y="4975225"/>
          <p14:tracePt t="25031" x="3198813" y="5006975"/>
          <p14:tracePt t="25035" x="3211513" y="5024438"/>
          <p14:tracePt t="25051" x="3235325" y="5043488"/>
          <p14:tracePt t="25057" x="3248025" y="5049838"/>
          <p14:tracePt t="25071" x="3260725" y="5049838"/>
          <p14:tracePt t="25075" x="3271838" y="5049838"/>
          <p14:tracePt t="25091" x="3316288" y="5043488"/>
          <p14:tracePt t="25098" x="3333750" y="5037138"/>
          <p14:tracePt t="25111" x="3359150" y="5024438"/>
          <p14:tracePt t="25115" x="3382963" y="5006975"/>
          <p14:tracePt t="25131" x="3451225" y="4964113"/>
          <p14:tracePt t="25138" x="3494088" y="4938713"/>
          <p14:tracePt t="25151" x="3543300" y="4914900"/>
          <p14:tracePt t="25156" x="3592513" y="4883150"/>
          <p14:tracePt t="25172" x="3714750" y="4827588"/>
          <p14:tracePt t="25178" x="3776663" y="4803775"/>
          <p14:tracePt t="25191" x="3851275" y="4778375"/>
          <p14:tracePt t="25196" x="3917950" y="4754563"/>
          <p14:tracePt t="25211" x="4041775" y="4699000"/>
          <p14:tracePt t="25218" x="4097338" y="4668838"/>
          <p14:tracePt t="25231" x="4146550" y="4637088"/>
          <p14:tracePt t="25236" x="4202113" y="4594225"/>
          <p14:tracePt t="25251" x="4300538" y="4471988"/>
          <p14:tracePt t="25258" x="4343400" y="4410075"/>
          <p14:tracePt t="25271" x="4373563" y="4348163"/>
          <p14:tracePt t="25277" x="4403725" y="4281488"/>
          <p14:tracePt t="25291" x="4448175" y="4127500"/>
          <p14:tracePt t="25298" x="4459288" y="4041775"/>
          <p14:tracePt t="25311" x="4471988" y="3967163"/>
          <p14:tracePt t="25316" x="4478338" y="3887788"/>
          <p14:tracePt t="25332" x="4459288" y="3708400"/>
          <p14:tracePt t="25338" x="4441825" y="3616325"/>
          <p14:tracePt t="25352" x="4410075" y="3524250"/>
          <p14:tracePt t="25356" x="4373563" y="3438525"/>
          <p14:tracePt t="25371" x="4287838" y="3278188"/>
          <p14:tracePt t="25377" x="4238625" y="3209925"/>
          <p14:tracePt t="25391" x="4189413" y="3130550"/>
          <p14:tracePt t="25395" x="4133850" y="3074988"/>
          <p14:tracePt t="25411" x="4022725" y="2976563"/>
          <p14:tracePt t="25418" x="3973513" y="2933700"/>
          <p14:tracePt t="25431" x="3917950" y="2903538"/>
          <p14:tracePt t="25436" x="3862388" y="2878138"/>
          <p14:tracePt t="25451" x="3752850" y="2835275"/>
          <p14:tracePt t="25458" x="3697288" y="2828925"/>
          <p14:tracePt t="25472" x="3641725" y="2822575"/>
          <p14:tracePt t="25477" x="3592513" y="2822575"/>
          <p14:tracePt t="25491" x="3494088" y="2835275"/>
          <p14:tracePt t="25498" x="3438525" y="2854325"/>
          <p14:tracePt t="25512" x="3389313" y="2865438"/>
          <p14:tracePt t="25517" x="3346450" y="2878138"/>
          <p14:tracePt t="25532" x="3278188" y="2914650"/>
          <p14:tracePt t="25538" x="3241675" y="2933700"/>
          <p14:tracePt t="25552" x="3205163" y="2959100"/>
          <p14:tracePt t="25557" x="3162300" y="2982913"/>
          <p14:tracePt t="25572" x="3081338" y="3038475"/>
          <p14:tracePt t="25578" x="3038475" y="3062288"/>
          <p14:tracePt t="25592" x="2995613" y="3087688"/>
          <p14:tracePt t="25593" x="2952750" y="3111500"/>
          <p14:tracePt t="25602" x="2909888" y="3130550"/>
          <p14:tracePt t="25612" x="2847975" y="3160713"/>
          <p14:tracePt t="25618" x="2798763" y="3186113"/>
          <p14:tracePt t="25632" x="2755900" y="3205163"/>
          <p14:tracePt t="25637" x="2713038" y="3222625"/>
          <p14:tracePt t="25652" x="2632075" y="3254375"/>
          <p14:tracePt t="25658" x="2595563" y="3265488"/>
          <p14:tracePt t="25672" x="2559050" y="3284538"/>
          <p14:tracePt t="25677" x="2533650" y="3297238"/>
          <p14:tracePt t="25692" x="2503488" y="3321050"/>
          <p14:tracePt t="25698" x="2497138" y="3333750"/>
          <p14:tracePt t="25712" x="2490788" y="3340100"/>
          <p14:tracePt t="25714" x="2490788" y="3352800"/>
          <p14:tracePt t="25722" x="2490788" y="3357563"/>
          <p14:tracePt t="25731" x="2490788" y="3363913"/>
          <p14:tracePt t="25738" x="2490788" y="3370263"/>
          <p14:tracePt t="25752" x="2490788" y="3376613"/>
          <p14:tracePt t="25756" x="2490788" y="3382963"/>
          <p14:tracePt t="25772" x="2490788" y="3395663"/>
          <p14:tracePt t="25778" x="2497138" y="3402013"/>
          <p14:tracePt t="25792" x="2497138" y="3413125"/>
          <p14:tracePt t="25797" x="2497138" y="3425825"/>
          <p14:tracePt t="25812" x="2503488" y="3444875"/>
          <p14:tracePt t="25818" x="2503488" y="3451225"/>
          <p14:tracePt t="25832" x="2503488" y="3455988"/>
          <p14:tracePt t="25836" x="2503488" y="3468688"/>
          <p14:tracePt t="25852" x="2503488" y="3505200"/>
          <p14:tracePt t="25858" x="2503488" y="3524250"/>
          <p14:tracePt t="25872" x="2503488" y="3543300"/>
          <p14:tracePt t="25876" x="2503488" y="3567113"/>
          <p14:tracePt t="25892" x="2516188" y="3622675"/>
          <p14:tracePt t="25898" x="2522538" y="3648075"/>
          <p14:tracePt t="25912" x="2528888" y="3684588"/>
          <p14:tracePt t="25917" x="2540000" y="3721100"/>
          <p14:tracePt t="25931" x="2559050" y="3795713"/>
          <p14:tracePt t="25938" x="2571750" y="3832225"/>
          <p14:tracePt t="25953" x="2582863" y="3868738"/>
          <p14:tracePt t="25954" x="2595563" y="3905250"/>
          <p14:tracePt t="25962" x="2614613" y="3937000"/>
          <p14:tracePt t="25972" x="2620963" y="3960813"/>
          <p14:tracePt t="25978" x="2632075" y="3979863"/>
          <p14:tracePt t="25991" x="2644775" y="3997325"/>
          <p14:tracePt t="25995" x="2657475" y="4016375"/>
          <p14:tracePt t="26012" x="2663825" y="4022725"/>
          <p14:tracePt t="26018" x="2663825" y="4029075"/>
          <p14:tracePt t="26031" x="2670175" y="4029075"/>
          <p14:tracePt t="26433" x="2670175" y="4022725"/>
          <p14:tracePt t="26481" x="2676525" y="4022725"/>
          <p14:tracePt t="26490" x="2676525" y="4016375"/>
          <p14:tracePt t="26545" x="2676525" y="4010025"/>
          <p14:tracePt t="26609" x="2676525" y="4003675"/>
          <p14:tracePt t="26665" x="2676525" y="3997325"/>
          <p14:tracePt t="26841" x="2676525" y="3992563"/>
          <p14:tracePt t="26865" x="2676525" y="3986213"/>
          <p14:tracePt t="26889" x="2676525" y="3979863"/>
          <p14:tracePt t="26913" x="2670175" y="3973513"/>
          <p14:tracePt t="26930" x="2670175" y="3967163"/>
          <p14:tracePt t="26945" x="2670175" y="3960813"/>
          <p14:tracePt t="26962" x="2663825" y="3954463"/>
          <p14:tracePt t="26970" x="2657475" y="3943350"/>
          <p14:tracePt t="26977" x="2651125" y="3930650"/>
          <p14:tracePt t="26985" x="2644775" y="3911600"/>
          <p14:tracePt t="26993" x="2632075" y="3881438"/>
          <p14:tracePt t="27001" x="2614613" y="3838575"/>
          <p14:tracePt t="27010" x="2595563" y="3795713"/>
          <p14:tracePt t="27017" x="2571750" y="3746500"/>
          <p14:tracePt t="27030" x="2546350" y="3684588"/>
          <p14:tracePt t="27033" x="2522538" y="3622675"/>
          <p14:tracePt t="27050" x="2473325" y="3500438"/>
          <p14:tracePt t="27057" x="2447925" y="3425825"/>
          <p14:tracePt t="27070" x="2424113" y="3357563"/>
          <p14:tracePt t="27074" x="2411413" y="3290888"/>
          <p14:tracePt t="27090" x="2386013" y="3186113"/>
          <p14:tracePt t="27097" x="2374900" y="3136900"/>
          <p14:tracePt t="27110" x="2368550" y="3094038"/>
          <p14:tracePt t="27115" x="2355850" y="3051175"/>
          <p14:tracePt t="27130" x="2336800" y="2982913"/>
          <p14:tracePt t="27137" x="2336800" y="2952750"/>
          <p14:tracePt t="27150" x="2332038" y="2927350"/>
          <p14:tracePt t="27155" x="2325688" y="2909888"/>
          <p14:tracePt t="27170" x="2325688" y="2897188"/>
          <p14:tracePt t="27177" x="2325688" y="2890838"/>
          <p14:tracePt t="27793" x="2325688" y="2897188"/>
          <p14:tracePt t="27801" x="2332038" y="2897188"/>
          <p14:tracePt t="27810" x="2336800" y="2914650"/>
          <p14:tracePt t="27817" x="2355850" y="2933700"/>
          <p14:tracePt t="27825" x="2374900" y="2952750"/>
          <p14:tracePt t="27833" x="2392363" y="2976563"/>
          <p14:tracePt t="27841" x="2417763" y="3013075"/>
          <p14:tracePt t="27850" x="2447925" y="3051175"/>
          <p14:tracePt t="27857" x="2484438" y="3087688"/>
          <p14:tracePt t="27870" x="2522538" y="3136900"/>
          <p14:tracePt t="27874" x="2559050" y="3179763"/>
          <p14:tracePt t="27890" x="2627313" y="3259138"/>
          <p14:tracePt t="27897" x="2663825" y="3303588"/>
          <p14:tracePt t="27911" x="2681288" y="3333750"/>
          <p14:tracePt t="27915" x="2700338" y="3357563"/>
          <p14:tracePt t="27930" x="2719388" y="3402013"/>
          <p14:tracePt t="27937" x="2725738" y="3413125"/>
          <p14:tracePt t="27950" x="2725738" y="3419475"/>
          <p14:tracePt t="27961" x="2725738" y="3425825"/>
          <p14:tracePt t="27985" x="2725738" y="3432175"/>
          <p14:tracePt t="27993" x="2719388" y="3438525"/>
          <p14:tracePt t="28010" x="2719388" y="3444875"/>
          <p14:tracePt t="28017" x="2713038" y="3451225"/>
          <p14:tracePt t="28026" x="2713038" y="3455988"/>
          <p14:tracePt t="28033" x="2706688" y="3468688"/>
          <p14:tracePt t="28041" x="2706688" y="3487738"/>
          <p14:tracePt t="28050" x="2700338" y="3511550"/>
          <p14:tracePt t="28057" x="2693988" y="3536950"/>
          <p14:tracePt t="28071" x="2687638" y="3567113"/>
          <p14:tracePt t="28074" x="2681288" y="3598863"/>
          <p14:tracePt t="28090" x="2663825" y="3659188"/>
          <p14:tracePt t="28097" x="2651125" y="3697288"/>
          <p14:tracePt t="28110" x="2644775" y="3740150"/>
          <p14:tracePt t="28114" x="2632075" y="3783013"/>
          <p14:tracePt t="28131" x="2614613" y="3875088"/>
          <p14:tracePt t="28137" x="2601913" y="3937000"/>
          <p14:tracePt t="28151" x="2589213" y="3997325"/>
          <p14:tracePt t="28155" x="2578100" y="4065588"/>
          <p14:tracePt t="28170" x="2571750" y="4213225"/>
          <p14:tracePt t="28177" x="2565400" y="4292600"/>
          <p14:tracePt t="28191" x="2565400" y="4373563"/>
          <p14:tracePt t="28195" x="2565400" y="4465638"/>
          <p14:tracePt t="28211" x="2571750" y="4630738"/>
          <p14:tracePt t="28217" x="2578100" y="4705350"/>
          <p14:tracePt t="28231" x="2578100" y="4767263"/>
          <p14:tracePt t="28235" x="2582863" y="4822825"/>
          <p14:tracePt t="28250" x="2595563" y="4889500"/>
          <p14:tracePt t="28257" x="2595563" y="4902200"/>
          <p14:tracePt t="28271" x="2595563" y="4908550"/>
          <p14:tracePt t="28529" x="2595563" y="4914900"/>
          <p14:tracePt t="28553" x="2589213" y="4914900"/>
          <p14:tracePt t="28561" x="2578100" y="4921250"/>
          <p14:tracePt t="28570" x="2559050" y="4921250"/>
          <p14:tracePt t="28577" x="2528888" y="4908550"/>
          <p14:tracePt t="28585" x="2479675" y="4889500"/>
          <p14:tracePt t="28593" x="2424113" y="4859338"/>
          <p14:tracePt t="28601" x="2336800" y="4810125"/>
          <p14:tracePt t="28610" x="2257425" y="4767263"/>
          <p14:tracePt t="28617" x="2184400" y="4729163"/>
          <p14:tracePt t="28631" x="2122488" y="4692650"/>
          <p14:tracePt t="28635" x="2079625" y="4656138"/>
          <p14:tracePt t="28651" x="2060575" y="4643438"/>
          <p14:tracePt t="28881" x="2054225" y="4643438"/>
          <p14:tracePt t="28890" x="2041525" y="4656138"/>
          <p14:tracePt t="28897" x="2036763" y="4711700"/>
          <p14:tracePt t="28905" x="2030413" y="4791075"/>
          <p14:tracePt t="28914" x="2024063" y="4883150"/>
          <p14:tracePt t="28922" x="2024063" y="4981575"/>
          <p14:tracePt t="28931" x="2036763" y="5086350"/>
          <p14:tracePt t="28937" x="2047875" y="5172075"/>
          <p14:tracePt t="28951" x="2066925" y="5240338"/>
          <p14:tracePt t="28955" x="2073275" y="5295900"/>
          <p14:tracePt t="28971" x="2073275" y="5413375"/>
          <p14:tracePt t="28977" x="2066925" y="5467350"/>
          <p14:tracePt t="28991" x="2060575" y="5535613"/>
          <p14:tracePt t="28995" x="2054225" y="5597525"/>
          <p14:tracePt t="29011" x="2047875" y="5695950"/>
          <p14:tracePt t="29017" x="2041525" y="5732463"/>
          <p14:tracePt t="29031" x="2041525" y="5762625"/>
          <p14:tracePt t="29035" x="2041525" y="5781675"/>
          <p14:tracePt t="29051" x="2041525" y="5800725"/>
          <p14:tracePt t="29137" x="2036763" y="5794375"/>
          <p14:tracePt t="29153" x="2036763" y="5788025"/>
          <p14:tracePt t="29161" x="2036763" y="5781675"/>
          <p14:tracePt t="29177" x="2036763" y="5775325"/>
          <p14:tracePt t="29185" x="2030413" y="5768975"/>
          <p14:tracePt t="29201" x="2030413" y="5762625"/>
          <p14:tracePt t="29241" x="2024063" y="5756275"/>
          <p14:tracePt t="29257" x="2005013" y="5745163"/>
          <p14:tracePt t="29265" x="1992313" y="5732463"/>
          <p14:tracePt t="29273" x="1968500" y="5719763"/>
          <p14:tracePt t="29281" x="1949450" y="5702300"/>
          <p14:tracePt t="29289" x="1943100" y="5702300"/>
          <p14:tracePt t="29297" x="1943100" y="5695950"/>
          <p14:tracePt t="29441" x="1943100" y="5689600"/>
          <p14:tracePt t="29457" x="1938338" y="5676900"/>
          <p14:tracePt t="29465" x="1938338" y="5657850"/>
          <p14:tracePt t="29473" x="1931988" y="5640388"/>
          <p14:tracePt t="29482" x="1925638" y="5608638"/>
          <p14:tracePt t="29490" x="1925638" y="5584825"/>
          <p14:tracePt t="29498" x="1925638" y="5559425"/>
          <p14:tracePt t="29505" x="1925638" y="5541963"/>
          <p14:tracePt t="29513" x="1925638" y="5522913"/>
          <p14:tracePt t="29521" x="1925638" y="5505450"/>
          <p14:tracePt t="29531" x="1925638" y="5499100"/>
          <p14:tracePt t="29537" x="1925638" y="5492750"/>
          <p14:tracePt t="29551" x="1925638" y="5486400"/>
          <p14:tracePt t="29681" x="1925638" y="5480050"/>
          <p14:tracePt t="29705" x="1919288" y="5480050"/>
          <p14:tracePt t="29713" x="1919288" y="5473700"/>
          <p14:tracePt t="29729" x="1912938" y="5467350"/>
          <p14:tracePt t="29737" x="1912938" y="5462588"/>
          <p14:tracePt t="29745" x="1906588" y="5462588"/>
          <p14:tracePt t="29761" x="1906588" y="5456238"/>
          <p14:tracePt t="32393" x="1906588" y="5449888"/>
          <p14:tracePt t="32425" x="1906588" y="5443538"/>
          <p14:tracePt t="32433" x="1912938" y="5443538"/>
          <p14:tracePt t="32553" x="1919288" y="5443538"/>
          <p14:tracePt t="32570" x="1919288" y="5437188"/>
          <p14:tracePt t="32585" x="1925638" y="5437188"/>
          <p14:tracePt t="32601" x="1931988" y="5437188"/>
          <p14:tracePt t="32610" x="1938338" y="5430838"/>
          <p14:tracePt t="32617" x="1943100" y="5430838"/>
          <p14:tracePt t="32625" x="1949450" y="5430838"/>
          <p14:tracePt t="32633" x="1962150" y="5424488"/>
          <p14:tracePt t="32641" x="1974850" y="5424488"/>
          <p14:tracePt t="32650" x="1974850" y="5418138"/>
          <p14:tracePt t="32657" x="1987550" y="5418138"/>
          <p14:tracePt t="32670" x="1998663" y="5418138"/>
          <p14:tracePt t="32674" x="2011363" y="5418138"/>
          <p14:tracePt t="32690" x="2036763" y="5418138"/>
          <p14:tracePt t="32697" x="2047875" y="5418138"/>
          <p14:tracePt t="32711" x="2060575" y="5418138"/>
          <p14:tracePt t="32715" x="2066925" y="5418138"/>
          <p14:tracePt t="32730" x="2079625" y="5424488"/>
          <p14:tracePt t="32737" x="2085975" y="5424488"/>
          <p14:tracePt t="32751" x="2090738" y="5424488"/>
          <p14:tracePt t="32756" x="2097088" y="5424488"/>
          <p14:tracePt t="32771" x="2103438" y="5424488"/>
          <p14:tracePt t="32778" x="2109788" y="5424488"/>
          <p14:tracePt t="32794" x="2116138" y="5424488"/>
          <p14:tracePt t="33001" x="2122488" y="5424488"/>
          <p14:tracePt t="33009" x="2122488" y="5430838"/>
          <p14:tracePt t="33033" x="2128838" y="5437188"/>
          <p14:tracePt t="33041" x="2135188" y="5437188"/>
          <p14:tracePt t="33050" x="2152650" y="5449888"/>
          <p14:tracePt t="33057" x="2165350" y="5456238"/>
          <p14:tracePt t="33065" x="2184400" y="5467350"/>
          <p14:tracePt t="33073" x="2208213" y="5473700"/>
          <p14:tracePt t="33081" x="2233613" y="5480050"/>
          <p14:tracePt t="33090" x="2270125" y="5486400"/>
          <p14:tracePt t="33097" x="2300288" y="5492750"/>
          <p14:tracePt t="33110" x="2325688" y="5499100"/>
          <p14:tracePt t="33114" x="2355850" y="5505450"/>
          <p14:tracePt t="33131" x="2405063" y="5505450"/>
          <p14:tracePt t="33137" x="2424113" y="5505450"/>
          <p14:tracePt t="33151" x="2447925" y="5499100"/>
          <p14:tracePt t="33155" x="2460625" y="5492750"/>
          <p14:tracePt t="33171" x="2484438" y="5486400"/>
          <p14:tracePt t="33178" x="2490788" y="5480050"/>
          <p14:tracePt t="33191" x="2497138" y="5473700"/>
          <p14:tracePt t="33195" x="2503488" y="5473700"/>
          <p14:tracePt t="33211" x="2509838" y="5473700"/>
          <p14:tracePt t="33313" x="2509838" y="5467350"/>
          <p14:tracePt t="33377" x="2516188" y="5467350"/>
          <p14:tracePt t="33745" x="2522538" y="5467350"/>
          <p14:tracePt t="33817" x="2516188" y="5456238"/>
          <p14:tracePt t="33825" x="2503488" y="5443538"/>
          <p14:tracePt t="33833" x="2479675" y="5418138"/>
          <p14:tracePt t="33841" x="2441575" y="5400675"/>
          <p14:tracePt t="33850" x="2411413" y="5387975"/>
          <p14:tracePt t="33857" x="2374900" y="5381625"/>
          <p14:tracePt t="33865" x="2336800" y="5368925"/>
          <p14:tracePt t="33873" x="2293938" y="5364163"/>
          <p14:tracePt t="33882" x="2270125" y="5351463"/>
          <p14:tracePt t="34097" x="2257425" y="5351463"/>
          <p14:tracePt t="34113" x="2251075" y="5351463"/>
          <p14:tracePt t="34121" x="2244725" y="5357813"/>
          <p14:tracePt t="34129" x="2244725" y="5368925"/>
          <p14:tracePt t="34137" x="2244725" y="5381625"/>
          <p14:tracePt t="34145" x="2244725" y="5413375"/>
          <p14:tracePt t="34153" x="2244725" y="5430838"/>
          <p14:tracePt t="34161" x="2244725" y="5443538"/>
          <p14:tracePt t="34171" x="2244725" y="5449888"/>
          <p14:tracePt t="34345" x="2251075" y="5449888"/>
          <p14:tracePt t="34873" x="2257425" y="5449888"/>
          <p14:tracePt t="34881" x="2257425" y="5443538"/>
          <p14:tracePt t="34897" x="2263775" y="5443538"/>
          <p14:tracePt t="34905" x="2276475" y="5437188"/>
          <p14:tracePt t="34913" x="2287588" y="5437188"/>
          <p14:tracePt t="34921" x="2306638" y="5437188"/>
          <p14:tracePt t="34929" x="2336800" y="5437188"/>
          <p14:tracePt t="34937" x="2362200" y="5437188"/>
          <p14:tracePt t="34945" x="2392363" y="5437188"/>
          <p14:tracePt t="34953" x="2417763" y="5437188"/>
          <p14:tracePt t="34961" x="2441575" y="5443538"/>
          <p14:tracePt t="34971" x="2473325" y="5449888"/>
          <p14:tracePt t="34978" x="2497138" y="5449888"/>
          <p14:tracePt t="34991" x="2528888" y="5462588"/>
          <p14:tracePt t="34995" x="2552700" y="5467350"/>
          <p14:tracePt t="35011" x="2582863" y="5467350"/>
          <p14:tracePt t="35018" x="2595563" y="5467350"/>
          <p14:tracePt t="35031" x="2601913" y="5467350"/>
          <p14:tracePt t="35036" x="2608263" y="5467350"/>
          <p14:tracePt t="35051" x="2614613" y="5467350"/>
          <p14:tracePt t="35058" x="2620963" y="5467350"/>
          <p14:tracePt t="35073" x="2620963" y="5462588"/>
          <p14:tracePt t="35082" x="2627313" y="5462588"/>
          <p14:tracePt t="35091" x="2632075" y="5462588"/>
          <p14:tracePt t="35098" x="2638425" y="5462588"/>
          <p14:tracePt t="35111" x="2651125" y="5462588"/>
          <p14:tracePt t="35116" x="2663825" y="5462588"/>
          <p14:tracePt t="35131" x="2700338" y="5462588"/>
          <p14:tracePt t="35138" x="2719388" y="5462588"/>
          <p14:tracePt t="35151" x="2730500" y="5462588"/>
          <p14:tracePt t="35156" x="2749550" y="5462588"/>
          <p14:tracePt t="35172" x="2792413" y="5462588"/>
          <p14:tracePt t="35178" x="2811463" y="5462588"/>
          <p14:tracePt t="35191" x="2835275" y="5462588"/>
          <p14:tracePt t="35195" x="2860675" y="5462588"/>
          <p14:tracePt t="35211" x="2897188" y="5462588"/>
          <p14:tracePt t="35218" x="2916238" y="5462588"/>
          <p14:tracePt t="35232" x="2922588" y="5462588"/>
          <p14:tracePt t="35236" x="2933700" y="5462588"/>
          <p14:tracePt t="35251" x="2965450" y="5462588"/>
          <p14:tracePt t="35258" x="2976563" y="5462588"/>
          <p14:tracePt t="35272" x="2989263" y="5462588"/>
          <p14:tracePt t="35277" x="3008313" y="5456238"/>
          <p14:tracePt t="35292" x="3038475" y="5449888"/>
          <p14:tracePt t="35299" x="3057525" y="5443538"/>
          <p14:tracePt t="35311" x="3070225" y="5443538"/>
          <p14:tracePt t="35315" x="3087688" y="5437188"/>
          <p14:tracePt t="35331" x="3130550" y="5430838"/>
          <p14:tracePt t="35338" x="3155950" y="5424488"/>
          <p14:tracePt t="35352" x="3179763" y="5424488"/>
          <p14:tracePt t="35357" x="3211513" y="5413375"/>
          <p14:tracePt t="35371" x="3254375" y="5407025"/>
          <p14:tracePt t="35378" x="3278188" y="5400675"/>
          <p14:tracePt t="35392" x="3290888" y="5400675"/>
          <p14:tracePt t="35395" x="3309938" y="5400675"/>
          <p14:tracePt t="35411" x="3340100" y="5394325"/>
          <p14:tracePt t="35418" x="3346450" y="5394325"/>
          <p14:tracePt t="35432" x="3352800" y="5394325"/>
          <p14:tracePt t="35442" x="3359150" y="5394325"/>
          <p14:tracePt t="35482" x="3365500" y="5394325"/>
          <p14:tracePt t="35713" x="3365500" y="5400675"/>
          <p14:tracePt t="38153" x="3370263" y="5400675"/>
          <p14:tracePt t="38545" x="3370263" y="5394325"/>
          <p14:tracePt t="40337" x="3370263" y="5387975"/>
          <p14:tracePt t="42465" x="3370263" y="5381625"/>
          <p14:tracePt t="42497" x="3365500" y="5381625"/>
          <p14:tracePt t="42505" x="3359150" y="5375275"/>
          <p14:tracePt t="42513" x="3346450" y="5375275"/>
          <p14:tracePt t="42521" x="3327400" y="5375275"/>
          <p14:tracePt t="42530" x="3309938" y="5375275"/>
          <p14:tracePt t="42537" x="3303588" y="5381625"/>
          <p14:tracePt t="42546" x="3297238" y="5381625"/>
          <p14:tracePt t="42570" x="3290888" y="5381625"/>
          <p14:tracePt t="42585" x="3290888" y="5375275"/>
          <p14:tracePt t="42610" x="3297238" y="5375275"/>
          <p14:tracePt t="42617" x="3297238" y="5368925"/>
          <p14:tracePt t="42625" x="3303588" y="5368925"/>
          <p14:tracePt t="42633" x="3303588" y="5364163"/>
          <p14:tracePt t="42641" x="3309938" y="5364163"/>
          <p14:tracePt t="42650" x="3309938" y="5357813"/>
          <p14:tracePt t="42673" x="3309938" y="5351463"/>
          <p14:tracePt t="42690" x="3297238" y="5345113"/>
          <p14:tracePt t="42698" x="3271838" y="5332413"/>
          <p14:tracePt t="42705" x="3235325" y="5326063"/>
          <p14:tracePt t="42713" x="3217863" y="5319713"/>
          <p14:tracePt t="42721" x="3205163" y="5308600"/>
          <p14:tracePt t="42730" x="3192463" y="5295900"/>
          <p14:tracePt t="42737" x="3168650" y="5270500"/>
          <p14:tracePt t="42750" x="3124200" y="5227638"/>
          <p14:tracePt t="42754" x="3070225" y="5184775"/>
          <p14:tracePt t="42770" x="2965450" y="5111750"/>
          <p14:tracePt t="42777" x="2909888" y="5073650"/>
          <p14:tracePt t="42790" x="2854325" y="5043488"/>
          <p14:tracePt t="42794" x="2792413" y="5019675"/>
          <p14:tracePt t="42810" x="2693988" y="4975225"/>
          <p14:tracePt t="42818" x="2670175" y="4970463"/>
          <p14:tracePt t="42830" x="2644775" y="4964113"/>
          <p14:tracePt t="42835" x="2627313" y="4964113"/>
          <p14:tracePt t="42851" x="2614613" y="4970463"/>
          <p14:tracePt t="42852" x="2608263" y="4970463"/>
          <p14:tracePt t="42858" x="2601913" y="4975225"/>
          <p14:tracePt t="42871" x="2595563" y="4981575"/>
          <p14:tracePt t="42876" x="2589213" y="4987925"/>
          <p14:tracePt t="42891" x="2565400" y="5013325"/>
          <p14:tracePt t="42898" x="2546350" y="5019675"/>
          <p14:tracePt t="42911" x="2522538" y="5024438"/>
          <p14:tracePt t="42916" x="2490788" y="5030788"/>
          <p14:tracePt t="42930" x="2374900" y="5037138"/>
          <p14:tracePt t="42938" x="2306638" y="5030788"/>
          <p14:tracePt t="42952" x="2238375" y="5019675"/>
          <p14:tracePt t="42956" x="2165350" y="5000625"/>
          <p14:tracePt t="42971" x="2030413" y="4970463"/>
          <p14:tracePt t="42978" x="1955800" y="4957763"/>
          <p14:tracePt t="42991" x="1893888" y="4938713"/>
          <p14:tracePt t="42997" x="1844675" y="4921250"/>
          <p14:tracePt t="43011" x="1778000" y="4889500"/>
          <p14:tracePt t="43018" x="1758950" y="4876800"/>
          <p14:tracePt t="43031" x="1741488" y="4872038"/>
          <p14:tracePt t="43036" x="1728788" y="4859338"/>
          <p14:tracePt t="43050" x="1728788" y="4852988"/>
          <p14:tracePt t="43361" x="1728788" y="4846638"/>
          <p14:tracePt t="43385" x="1735138" y="4846638"/>
          <p14:tracePt t="43425" x="1741488" y="4846638"/>
          <p14:tracePt t="43441" x="1746250" y="4846638"/>
          <p14:tracePt t="43450" x="1752600" y="4846638"/>
          <p14:tracePt t="43465" x="1752600" y="4840288"/>
          <p14:tracePt t="43473" x="1758950" y="4840288"/>
          <p14:tracePt t="43481" x="1765300" y="4840288"/>
          <p14:tracePt t="43505" x="1771650" y="4833938"/>
          <p14:tracePt t="43617" x="1778000" y="4833938"/>
          <p14:tracePt t="43641" x="1778000" y="4827588"/>
          <p14:tracePt t="43673" x="1784350" y="4827588"/>
          <p14:tracePt t="43769" x="1790700" y="4827588"/>
          <p14:tracePt t="43801" x="1795463" y="4827588"/>
          <p14:tracePt t="43818" x="1801813" y="4827588"/>
          <p14:tracePt t="43825" x="1808163" y="4827588"/>
          <p14:tracePt t="43833" x="1820863" y="4833938"/>
          <p14:tracePt t="43841" x="1839913" y="4840288"/>
          <p14:tracePt t="43850" x="1857375" y="4846638"/>
          <p14:tracePt t="43857" x="1893888" y="4865688"/>
          <p14:tracePt t="43865" x="1919288" y="4876800"/>
          <p14:tracePt t="43873" x="1938338" y="4889500"/>
          <p14:tracePt t="43881" x="1955800" y="4902200"/>
          <p14:tracePt t="43890" x="1974850" y="4908550"/>
          <p14:tracePt t="43897" x="1992313" y="4921250"/>
          <p14:tracePt t="43910" x="2005013" y="4932363"/>
          <p14:tracePt t="43937" x="1987550" y="4932363"/>
          <p14:tracePt t="43945" x="1955800" y="4932363"/>
          <p14:tracePt t="43953" x="1919288" y="4921250"/>
          <p14:tracePt t="43961" x="1876425" y="4914900"/>
          <p14:tracePt t="43970" x="1833563" y="4895850"/>
          <p14:tracePt t="43977" x="1801813" y="4895850"/>
          <p14:tracePt t="44098" x="1795463" y="4889500"/>
          <p14:tracePt t="44113" x="1801813" y="4895850"/>
          <p14:tracePt t="44121" x="1820863" y="4902200"/>
          <p14:tracePt t="44130" x="1851025" y="4908550"/>
          <p14:tracePt t="44137" x="1893888" y="4914900"/>
          <p14:tracePt t="44145" x="1938338" y="4926013"/>
          <p14:tracePt t="44153" x="1981200" y="4938713"/>
          <p14:tracePt t="44161" x="2030413" y="4938713"/>
          <p14:tracePt t="44170" x="2060575" y="4938713"/>
          <p14:tracePt t="44177" x="2079625" y="4938713"/>
          <p14:tracePt t="44190" x="2090738" y="4938713"/>
          <p14:tracePt t="44194" x="2097088" y="4932363"/>
          <p14:tracePt t="44211" x="2103438" y="4932363"/>
          <p14:tracePt t="44217" x="2103438" y="4926013"/>
          <p14:tracePt t="44234" x="2103438" y="4921250"/>
          <p14:tracePt t="44265" x="2103438" y="4914900"/>
          <p14:tracePt t="44273" x="2109788" y="4914900"/>
          <p14:tracePt t="44290" x="2109788" y="4908550"/>
          <p14:tracePt t="44305" x="2116138" y="4902200"/>
          <p14:tracePt t="44321" x="2116138" y="4895850"/>
          <p14:tracePt t="44330" x="2122488" y="4895850"/>
          <p14:tracePt t="44337" x="2122488" y="4889500"/>
          <p14:tracePt t="44353" x="2128838" y="4883150"/>
          <p14:tracePt t="44609" x="2128838" y="4876800"/>
          <p14:tracePt t="44633" x="2135188" y="4876800"/>
          <p14:tracePt t="44649" x="2135188" y="4872038"/>
          <p14:tracePt t="44689" x="2135188" y="4865688"/>
          <p14:tracePt t="44849" x="2135188" y="4859338"/>
          <p14:tracePt t="44873" x="2135188" y="4852988"/>
          <p14:tracePt t="44881" x="2135188" y="4846638"/>
          <p14:tracePt t="44889" x="2135188" y="4840288"/>
          <p14:tracePt t="44905" x="2139950" y="4833938"/>
          <p14:tracePt t="44953" x="2146300" y="4833938"/>
          <p14:tracePt t="44977" x="2146300" y="4827588"/>
          <p14:tracePt t="44993" x="2152650" y="4827588"/>
          <p14:tracePt t="45009" x="2159000" y="4827588"/>
          <p14:tracePt t="45129" x="2165350" y="4827588"/>
          <p14:tracePt t="45145" x="2165350" y="4833938"/>
          <p14:tracePt t="45161" x="2171700" y="4833938"/>
          <p14:tracePt t="45169" x="2178050" y="4833938"/>
          <p14:tracePt t="45177" x="2189163" y="4833938"/>
          <p14:tracePt t="45185" x="2208213" y="4827588"/>
          <p14:tracePt t="45193" x="2233613" y="4822825"/>
          <p14:tracePt t="45201" x="2251075" y="4822825"/>
          <p14:tracePt t="45211" x="2270125" y="4822825"/>
          <p14:tracePt t="45217" x="2293938" y="4822825"/>
          <p14:tracePt t="45231" x="2312988" y="4822825"/>
          <p14:tracePt t="45235" x="2332038" y="4822825"/>
          <p14:tracePt t="45251" x="2368550" y="4833938"/>
          <p14:tracePt t="45257" x="2381250" y="4833938"/>
          <p14:tracePt t="45271" x="2386013" y="4833938"/>
          <p14:tracePt t="45275" x="2392363" y="4833938"/>
          <p14:tracePt t="45291" x="2411413" y="4840288"/>
          <p14:tracePt t="45298" x="2417763" y="4840288"/>
          <p14:tracePt t="45311" x="2430463" y="4840288"/>
          <p14:tracePt t="45315" x="2441575" y="4840288"/>
          <p14:tracePt t="45331" x="2466975" y="4840288"/>
          <p14:tracePt t="45338" x="2473325" y="4840288"/>
          <p14:tracePt t="45351" x="2484438" y="4840288"/>
          <p14:tracePt t="45355" x="2490788" y="4840288"/>
          <p14:tracePt t="45371" x="2509838" y="4840288"/>
          <p14:tracePt t="45386" x="2516188" y="4840288"/>
          <p14:tracePt t="45394" x="2522538" y="4840288"/>
          <p14:tracePt t="45401" x="2528888" y="4840288"/>
          <p14:tracePt t="45857" x="2533650" y="4840288"/>
          <p14:tracePt t="45890" x="2540000" y="4840288"/>
          <p14:tracePt t="45905" x="2546350" y="4840288"/>
          <p14:tracePt t="45913" x="2552700" y="4840288"/>
          <p14:tracePt t="45921" x="2565400" y="4840288"/>
          <p14:tracePt t="45929" x="2582863" y="4840288"/>
          <p14:tracePt t="45938" x="2601913" y="4846638"/>
          <p14:tracePt t="45945" x="2614613" y="4846638"/>
          <p14:tracePt t="45953" x="2632075" y="4846638"/>
          <p14:tracePt t="45961" x="2651125" y="4852988"/>
          <p14:tracePt t="45971" x="2681288" y="4852988"/>
          <p14:tracePt t="45977" x="2706688" y="4852988"/>
          <p14:tracePt t="45991" x="2725738" y="4852988"/>
          <p14:tracePt t="45995" x="2743200" y="4852988"/>
          <p14:tracePt t="46011" x="2779713" y="4852988"/>
          <p14:tracePt t="46018" x="2792413" y="4852988"/>
          <p14:tracePt t="46034" x="2798763" y="4846638"/>
          <p14:tracePt t="46057" x="2805113" y="4846638"/>
          <p14:tracePt t="46401" x="2805113" y="4852988"/>
          <p14:tracePt t="46410" x="2798763" y="4852988"/>
          <p14:tracePt t="46425" x="2792413" y="4852988"/>
          <p14:tracePt t="46434" x="2786063" y="4859338"/>
          <p14:tracePt t="46441" x="2774950" y="4859338"/>
          <p14:tracePt t="46450" x="2743200" y="4859338"/>
          <p14:tracePt t="46457" x="2706688" y="4852988"/>
          <p14:tracePt t="46465" x="2670175" y="4846638"/>
          <p14:tracePt t="46473" x="2638425" y="4846638"/>
          <p14:tracePt t="46481" x="2614613" y="4833938"/>
          <p14:tracePt t="46490" x="2582863" y="4827588"/>
          <p14:tracePt t="46497" x="2559050" y="4816475"/>
          <p14:tracePt t="46510" x="2540000" y="4816475"/>
          <p14:tracePt t="46681" x="2533650" y="4816475"/>
          <p14:tracePt t="46706" x="2540000" y="4816475"/>
          <p14:tracePt t="46713" x="2546350" y="4822825"/>
          <p14:tracePt t="46721" x="2552700" y="4822825"/>
          <p14:tracePt t="46730" x="2582863" y="4833938"/>
          <p14:tracePt t="46738" x="2620963" y="4840288"/>
          <p14:tracePt t="46745" x="2657475" y="4840288"/>
          <p14:tracePt t="46753" x="2700338" y="4827588"/>
          <p14:tracePt t="46761" x="2743200" y="4816475"/>
          <p14:tracePt t="46770" x="2779713" y="4816475"/>
          <p14:tracePt t="46778" x="2805113" y="4810125"/>
          <p14:tracePt t="46790" x="2828925" y="4803775"/>
          <p14:tracePt t="46794" x="2847975" y="4803775"/>
          <p14:tracePt t="46810" x="2867025" y="4797425"/>
          <p14:tracePt t="46811" x="2890838" y="4791075"/>
          <p14:tracePt t="46818" x="2916238" y="4791075"/>
          <p14:tracePt t="46830" x="2940050" y="4784725"/>
          <p14:tracePt t="46835" x="2965450" y="4778375"/>
          <p14:tracePt t="46850" x="2989263" y="4778375"/>
          <p14:tracePt t="46851" x="3008313" y="4778375"/>
          <p14:tracePt t="46858" x="3025775" y="4778375"/>
          <p14:tracePt t="46870" x="3038475" y="4778375"/>
          <p14:tracePt t="46875" x="3044825" y="4784725"/>
          <p14:tracePt t="46892" x="3051175" y="4784725"/>
          <p14:tracePt t="46993" x="3057525" y="4784725"/>
          <p14:tracePt t="47057" x="3057525" y="4791075"/>
          <p14:tracePt t="47073" x="3063875" y="4791075"/>
          <p14:tracePt t="47081" x="3063875" y="4797425"/>
          <p14:tracePt t="47098" x="3070225" y="4803775"/>
          <p14:tracePt t="47105" x="3070225" y="4810125"/>
          <p14:tracePt t="47113" x="3074988" y="4816475"/>
          <p14:tracePt t="47121" x="3081338" y="4822825"/>
          <p14:tracePt t="47130" x="3087688" y="4827588"/>
          <p14:tracePt t="47137" x="3094038" y="4827588"/>
          <p14:tracePt t="47145" x="3094038" y="4833938"/>
          <p14:tracePt t="47161" x="3100388" y="4833938"/>
          <p14:tracePt t="48425" x="3106738" y="4833938"/>
          <p14:tracePt t="82761" x="3106738" y="4827588"/>
          <p14:tracePt t="83577" x="3106738" y="4822825"/>
          <p14:tracePt t="83961" x="3106738" y="4816475"/>
          <p14:tracePt t="84401" x="3113088" y="4816475"/>
          <p14:tracePt t="84425" x="3113088" y="4810125"/>
          <p14:tracePt t="84449" x="3119438" y="4816475"/>
          <p14:tracePt t="84465" x="3124200" y="4822825"/>
          <p14:tracePt t="84473" x="3130550" y="4822825"/>
          <p14:tracePt t="84481" x="3130550" y="4827588"/>
          <p14:tracePt t="84505" x="3113088" y="4840288"/>
          <p14:tracePt t="84513" x="3063875" y="4846638"/>
          <p14:tracePt t="84521" x="2995613" y="4852988"/>
          <p14:tracePt t="84530" x="2916238" y="4852988"/>
          <p14:tracePt t="84537" x="2824163" y="4846638"/>
          <p14:tracePt t="84545" x="2725738" y="4827588"/>
          <p14:tracePt t="84554" x="2670175" y="4822825"/>
          <p14:tracePt t="84665" x="2657475" y="4822825"/>
          <p14:tracePt t="84682" x="2681288" y="4833938"/>
          <p14:tracePt t="84690" x="2779713" y="4872038"/>
          <p14:tracePt t="84697" x="2989263" y="4957763"/>
          <p14:tracePt t="84705" x="3327400" y="5056188"/>
          <p14:tracePt t="84713" x="3703638" y="5099050"/>
          <p14:tracePt t="84721" x="4090988" y="5111750"/>
          <p14:tracePt t="84730" x="4632325" y="5154613"/>
          <p14:tracePt t="84737" x="5130800" y="5216525"/>
          <p14:tracePt t="84750" x="5597525" y="5283200"/>
          <p14:tracePt t="84754" x="6046788" y="5351463"/>
          <p14:tracePt t="84770" x="6981825" y="5467350"/>
          <p14:tracePt t="84778" x="7443788" y="5516563"/>
          <p14:tracePt t="84791" x="8015288" y="5597525"/>
          <p14:tracePt t="84795" x="8526463" y="5653088"/>
          <p14:tracePt t="84811" x="9461500" y="5781675"/>
          <p14:tracePt t="84818" x="9836150" y="5837238"/>
          <p14:tracePt t="84831" x="10137775" y="5880100"/>
          <p14:tracePt t="84835" x="10377488" y="5903913"/>
          <p14:tracePt t="84851" x="10721975" y="5922963"/>
          <p14:tracePt t="84858" x="10833100" y="5922963"/>
          <p14:tracePt t="84871" x="10912475" y="5922963"/>
          <p14:tracePt t="84876" x="10961688" y="5922963"/>
          <p14:tracePt t="84890" x="10991850" y="5916613"/>
          <p14:tracePt t="84906" x="10998200" y="5916613"/>
          <p14:tracePt t="84913" x="10998200" y="5910263"/>
          <p14:tracePt t="84921" x="10987088" y="5903913"/>
          <p14:tracePt t="84930" x="10961688" y="5899150"/>
          <p14:tracePt t="84937" x="10931525" y="5892800"/>
          <p14:tracePt t="84952" x="10893425" y="5880100"/>
          <p14:tracePt t="84955" x="10856913" y="5873750"/>
          <p14:tracePt t="84971" x="10783888" y="5861050"/>
          <p14:tracePt t="84977" x="10758488" y="5861050"/>
          <p14:tracePt t="84990" x="10745788" y="5861050"/>
          <p14:tracePt t="84994" x="10741025" y="5861050"/>
          <p14:tracePt t="85011" x="10734675" y="5861050"/>
          <p14:tracePt t="85106" x="10734675" y="5867400"/>
          <p14:tracePt t="85113" x="10741025" y="5867400"/>
          <p14:tracePt t="85130" x="10745788" y="5867400"/>
          <p14:tracePt t="85209" x="10745788" y="5861050"/>
          <p14:tracePt t="85225" x="10745788" y="5854700"/>
          <p14:tracePt t="85241" x="10741025" y="5854700"/>
          <p14:tracePt t="85250" x="10741025" y="5849938"/>
          <p14:tracePt t="85257" x="10728325" y="5837238"/>
          <p14:tracePt t="85265" x="10715625" y="5824538"/>
          <p14:tracePt t="85273" x="10696575" y="5805488"/>
          <p14:tracePt t="85281" x="10685463" y="5781675"/>
          <p14:tracePt t="85290" x="10660063" y="5762625"/>
          <p14:tracePt t="85298" x="10642600" y="5738813"/>
          <p14:tracePt t="85311" x="10617200" y="5719763"/>
          <p14:tracePt t="85314" x="10604500" y="5702300"/>
          <p14:tracePt t="85331" x="10567988" y="5664200"/>
          <p14:tracePt t="85457" x="10561638" y="5657850"/>
          <p14:tracePt t="85473" x="10544175" y="5676900"/>
          <p14:tracePt t="85481" x="10525125" y="5695950"/>
          <p14:tracePt t="85490" x="10512425" y="5732463"/>
          <p14:tracePt t="85497" x="10512425" y="5775325"/>
          <p14:tracePt t="85505" x="10525125" y="5811838"/>
          <p14:tracePt t="85513" x="10555288" y="5837238"/>
          <p14:tracePt t="85521" x="10593388" y="5854700"/>
          <p14:tracePt t="85531" x="10623550" y="5867400"/>
          <p14:tracePt t="85538" x="10660063" y="5867400"/>
          <p14:tracePt t="85551" x="10691813" y="5867400"/>
          <p14:tracePt t="85554" x="10721975" y="5867400"/>
          <p14:tracePt t="85571" x="10764838" y="5867400"/>
          <p14:tracePt t="85578" x="10783888" y="5867400"/>
          <p14:tracePt t="85591" x="10795000" y="5867400"/>
          <p14:tracePt t="85595" x="10807700" y="5867400"/>
          <p14:tracePt t="85611" x="10820400" y="5861050"/>
          <p14:tracePt t="85618" x="10826750" y="5861050"/>
          <p14:tracePt t="85631" x="10839450" y="5861050"/>
          <p14:tracePt t="85635" x="10856913" y="5861050"/>
          <p14:tracePt t="85651" x="10899775" y="5861050"/>
          <p14:tracePt t="85658" x="10925175" y="5861050"/>
          <p14:tracePt t="85671" x="10948988" y="5854700"/>
          <p14:tracePt t="85676" x="10968038" y="5854700"/>
          <p14:tracePt t="85691" x="10991850" y="5849938"/>
          <p14:tracePt t="85698" x="10998200" y="5849938"/>
          <p14:tracePt t="85711" x="11004550" y="5843588"/>
          <p14:tracePt t="85716" x="11010900" y="5843588"/>
          <p14:tracePt t="85970" x="11010900" y="5837238"/>
          <p14:tracePt t="86001" x="11010900" y="5830888"/>
          <p14:tracePt t="86025" x="11010900" y="5824538"/>
          <p14:tracePt t="86041" x="11004550" y="5811838"/>
          <p14:tracePt t="86049" x="10998200" y="5800725"/>
          <p14:tracePt t="86057" x="10987088" y="5781675"/>
          <p14:tracePt t="86065" x="10980738" y="5768975"/>
          <p14:tracePt t="86074" x="10968038" y="5751513"/>
          <p14:tracePt t="86081" x="10955338" y="5732463"/>
          <p14:tracePt t="86091" x="10942638" y="5707063"/>
          <p14:tracePt t="86097" x="10925175" y="5683250"/>
          <p14:tracePt t="86111" x="10906125" y="5657850"/>
          <p14:tracePt t="86115" x="10888663" y="5640388"/>
          <p14:tracePt t="86131" x="10869613" y="5603875"/>
          <p14:tracePt t="86137" x="10856913" y="5591175"/>
          <p14:tracePt t="86151" x="10844213" y="5572125"/>
          <p14:tracePt t="86156" x="10844213" y="5565775"/>
          <p14:tracePt t="86171" x="10839450" y="5565775"/>
          <p14:tracePt t="86178" x="10839450" y="5559425"/>
          <p14:tracePt t="86202" x="10833100" y="5554663"/>
          <p14:tracePt t="86249" x="10839450" y="5554663"/>
          <p14:tracePt t="86266" x="10844213" y="5559425"/>
          <p14:tracePt t="86274" x="10863263" y="5572125"/>
          <p14:tracePt t="86282" x="10893425" y="5591175"/>
          <p14:tracePt t="86291" x="10937875" y="5608638"/>
          <p14:tracePt t="86298" x="10980738" y="5627688"/>
          <p14:tracePt t="86306" x="11023600" y="5646738"/>
          <p14:tracePt t="86314" x="11066463" y="5657850"/>
          <p14:tracePt t="86322" x="11109325" y="5670550"/>
          <p14:tracePt t="86331" x="11152188" y="5676900"/>
          <p14:tracePt t="86338" x="11207750" y="5683250"/>
          <p14:tracePt t="86351" x="11256963" y="5689600"/>
          <p14:tracePt t="86355" x="11306175" y="5695950"/>
          <p14:tracePt t="86371" x="11398250" y="5702300"/>
          <p14:tracePt t="86377" x="11434763" y="5702300"/>
          <p14:tracePt t="86391" x="11479213" y="5702300"/>
          <p14:tracePt t="86395" x="11503025" y="5702300"/>
          <p14:tracePt t="86411" x="11545888" y="5707063"/>
          <p14:tracePt t="86417" x="11564938" y="5707063"/>
          <p14:tracePt t="86431" x="11577638" y="5707063"/>
          <p14:tracePt t="86435" x="11582400" y="5713413"/>
          <p14:tracePt t="86451" x="11595100" y="5713413"/>
          <p14:tracePt t="86465" x="11601450" y="5713413"/>
          <p14:tracePt t="86474" x="11607800" y="5713413"/>
          <p14:tracePt t="86481" x="11614150" y="5713413"/>
          <p14:tracePt t="86490" x="11626850" y="5713413"/>
          <p14:tracePt t="86497" x="11644313" y="5713413"/>
          <p14:tracePt t="86509" x="11657013" y="5713413"/>
          <p14:tracePt t="86514" x="11680825" y="5713413"/>
          <p14:tracePt t="86530" x="11718925" y="5713413"/>
          <p14:tracePt t="86531" x="11755438" y="5713413"/>
          <p14:tracePt t="86538" x="11791950" y="5713413"/>
          <p14:tracePt t="86549" x="11828463" y="5713413"/>
          <p14:tracePt t="86554" x="11866563" y="5713413"/>
          <p14:tracePt t="86570" x="11903075" y="5713413"/>
          <p14:tracePt t="86571" x="11939588" y="5707063"/>
          <p14:tracePt t="86578" x="11964988" y="5702300"/>
          <p14:tracePt t="86590" x="11971338" y="5683250"/>
          <p14:tracePt t="86593" x="11982450" y="5657850"/>
          <p14:tracePt t="86610" x="11982450" y="5621338"/>
          <p14:tracePt t="86612" x="11976100" y="5578475"/>
          <p14:tracePt t="86618" x="11952288" y="5510213"/>
          <p14:tracePt t="86630" x="11909425" y="5418138"/>
          <p14:tracePt t="86635" x="11847513" y="5314950"/>
          <p14:tracePt t="86650" x="11774488" y="5210175"/>
          <p14:tracePt t="86652" x="11680825" y="5105400"/>
          <p14:tracePt t="86659" x="11571288" y="4994275"/>
          <p14:tracePt t="86670" x="11380788" y="4822825"/>
          <p14:tracePt t="86674" x="11214100" y="4692650"/>
          <p14:tracePt t="86690" x="11036300" y="4570413"/>
          <p14:tracePt t="86691" x="10888663" y="4483100"/>
          <p14:tracePt t="86698" x="10741025" y="4416425"/>
          <p14:tracePt t="86710" x="10593388" y="4367213"/>
          <p14:tracePt t="86714" x="10456863" y="4335463"/>
          <p14:tracePt t="86730" x="10315575" y="4318000"/>
          <p14:tracePt t="86732" x="10186988" y="4324350"/>
          <p14:tracePt t="86738" x="10069513" y="4335463"/>
          <p14:tracePt t="86750" x="9964738" y="4373563"/>
          <p14:tracePt t="86754" x="9855200" y="4416425"/>
          <p14:tracePt t="86770" x="9731375" y="4471988"/>
          <p14:tracePt t="86772" x="9620250" y="4527550"/>
          <p14:tracePt t="86778" x="9498013" y="4606925"/>
          <p14:tracePt t="86790" x="9374188" y="4686300"/>
          <p14:tracePt t="86795" x="9269413" y="4767263"/>
          <p14:tracePt t="86810" x="9166225" y="4846638"/>
          <p14:tracePt t="86812" x="9067800" y="4926013"/>
          <p14:tracePt t="86818" x="8963025" y="5006975"/>
          <p14:tracePt t="86829" x="8870950" y="5086350"/>
          <p14:tracePt t="86834" x="8766175" y="5178425"/>
          <p14:tracePt t="86850" x="8674100" y="5259388"/>
          <p14:tracePt t="86851" x="8593138" y="5326063"/>
          <p14:tracePt t="86858" x="8520113" y="5400675"/>
          <p14:tracePt t="86869" x="8458200" y="5467350"/>
          <p14:tracePt t="86874" x="8408988" y="5535613"/>
          <p14:tracePt t="86890" x="8372475" y="5597525"/>
          <p14:tracePt t="86891" x="8347075" y="5646738"/>
          <p14:tracePt t="86898" x="8334375" y="5689600"/>
          <p14:tracePt t="86910" x="8334375" y="5726113"/>
          <p14:tracePt t="86914" x="8347075" y="5756275"/>
          <p14:tracePt t="86930" x="8366125" y="5781675"/>
          <p14:tracePt t="86931" x="8396288" y="5800725"/>
          <p14:tracePt t="86938" x="8432800" y="5818188"/>
          <p14:tracePt t="86950" x="8477250" y="5818188"/>
          <p14:tracePt t="86955" x="8537575" y="5818188"/>
          <p14:tracePt t="86971" x="8599488" y="5805488"/>
          <p14:tracePt t="86972" x="8661400" y="5788025"/>
          <p14:tracePt t="86978" x="8728075" y="5751513"/>
          <p14:tracePt t="86990" x="8783638" y="5726113"/>
          <p14:tracePt t="86996" x="8826500" y="5695950"/>
          <p14:tracePt t="87011" x="8882063" y="5640388"/>
          <p14:tracePt t="87018" x="8894763" y="5614988"/>
          <p14:tracePt t="87030" x="8901113" y="5597525"/>
          <p14:tracePt t="87034" x="8907463" y="5578475"/>
          <p14:tracePt t="87050" x="8907463" y="5559425"/>
          <p14:tracePt t="87051" x="8907463" y="5548313"/>
          <p14:tracePt t="87058" x="8901113" y="5548313"/>
          <p14:tracePt t="87070" x="8894763" y="5535613"/>
          <p14:tracePt t="87074" x="8888413" y="5529263"/>
          <p14:tracePt t="87090" x="8875713" y="5516563"/>
          <p14:tracePt t="87091" x="8858250" y="5499100"/>
          <p14:tracePt t="87098" x="8826500" y="5480050"/>
          <p14:tracePt t="87110" x="8783638" y="5462588"/>
          <p14:tracePt t="87115" x="8747125" y="5430838"/>
          <p14:tracePt t="87130" x="8716963" y="5400675"/>
          <p14:tracePt t="87131" x="8685213" y="5368925"/>
          <p14:tracePt t="87138" x="8655050" y="5338763"/>
          <p14:tracePt t="87150" x="8624888" y="5308600"/>
          <p14:tracePt t="87155" x="8605838" y="5283200"/>
          <p14:tracePt t="87170" x="8586788" y="5265738"/>
          <p14:tracePt t="87171" x="8580438" y="5246688"/>
          <p14:tracePt t="87178" x="8569325" y="5227638"/>
          <p14:tracePt t="87190" x="8562975" y="5216525"/>
          <p14:tracePt t="87194" x="8562975" y="5210175"/>
          <p14:tracePt t="87210" x="8550275" y="5203825"/>
          <p14:tracePt t="87211" x="8537575" y="5178425"/>
          <p14:tracePt t="87218" x="8520113" y="5148263"/>
          <p14:tracePt t="87230" x="8507413" y="5105400"/>
          <p14:tracePt t="87235" x="8488363" y="5056188"/>
          <p14:tracePt t="87250" x="8482013" y="5013325"/>
          <p14:tracePt t="87251" x="8470900" y="4964113"/>
          <p14:tracePt t="87257" x="8458200" y="4921250"/>
          <p14:tracePt t="87270" x="8451850" y="4876800"/>
          <p14:tracePt t="87274" x="8439150" y="4833938"/>
          <p14:tracePt t="87290" x="8428038" y="4791075"/>
          <p14:tracePt t="87291" x="8421688" y="4754563"/>
          <p14:tracePt t="87298" x="8415338" y="4729163"/>
          <p14:tracePt t="87310" x="8408988" y="4711700"/>
          <p14:tracePt t="87315" x="8402638" y="4692650"/>
          <p14:tracePt t="87331" x="8389938" y="4668838"/>
          <p14:tracePt t="87338" x="8383588" y="4656138"/>
          <p14:tracePt t="87350" x="8378825" y="4643438"/>
          <p14:tracePt t="87355" x="8372475" y="4637088"/>
          <p14:tracePt t="87370" x="8378825" y="4630738"/>
          <p14:tracePt t="87372" x="8383588" y="4630738"/>
          <p14:tracePt t="87378" x="8428038" y="4625975"/>
          <p14:tracePt t="87390" x="8494713" y="4619625"/>
          <p14:tracePt t="87395" x="8580438" y="4625975"/>
          <p14:tracePt t="87410" x="8691563" y="4637088"/>
          <p14:tracePt t="87412" x="8821738" y="4662488"/>
          <p14:tracePt t="87418" x="8963025" y="4699000"/>
          <p14:tracePt t="87430" x="9183688" y="4741863"/>
          <p14:tracePt t="87435" x="9412288" y="4791075"/>
          <p14:tracePt t="87450" x="9609138" y="4827588"/>
          <p14:tracePt t="87451" x="9817100" y="4859338"/>
          <p14:tracePt t="87458" x="10013950" y="4876800"/>
          <p14:tracePt t="87471" x="10193338" y="4883150"/>
          <p14:tracePt t="87476" x="10358438" y="4872038"/>
          <p14:tracePt t="87490" x="10537825" y="4859338"/>
          <p14:tracePt t="87491" x="10679113" y="4840288"/>
          <p14:tracePt t="87498" x="10807700" y="4784725"/>
          <p14:tracePt t="87510" x="10912475" y="4724400"/>
          <p14:tracePt t="87515" x="10974388" y="4668838"/>
          <p14:tracePt t="87530" x="11017250" y="4600575"/>
          <p14:tracePt t="87531" x="11036300" y="4508500"/>
          <p14:tracePt t="87539" x="11023600" y="4416425"/>
          <p14:tracePt t="87550" x="10991850" y="4324350"/>
          <p14:tracePt t="87555" x="10942638" y="4219575"/>
          <p14:tracePt t="87571" x="10869613" y="4114800"/>
          <p14:tracePt t="87572" x="10777538" y="4016375"/>
          <p14:tracePt t="87578" x="10679113" y="3911600"/>
          <p14:tracePt t="87590" x="10531475" y="3789363"/>
          <p14:tracePt t="87595" x="10396538" y="3684588"/>
          <p14:tracePt t="87611" x="10248900" y="3579813"/>
          <p14:tracePt t="87612" x="10112375" y="3500438"/>
          <p14:tracePt t="87618" x="9983788" y="3425825"/>
          <p14:tracePt t="87630" x="9866313" y="3370263"/>
          <p14:tracePt t="87635" x="9761538" y="3327400"/>
          <p14:tracePt t="87651" x="9553575" y="3278188"/>
          <p14:tracePt t="87658" x="9472613" y="3271838"/>
          <p14:tracePt t="87670" x="9405938" y="3278188"/>
          <p14:tracePt t="87674" x="9350375" y="3284538"/>
          <p14:tracePt t="87690" x="9301163" y="3303588"/>
          <p14:tracePt t="87691" x="9264650" y="3333750"/>
          <p14:tracePt t="87698" x="9215438" y="3376613"/>
          <p14:tracePt t="87710" x="9183688" y="3413125"/>
          <p14:tracePt t="87715" x="9147175" y="3455988"/>
          <p14:tracePt t="87731" x="9117013" y="3505200"/>
          <p14:tracePt t="87732" x="9085263" y="3554413"/>
          <p14:tracePt t="87738" x="9055100" y="3603625"/>
          <p14:tracePt t="87750" x="9023350" y="3652838"/>
          <p14:tracePt t="87756" x="8993188" y="3714750"/>
          <p14:tracePt t="87770" x="8969375" y="3776663"/>
          <p14:tracePt t="87772" x="8943975" y="3832225"/>
          <p14:tracePt t="87778" x="8920163" y="3887788"/>
          <p14:tracePt t="87790" x="8901113" y="3943350"/>
          <p14:tracePt t="87796" x="8882063" y="3997325"/>
          <p14:tracePt t="87810" x="8864600" y="4052888"/>
          <p14:tracePt t="87812" x="8832850" y="4108450"/>
          <p14:tracePt t="87818" x="8809038" y="4164013"/>
          <p14:tracePt t="87830" x="8777288" y="4213225"/>
          <p14:tracePt t="87835" x="8753475" y="4256088"/>
          <p14:tracePt t="87850" x="8723313" y="4298950"/>
          <p14:tracePt t="87851" x="8685213" y="4341813"/>
          <p14:tracePt t="87858" x="8661400" y="4391025"/>
          <p14:tracePt t="87870" x="8618538" y="4433888"/>
          <p14:tracePt t="87875" x="8586788" y="4465638"/>
          <p14:tracePt t="87890" x="8556625" y="4495800"/>
          <p14:tracePt t="87892" x="8537575" y="4514850"/>
          <p14:tracePt t="87898" x="8526463" y="4532313"/>
          <p14:tracePt t="87910" x="8513763" y="4545013"/>
          <p14:tracePt t="87915" x="8513763" y="4564063"/>
          <p14:tracePt t="87931" x="8513763" y="4581525"/>
          <p14:tracePt t="87932" x="8520113" y="4600575"/>
          <p14:tracePt t="87938" x="8537575" y="4625975"/>
          <p14:tracePt t="87951" x="8569325" y="4656138"/>
          <p14:tracePt t="87956" x="8636000" y="4699000"/>
          <p14:tracePt t="87971" x="8802688" y="4773613"/>
          <p14:tracePt t="88153" x="8832850" y="4784725"/>
          <p14:tracePt t="88161" x="8832850" y="4791075"/>
          <p14:tracePt t="88170" x="8809038" y="4784725"/>
          <p14:tracePt t="88177" x="8734425" y="4767263"/>
          <p14:tracePt t="88185" x="8624888" y="4699000"/>
          <p14:tracePt t="88193" x="8464550" y="4581525"/>
          <p14:tracePt t="88201" x="8310563" y="4483100"/>
          <p14:tracePt t="88210" x="8126413" y="4379913"/>
          <p14:tracePt t="88217" x="7953375" y="4262438"/>
          <p14:tracePt t="88230" x="7769225" y="4151313"/>
          <p14:tracePt t="88234" x="7566025" y="4046538"/>
          <p14:tracePt t="88250" x="7388225" y="3960813"/>
          <p14:tracePt t="88251" x="7185025" y="3862388"/>
          <p14:tracePt t="88258" x="6951663" y="3751263"/>
          <p14:tracePt t="88270" x="6754813" y="3665538"/>
          <p14:tracePt t="88275" x="6618288" y="3609975"/>
          <p14:tracePt t="88290" x="6502400" y="3567113"/>
          <p14:tracePt t="88291" x="6391275" y="3524250"/>
          <p14:tracePt t="88298" x="6292850" y="3500438"/>
          <p14:tracePt t="88310" x="6213475" y="3475038"/>
          <p14:tracePt t="88314" x="6132513" y="3455988"/>
          <p14:tracePt t="88330" x="6072188" y="3444875"/>
          <p14:tracePt t="88331" x="6027738" y="3438525"/>
          <p14:tracePt t="88338" x="5997575" y="3432175"/>
          <p14:tracePt t="88350" x="5978525" y="3432175"/>
          <p14:tracePt t="88355" x="5967413" y="3438525"/>
          <p14:tracePt t="88371" x="5961063" y="3444875"/>
          <p14:tracePt t="88378" x="5954713" y="3455988"/>
          <p14:tracePt t="88390" x="5948363" y="3468688"/>
          <p14:tracePt t="88395" x="5942013" y="3487738"/>
          <p14:tracePt t="88410" x="5929313" y="3505200"/>
          <p14:tracePt t="88412" x="5918200" y="3530600"/>
          <p14:tracePt t="88418" x="5899150" y="3554413"/>
          <p14:tracePt t="88430" x="5875338" y="3586163"/>
          <p14:tracePt t="88436" x="5849938" y="3622675"/>
          <p14:tracePt t="88451" x="5819775" y="3652838"/>
          <p14:tracePt t="88452" x="5788025" y="3690938"/>
          <p14:tracePt t="88458" x="5751513" y="3727450"/>
          <p14:tracePt t="88470" x="5715000" y="3770313"/>
          <p14:tracePt t="88476" x="5683250" y="3813175"/>
          <p14:tracePt t="88490" x="5646738" y="3862388"/>
          <p14:tracePt t="88492" x="5603875" y="3917950"/>
          <p14:tracePt t="88498" x="5567363" y="3973513"/>
          <p14:tracePt t="88510" x="5530850" y="4029075"/>
          <p14:tracePt t="88516" x="5492750" y="4095750"/>
          <p14:tracePt t="88530" x="5456238" y="4157663"/>
          <p14:tracePt t="88532" x="5426075" y="4219575"/>
          <p14:tracePt t="88538" x="5394325" y="4275138"/>
          <p14:tracePt t="88550" x="5364163" y="4330700"/>
          <p14:tracePt t="88555" x="5345113" y="4373563"/>
          <p14:tracePt t="88570" x="5334000" y="4416425"/>
          <p14:tracePt t="88572" x="5321300" y="4452938"/>
          <p14:tracePt t="88578" x="5321300" y="4478338"/>
          <p14:tracePt t="88590" x="5321300" y="4508500"/>
          <p14:tracePt t="88594" x="5334000" y="4532313"/>
          <p14:tracePt t="88610" x="5345113" y="4564063"/>
          <p14:tracePt t="88611" x="5370513" y="4600575"/>
          <p14:tracePt t="88618" x="5400675" y="4630738"/>
          <p14:tracePt t="88630" x="5437188" y="4662488"/>
          <p14:tracePt t="88635" x="5468938" y="4692650"/>
          <p14:tracePt t="88650" x="5535613" y="4735513"/>
          <p14:tracePt t="88651" x="5597525" y="4778375"/>
          <p14:tracePt t="88658" x="5665788" y="4822825"/>
          <p14:tracePt t="88670" x="5738813" y="4859338"/>
          <p14:tracePt t="88675" x="5819775" y="4895850"/>
          <p14:tracePt t="88691" x="5984875" y="4970463"/>
          <p14:tracePt t="88698" x="6065838" y="5006975"/>
          <p14:tracePt t="88710" x="6138863" y="5037138"/>
          <p14:tracePt t="88716" x="6207125" y="5068888"/>
          <p14:tracePt t="88731" x="6273800" y="5092700"/>
          <p14:tracePt t="88732" x="6335713" y="5118100"/>
          <p14:tracePt t="88738" x="6391275" y="5129213"/>
          <p14:tracePt t="88750" x="6453188" y="5148263"/>
          <p14:tracePt t="88755" x="6502400" y="5154613"/>
          <p14:tracePt t="88771" x="6545263" y="5160963"/>
          <p14:tracePt t="88772" x="6581775" y="5154613"/>
          <p14:tracePt t="88778" x="6611938" y="5148263"/>
          <p14:tracePt t="88790" x="6643688" y="5135563"/>
          <p14:tracePt t="88796" x="6673850" y="5105400"/>
          <p14:tracePt t="88811" x="6705600" y="5068888"/>
          <p14:tracePt t="88812" x="6735763" y="5024438"/>
          <p14:tracePt t="88819" x="6772275" y="4981575"/>
          <p14:tracePt t="88831" x="6808788" y="4932363"/>
          <p14:tracePt t="88836" x="6840538" y="4876800"/>
          <p14:tracePt t="88851" x="6877050" y="4810125"/>
          <p14:tracePt t="88852" x="6913563" y="4741863"/>
          <p14:tracePt t="88858" x="6945313" y="4668838"/>
          <p14:tracePt t="88870" x="6969125" y="4600575"/>
          <p14:tracePt t="88875" x="6988175" y="4532313"/>
          <p14:tracePt t="88891" x="7011988" y="4452938"/>
          <p14:tracePt t="88892" x="7031038" y="4379913"/>
          <p14:tracePt t="88898" x="7050088" y="4305300"/>
          <p14:tracePt t="88910" x="7080250" y="4237038"/>
          <p14:tracePt t="88916" x="7099300" y="4170363"/>
          <p14:tracePt t="88931" x="7116763" y="4102100"/>
          <p14:tracePt t="88932" x="7142163" y="4041775"/>
          <p14:tracePt t="88939" x="7159625" y="3979863"/>
          <p14:tracePt t="88952" x="7172325" y="3917950"/>
          <p14:tracePt t="88956" x="7191375" y="3862388"/>
          <p14:tracePt t="88971" x="7197725" y="3819525"/>
          <p14:tracePt t="88972" x="7208838" y="3783013"/>
          <p14:tracePt t="88978" x="7215188" y="3751263"/>
          <p14:tracePt t="88990" x="7215188" y="3714750"/>
          <p14:tracePt t="88995" x="7215188" y="3684588"/>
          <p14:tracePt t="89011" x="7215188" y="3652838"/>
          <p14:tracePt t="89018" x="7215188" y="3648075"/>
          <p14:tracePt t="89097" x="7208838" y="3652838"/>
          <p14:tracePt t="89114" x="7208838" y="3659188"/>
          <p14:tracePt t="89121" x="7208838" y="3665538"/>
          <p14:tracePt t="89130" x="7202488" y="3665538"/>
          <p14:tracePt t="89137" x="7202488" y="3671888"/>
          <p14:tracePt t="89153" x="7202488" y="3678238"/>
          <p14:tracePt t="89329" x="7202488" y="3684588"/>
          <p14:tracePt t="89425" x="7202488" y="3690938"/>
          <p14:tracePt t="89473" x="7197725" y="3690938"/>
          <p14:tracePt t="89825" x="7191375" y="3690938"/>
          <p14:tracePt t="89849" x="7185025" y="3684588"/>
          <p14:tracePt t="89857" x="7178675" y="3684588"/>
          <p14:tracePt t="89865" x="7172325" y="3684588"/>
          <p14:tracePt t="89873" x="7148513" y="3678238"/>
          <p14:tracePt t="89881" x="7123113" y="3671888"/>
          <p14:tracePt t="89890" x="7092950" y="3665538"/>
          <p14:tracePt t="89897" x="7061200" y="3659188"/>
          <p14:tracePt t="89911" x="7024688" y="3652838"/>
          <p14:tracePt t="89915" x="6988175" y="3641725"/>
          <p14:tracePt t="89930" x="6913563" y="3629025"/>
          <p14:tracePt t="89937" x="6870700" y="3622675"/>
          <p14:tracePt t="89952" x="6827838" y="3616325"/>
          <p14:tracePt t="89955" x="6784975" y="3609975"/>
          <p14:tracePt t="89971" x="6699250" y="3592513"/>
          <p14:tracePt t="89978" x="6656388" y="3592513"/>
          <p14:tracePt t="89991" x="6611938" y="3586163"/>
          <p14:tracePt t="89997" x="6581775" y="3579813"/>
          <p14:tracePt t="90011" x="6532563" y="3579813"/>
          <p14:tracePt t="90018" x="6513513" y="3579813"/>
          <p14:tracePt t="90031" x="6508750" y="3579813"/>
          <p14:tracePt t="90035" x="6502400" y="3586163"/>
          <p14:tracePt t="90051" x="6496050" y="3609975"/>
          <p14:tracePt t="90058" x="6496050" y="3622675"/>
          <p14:tracePt t="90071" x="6496050" y="3652838"/>
          <p14:tracePt t="90075" x="6489700" y="3697288"/>
          <p14:tracePt t="90091" x="6483350" y="3789363"/>
          <p14:tracePt t="90098" x="6477000" y="3844925"/>
          <p14:tracePt t="90111" x="6464300" y="3898900"/>
          <p14:tracePt t="90116" x="6459538" y="3967163"/>
          <p14:tracePt t="90131" x="6434138" y="4138613"/>
          <p14:tracePt t="90138" x="6421438" y="4232275"/>
          <p14:tracePt t="90151" x="6415088" y="4324350"/>
          <p14:tracePt t="90155" x="6421438" y="4384675"/>
          <p14:tracePt t="90171" x="6434138" y="4502150"/>
          <p14:tracePt t="90178" x="6427788" y="4564063"/>
          <p14:tracePt t="90191" x="6410325" y="4625975"/>
          <p14:tracePt t="90195" x="6391275" y="4675188"/>
          <p14:tracePt t="90211" x="6354763" y="4735513"/>
          <p14:tracePt t="90218" x="6342063" y="4748213"/>
          <p14:tracePt t="90231" x="6323013" y="4760913"/>
          <p14:tracePt t="90236" x="6305550" y="4767263"/>
          <p14:tracePt t="90251" x="6280150" y="4773613"/>
          <p14:tracePt t="90258" x="6273800" y="4773613"/>
          <p14:tracePt t="90271" x="6267450" y="4773613"/>
          <p14:tracePt t="90290" x="6267450" y="4767263"/>
          <p14:tracePt t="90313" x="6267450" y="4760913"/>
          <p14:tracePt t="90330" x="6267450" y="4754563"/>
          <p14:tracePt t="90337" x="6267450" y="4748213"/>
          <p14:tracePt t="90353" x="6273800" y="4741863"/>
          <p14:tracePt t="90361" x="6273800" y="4735513"/>
          <p14:tracePt t="90370" x="6280150" y="4729163"/>
          <p14:tracePt t="90385" x="6286500" y="4724400"/>
          <p14:tracePt t="90401" x="6292850" y="4718050"/>
          <p14:tracePt t="90410" x="6299200" y="4718050"/>
          <p14:tracePt t="90417" x="6311900" y="4711700"/>
          <p14:tracePt t="90425" x="6316663" y="4711700"/>
          <p14:tracePt t="90433" x="6323013" y="4711700"/>
          <p14:tracePt t="90441" x="6329363" y="4711700"/>
          <p14:tracePt t="90457" x="6335713" y="4711700"/>
          <p14:tracePt t="90473" x="6335713" y="4705350"/>
          <p14:tracePt t="90537" x="6342063" y="4699000"/>
          <p14:tracePt t="90553" x="6342063" y="4692650"/>
          <p14:tracePt t="90561" x="6348413" y="4692650"/>
          <p14:tracePt t="90570" x="6354763" y="4686300"/>
          <p14:tracePt t="90577" x="6361113" y="4686300"/>
          <p14:tracePt t="90585" x="6365875" y="4686300"/>
          <p14:tracePt t="90593" x="6365875" y="4679950"/>
          <p14:tracePt t="90602" x="6372225" y="4679950"/>
          <p14:tracePt t="90610" x="6378575" y="4675188"/>
          <p14:tracePt t="90617" x="6384925" y="4668838"/>
          <p14:tracePt t="90631" x="6391275" y="4668838"/>
          <p14:tracePt t="90657" x="6384925" y="4668838"/>
          <p14:tracePt t="90673" x="6378575" y="4675188"/>
          <p14:tracePt t="90857" x="6391275" y="4679950"/>
          <p14:tracePt t="90865" x="6434138" y="4692650"/>
          <p14:tracePt t="90873" x="6489700" y="4711700"/>
          <p14:tracePt t="90881" x="6545263" y="4718050"/>
          <p14:tracePt t="90890" x="6618288" y="4711700"/>
          <p14:tracePt t="90897" x="6692900" y="4686300"/>
          <p14:tracePt t="90905" x="6759575" y="4668838"/>
          <p14:tracePt t="90914" x="6827838" y="4649788"/>
          <p14:tracePt t="90922" x="6870700" y="4630738"/>
          <p14:tracePt t="90930" x="6896100" y="4619625"/>
          <p14:tracePt t="90937" x="6913563" y="4606925"/>
          <p14:tracePt t="90952" x="6919913" y="4594225"/>
          <p14:tracePt t="90955" x="6926263" y="4576763"/>
          <p14:tracePt t="90971" x="6932613" y="4545013"/>
          <p14:tracePt t="90977" x="6938963" y="4527550"/>
          <p14:tracePt t="90991" x="6938963" y="4514850"/>
          <p14:tracePt t="90996" x="6938963" y="4508500"/>
          <p14:tracePt t="91011" x="6938963" y="4483100"/>
          <p14:tracePt t="91017" x="6938963" y="4465638"/>
          <p14:tracePt t="91031" x="6932613" y="4452938"/>
          <p14:tracePt t="91036" x="6932613" y="4440238"/>
          <p14:tracePt t="91051" x="6926263" y="4403725"/>
          <p14:tracePt t="91058" x="6919913" y="4379913"/>
          <p14:tracePt t="91071" x="6913563" y="4354513"/>
          <p14:tracePt t="91076" x="6907213" y="4335463"/>
          <p14:tracePt t="91091" x="6889750" y="4286250"/>
          <p14:tracePt t="91098" x="6883400" y="4262438"/>
          <p14:tracePt t="91111" x="6883400" y="4237038"/>
          <p14:tracePt t="91115" x="6877050" y="4213225"/>
          <p14:tracePt t="91131" x="6870700" y="4176713"/>
          <p14:tracePt t="91138" x="6870700" y="4157663"/>
          <p14:tracePt t="91151" x="6870700" y="4144963"/>
          <p14:tracePt t="91155" x="6877050" y="4133850"/>
          <p14:tracePt t="91171" x="6877050" y="4114800"/>
          <p14:tracePt t="91178" x="6877050" y="4108450"/>
          <p14:tracePt t="91191" x="6883400" y="4102100"/>
          <p14:tracePt t="91196" x="6883400" y="4095750"/>
          <p14:tracePt t="91211" x="6883400" y="4090988"/>
          <p14:tracePt t="91218" x="6883400" y="4084638"/>
          <p14:tracePt t="91231" x="6883400" y="4078288"/>
          <p14:tracePt t="91236" x="6883400" y="4071938"/>
          <p14:tracePt t="91251" x="6877050" y="4052888"/>
          <p14:tracePt t="91258" x="6877050" y="4041775"/>
          <p14:tracePt t="91271" x="6870700" y="4029075"/>
          <p14:tracePt t="91282" x="6870700" y="4016375"/>
          <p14:tracePt t="91291" x="6864350" y="4003675"/>
          <p14:tracePt t="91298" x="6858000" y="3997325"/>
          <p14:tracePt t="91311" x="6858000" y="3992563"/>
          <p14:tracePt t="91315" x="6858000" y="3986213"/>
          <p14:tracePt t="91331" x="6853238" y="3986213"/>
          <p14:tracePt t="91338" x="6846888" y="3979863"/>
          <p14:tracePt t="91353" x="6840538" y="3979863"/>
          <p14:tracePt t="91362" x="6834188" y="3979863"/>
          <p14:tracePt t="91371" x="6827838" y="3979863"/>
          <p14:tracePt t="91378" x="6815138" y="3979863"/>
          <p14:tracePt t="91391" x="6808788" y="3979863"/>
          <p14:tracePt t="91395" x="6797675" y="3986213"/>
          <p14:tracePt t="91411" x="6765925" y="3997325"/>
          <p14:tracePt t="91417" x="6748463" y="4003675"/>
          <p14:tracePt t="91431" x="6729413" y="4016375"/>
          <p14:tracePt t="91435" x="6716713" y="4022725"/>
          <p14:tracePt t="91451" x="6705600" y="4029075"/>
          <p14:tracePt t="91473" x="6699250" y="4029075"/>
          <p14:tracePt t="92634" x="6699250" y="4035425"/>
          <p14:tracePt t="93146" x="6705600" y="4041775"/>
          <p14:tracePt t="93162" x="6705600" y="4046538"/>
          <p14:tracePt t="93178" x="6710363" y="4052888"/>
          <p14:tracePt t="93187" x="6710363" y="4059238"/>
          <p14:tracePt t="93195" x="6710363" y="4065588"/>
          <p14:tracePt t="93202" x="6710363" y="4071938"/>
          <p14:tracePt t="93212" x="6710363" y="4078288"/>
          <p14:tracePt t="93218" x="6710363" y="4084638"/>
          <p14:tracePt t="93230" x="6710363" y="4095750"/>
          <p14:tracePt t="93236" x="6710363" y="4102100"/>
          <p14:tracePt t="93251" x="6710363" y="4108450"/>
          <p14:tracePt t="93252" x="6710363" y="4114800"/>
          <p14:tracePt t="93258" x="6710363" y="4121150"/>
          <p14:tracePt t="93270" x="6710363" y="4127500"/>
          <p14:tracePt t="93276" x="6710363" y="4133850"/>
          <p14:tracePt t="93290" x="6710363" y="4138613"/>
          <p14:tracePt t="93298" x="6705600" y="4144963"/>
          <p14:tracePt t="93331" x="6705600" y="4151313"/>
          <p14:tracePt t="93418" x="6705600" y="4157663"/>
          <p14:tracePt t="93458" x="6705600" y="4164013"/>
          <p14:tracePt t="93482" x="6705600" y="4170363"/>
          <p14:tracePt t="93492" x="6710363" y="4176713"/>
          <p14:tracePt t="93498" x="6716713" y="4183063"/>
          <p14:tracePt t="93506" x="6723063" y="4194175"/>
          <p14:tracePt t="93515" x="6742113" y="4213225"/>
          <p14:tracePt t="93522" x="6754813" y="4232275"/>
          <p14:tracePt t="93532" x="6772275" y="4249738"/>
          <p14:tracePt t="93538" x="6797675" y="4281488"/>
          <p14:tracePt t="93550" x="6827838" y="4305300"/>
          <p14:tracePt t="93556" x="6864350" y="4341813"/>
          <p14:tracePt t="93571" x="6913563" y="4379913"/>
          <p14:tracePt t="93572" x="6969125" y="4422775"/>
          <p14:tracePt t="93579" x="7018338" y="4459288"/>
          <p14:tracePt t="93591" x="7067550" y="4489450"/>
          <p14:tracePt t="93597" x="7116763" y="4527550"/>
          <p14:tracePt t="93611" x="7172325" y="4564063"/>
          <p14:tracePt t="93612" x="7227888" y="4600575"/>
          <p14:tracePt t="93619" x="7277100" y="4630738"/>
          <p14:tracePt t="93631" x="7319963" y="4656138"/>
          <p14:tracePt t="93637" x="7356475" y="4679950"/>
          <p14:tracePt t="93651" x="7394575" y="4705350"/>
          <p14:tracePt t="93652" x="7424738" y="4724400"/>
          <p14:tracePt t="93659" x="7454900" y="4741863"/>
          <p14:tracePt t="93671" x="7480300" y="4760913"/>
          <p14:tracePt t="93677" x="7493000" y="4767263"/>
          <p14:tracePt t="93691" x="7504113" y="4778375"/>
          <p14:tracePt t="93692" x="7516813" y="4791075"/>
          <p14:tracePt t="93699" x="7529513" y="4803775"/>
          <p14:tracePt t="93711" x="7535863" y="4810125"/>
          <p14:tracePt t="93717" x="7542213" y="4816475"/>
          <p14:tracePt t="93731" x="7546975" y="4833938"/>
          <p14:tracePt t="93732" x="7559675" y="4846638"/>
          <p14:tracePt t="93740" x="7572375" y="4859338"/>
          <p14:tracePt t="93751" x="7585075" y="4872038"/>
          <p14:tracePt t="93757" x="7591425" y="4889500"/>
          <p14:tracePt t="93771" x="7602538" y="4902200"/>
          <p14:tracePt t="93772" x="7615238" y="4914900"/>
          <p14:tracePt t="93779" x="7621588" y="4926013"/>
          <p14:tracePt t="93791" x="7640638" y="4938713"/>
          <p14:tracePt t="93796" x="7651750" y="4951413"/>
          <p14:tracePt t="93811" x="7664450" y="4970463"/>
          <p14:tracePt t="93812" x="7677150" y="4981575"/>
          <p14:tracePt t="93819" x="7689850" y="4994275"/>
          <p14:tracePt t="93831" x="7713663" y="5006975"/>
          <p14:tracePt t="93837" x="7732713" y="5030788"/>
          <p14:tracePt t="93851" x="7756525" y="5049838"/>
          <p14:tracePt t="93852" x="7781925" y="5068888"/>
          <p14:tracePt t="93859" x="7805738" y="5086350"/>
          <p14:tracePt t="93871" x="7831138" y="5105400"/>
          <p14:tracePt t="93877" x="7854950" y="5122863"/>
          <p14:tracePt t="93891" x="7880350" y="5148263"/>
          <p14:tracePt t="93892" x="7897813" y="5160963"/>
          <p14:tracePt t="93899" x="7910513" y="5178425"/>
          <p14:tracePt t="93911" x="7916863" y="5184775"/>
          <p14:tracePt t="93917" x="7923213" y="5191125"/>
          <p14:tracePt t="93931" x="7923213" y="5197475"/>
          <p14:tracePt t="93938" x="7929563" y="5203825"/>
          <p14:tracePt t="93962" x="7929563" y="5210175"/>
          <p14:tracePt t="93986" x="7929563" y="5216525"/>
          <p14:tracePt t="94002" x="7929563" y="5221288"/>
          <p14:tracePt t="94026" x="7929563" y="5227638"/>
          <p14:tracePt t="94034" x="7935913" y="5227638"/>
          <p14:tracePt t="94051" x="7935913" y="5233988"/>
          <p14:tracePt t="94066" x="7935913" y="5240338"/>
          <p14:tracePt t="94090" x="7935913" y="5246688"/>
          <p14:tracePt t="94106" x="7935913" y="5253038"/>
          <p14:tracePt t="94121" x="7935913" y="5259388"/>
          <p14:tracePt t="94138" x="7935913" y="5265738"/>
          <p14:tracePt t="94154" x="7940675" y="5270500"/>
          <p14:tracePt t="94209" x="7940675" y="5276850"/>
          <p14:tracePt t="94265" x="7940675" y="5283200"/>
          <p14:tracePt t="94305" x="7940675" y="5289550"/>
          <p14:tracePt t="94329" x="7940675" y="5295900"/>
          <p14:tracePt t="94337" x="7940675" y="5302250"/>
          <p14:tracePt t="94345" x="7940675" y="5308600"/>
          <p14:tracePt t="94353" x="7940675" y="5314950"/>
          <p14:tracePt t="94378" x="7940675" y="5319713"/>
          <p14:tracePt t="94401" x="7940675" y="5326063"/>
          <p14:tracePt t="94537" x="7947025" y="5326063"/>
          <p14:tracePt t="94545" x="7947025" y="5319713"/>
          <p14:tracePt t="94553" x="7947025" y="5314950"/>
          <p14:tracePt t="94561" x="7947025" y="5308600"/>
          <p14:tracePt t="94585" x="7953375" y="5302250"/>
          <p14:tracePt t="94610" x="7953375" y="5295900"/>
          <p14:tracePt t="94970" x="7953375" y="5302250"/>
          <p14:tracePt t="95602" x="7953375" y="5295900"/>
          <p14:tracePt t="95611" x="7959725" y="5289550"/>
          <p14:tracePt t="95626" x="7966075" y="5283200"/>
          <p14:tracePt t="95642" x="7966075" y="5276850"/>
          <p14:tracePt t="95658" x="7966075" y="5270500"/>
          <p14:tracePt t="95666" x="7972425" y="5270500"/>
          <p14:tracePt t="95682" x="7972425" y="5265738"/>
          <p14:tracePt t="95691" x="7972425" y="5259388"/>
          <p14:tracePt t="95698" x="7978775" y="5253038"/>
          <p14:tracePt t="95714" x="7978775" y="5240338"/>
          <p14:tracePt t="95722" x="7985125" y="5233988"/>
          <p14:tracePt t="95731" x="7985125" y="5221288"/>
          <p14:tracePt t="95739" x="7989888" y="5210175"/>
          <p14:tracePt t="95747" x="7989888" y="5191125"/>
          <p14:tracePt t="95755" x="7989888" y="5172075"/>
          <p14:tracePt t="95762" x="7989888" y="5154613"/>
          <p14:tracePt t="95771" x="7985125" y="5135563"/>
          <p14:tracePt t="95778" x="7978775" y="5118100"/>
          <p14:tracePt t="95791" x="7972425" y="5105400"/>
          <p14:tracePt t="95798" x="7959725" y="5086350"/>
          <p14:tracePt t="95811" x="7935913" y="5049838"/>
          <p14:tracePt t="95819" x="7935913" y="5043488"/>
          <p14:tracePt t="95831" x="7923213" y="5024438"/>
          <p14:tracePt t="95838" x="7916863" y="5019675"/>
          <p14:tracePt t="95851" x="7910513" y="5019675"/>
          <p14:tracePt t="95858" x="7910513" y="5013325"/>
          <p14:tracePt t="96082" x="7910513" y="5019675"/>
          <p14:tracePt t="96098" x="7910513" y="5024438"/>
          <p14:tracePt t="96106" x="7916863" y="5030788"/>
          <p14:tracePt t="96115" x="7916863" y="5037138"/>
          <p14:tracePt t="96122" x="7916863" y="5049838"/>
          <p14:tracePt t="96131" x="7923213" y="5062538"/>
          <p14:tracePt t="96138" x="7929563" y="5073650"/>
          <p14:tracePt t="96151" x="7935913" y="5086350"/>
          <p14:tracePt t="96157" x="7947025" y="5105400"/>
          <p14:tracePt t="96171" x="7966075" y="5129213"/>
          <p14:tracePt t="96178" x="7978775" y="5141913"/>
          <p14:tracePt t="96191" x="7985125" y="5148263"/>
          <p14:tracePt t="96198" x="7989888" y="5154613"/>
          <p14:tracePt t="96211" x="7989888" y="5160963"/>
          <p14:tracePt t="96219" x="7996238" y="5167313"/>
          <p14:tracePt t="96266" x="7996238" y="5172075"/>
          <p14:tracePt t="96314" x="7996238" y="5178425"/>
          <p14:tracePt t="96331" x="8002588" y="5178425"/>
          <p14:tracePt t="96346" x="8002588" y="5184775"/>
          <p14:tracePt t="96426" x="8002588" y="5191125"/>
          <p14:tracePt t="96818" x="8002588" y="5184775"/>
          <p14:tracePt t="96857" x="8002588" y="5178425"/>
          <p14:tracePt t="96865" x="8008938" y="5178425"/>
          <p14:tracePt t="96897" x="8008938" y="5172075"/>
          <p14:tracePt t="96929" x="8008938" y="5167313"/>
          <p14:tracePt t="96961" x="8008938" y="5160963"/>
          <p14:tracePt t="96977" x="8008938" y="5154613"/>
          <p14:tracePt t="97001" x="8008938" y="5148263"/>
          <p14:tracePt t="97010" x="8008938" y="5141913"/>
          <p14:tracePt t="97017" x="8008938" y="5135563"/>
          <p14:tracePt t="97026" x="8015288" y="5129213"/>
          <p14:tracePt t="97034" x="8015288" y="5122863"/>
          <p14:tracePt t="97042" x="8021638" y="5111750"/>
          <p14:tracePt t="97050" x="8021638" y="5105400"/>
          <p14:tracePt t="97057" x="8021638" y="5092700"/>
          <p14:tracePt t="97070" x="8021638" y="5086350"/>
          <p14:tracePt t="97074" x="8027988" y="5068888"/>
          <p14:tracePt t="97090" x="8027988" y="5056188"/>
          <p14:tracePt t="97090" x="8027988" y="5037138"/>
          <p14:tracePt t="97097" x="8027988" y="5019675"/>
          <p14:tracePt t="97109" x="8027988" y="5000625"/>
          <p14:tracePt t="97114" x="8027988" y="4975225"/>
          <p14:tracePt t="97130" x="8027988" y="4951413"/>
          <p14:tracePt t="97131" x="8027988" y="4926013"/>
          <p14:tracePt t="97138" x="8021638" y="4902200"/>
          <p14:tracePt t="97149" x="8021638" y="4883150"/>
          <p14:tracePt t="97154" x="8015288" y="4865688"/>
          <p14:tracePt t="97170" x="8015288" y="4846638"/>
          <p14:tracePt t="97171" x="8002588" y="4827588"/>
          <p14:tracePt t="97178" x="8002588" y="4816475"/>
          <p14:tracePt t="97189" x="7996238" y="4810125"/>
          <p14:tracePt t="97194" x="7996238" y="4803775"/>
          <p14:tracePt t="97210" x="7989888" y="4797425"/>
          <p14:tracePt t="97217" x="7985125" y="4791075"/>
          <p14:tracePt t="97229" x="7978775" y="4791075"/>
          <p14:tracePt t="97234" x="7972425" y="4784725"/>
          <p14:tracePt t="97250" x="7966075" y="4784725"/>
          <p14:tracePt t="97257" x="7959725" y="4784725"/>
          <p14:tracePt t="97269" x="7959725" y="4778375"/>
          <p14:tracePt t="97281" x="7953375" y="4778375"/>
          <p14:tracePt t="97313" x="7947025" y="4778375"/>
          <p14:tracePt t="97321" x="7947025" y="4773613"/>
          <p14:tracePt t="97338" x="7947025" y="4767263"/>
          <p14:tracePt t="97345" x="7940675" y="4767263"/>
          <p14:tracePt t="97361" x="7940675" y="4760913"/>
          <p14:tracePt t="97377" x="7935913" y="4754563"/>
          <p14:tracePt t="98018" x="7935913" y="4748213"/>
          <p14:tracePt t="98042" x="7935913" y="4741863"/>
          <p14:tracePt t="98058" x="7929563" y="4735513"/>
          <p14:tracePt t="98066" x="7929563" y="4729163"/>
          <p14:tracePt t="98091" x="7929563" y="4724400"/>
          <p14:tracePt t="98114" x="7929563" y="4718050"/>
          <p14:tracePt t="98210" x="7929563" y="4711700"/>
          <p14:tracePt t="98234" x="7923213" y="4711700"/>
          <p14:tracePt t="98251" x="7923213" y="4705350"/>
          <p14:tracePt t="98290" x="7923213" y="4699000"/>
          <p14:tracePt t="98322" x="7923213" y="4692650"/>
          <p14:tracePt t="98331" x="7916863" y="4692650"/>
          <p14:tracePt t="98338" x="7916863" y="4686300"/>
          <p14:tracePt t="98354" x="7916863" y="4679950"/>
          <p14:tracePt t="98394" x="7916863" y="4675188"/>
          <p14:tracePt t="98434" x="7910513" y="4668838"/>
          <p14:tracePt t="98458" x="7910513" y="4662488"/>
          <p14:tracePt t="98490" x="7910513" y="4656138"/>
          <p14:tracePt t="98514" x="7910513" y="4649788"/>
          <p14:tracePt t="98522" x="7904163" y="4649788"/>
          <p14:tracePt t="98531" x="7904163" y="4643438"/>
          <p14:tracePt t="98586" x="7904163" y="4637088"/>
          <p14:tracePt t="98706" x="7897813" y="4630738"/>
          <p14:tracePt t="98731" x="7897813" y="4625975"/>
          <p14:tracePt t="98754" x="7897813" y="4619625"/>
          <p14:tracePt t="98771" x="7891463" y="4619625"/>
          <p14:tracePt t="98778" x="7891463" y="4613275"/>
          <p14:tracePt t="98794" x="7891463" y="4606925"/>
          <p14:tracePt t="98811" x="7891463" y="4600575"/>
          <p14:tracePt t="100402" x="7886700" y="4600575"/>
          <p14:tracePt t="101786" x="7886700" y="4594225"/>
          <p14:tracePt t="101962" x="7886700" y="4587875"/>
          <p14:tracePt t="102130" x="7880350" y="4587875"/>
          <p14:tracePt t="102178" x="7874000" y="4587875"/>
          <p14:tracePt t="102194" x="7867650" y="4587875"/>
          <p14:tracePt t="102202" x="7854950" y="4594225"/>
          <p14:tracePt t="102210" x="7837488" y="4594225"/>
          <p14:tracePt t="102218" x="7818438" y="4600575"/>
          <p14:tracePt t="102226" x="7793038" y="4600575"/>
          <p14:tracePt t="102234" x="7769225" y="4606925"/>
          <p14:tracePt t="102242" x="7743825" y="4613275"/>
          <p14:tracePt t="102250" x="7732713" y="4619625"/>
          <p14:tracePt t="102258" x="7713663" y="4625975"/>
          <p14:tracePt t="102270" x="7683500" y="4625975"/>
          <p14:tracePt t="102274" x="7664450" y="4630738"/>
          <p14:tracePt t="102290" x="7645400" y="4630738"/>
          <p14:tracePt t="102291" x="7627938" y="4630738"/>
          <p14:tracePt t="102298" x="7608888" y="4630738"/>
          <p14:tracePt t="102309" x="7596188" y="4630738"/>
          <p14:tracePt t="102314" x="7591425" y="4630738"/>
          <p14:tracePt t="102330" x="7585075" y="4630738"/>
          <p14:tracePt t="102546" x="7585075" y="4625975"/>
          <p14:tracePt t="102586" x="7578725" y="4619625"/>
          <p14:tracePt t="102626" x="7578725" y="4613275"/>
          <p14:tracePt t="103129" x="7578725" y="4606925"/>
          <p14:tracePt t="103137" x="7572375" y="4606925"/>
          <p14:tracePt t="103177" x="7572375" y="4600575"/>
          <p14:tracePt t="103186" x="7566025" y="4600575"/>
          <p14:tracePt t="103250" x="7566025" y="4594225"/>
          <p14:tracePt t="103265" x="7559675" y="4594225"/>
          <p14:tracePt t="103306" x="7559675" y="4587875"/>
          <p14:tracePt t="103353" x="7553325" y="4581525"/>
          <p14:tracePt t="103385" x="7546975" y="4576763"/>
          <p14:tracePt t="103409" x="7542213" y="4576763"/>
          <p14:tracePt t="103417" x="7542213" y="4570413"/>
          <p14:tracePt t="103441" x="7535863" y="4570413"/>
          <p14:tracePt t="103457" x="7535863" y="4564063"/>
          <p14:tracePt t="103465" x="7529513" y="4564063"/>
          <p14:tracePt t="103489" x="7529513" y="4557713"/>
          <p14:tracePt t="103497" x="7523163" y="4557713"/>
          <p14:tracePt t="103521" x="7516813" y="4557713"/>
          <p14:tracePt t="103553" x="7510463" y="4557713"/>
          <p14:tracePt t="103593" x="7504113" y="4557713"/>
          <p14:tracePt t="103601" x="7504113" y="4551363"/>
          <p14:tracePt t="103610" x="7497763" y="4551363"/>
          <p14:tracePt t="103617" x="7486650" y="4551363"/>
          <p14:tracePt t="103625" x="7480300" y="4545013"/>
          <p14:tracePt t="103633" x="7461250" y="4538663"/>
          <p14:tracePt t="103641" x="7443788" y="4532313"/>
          <p14:tracePt t="103650" x="7424738" y="4527550"/>
          <p14:tracePt t="103657" x="7399338" y="4521200"/>
          <p14:tracePt t="103670" x="7375525" y="4514850"/>
          <p14:tracePt t="103673" x="7350125" y="4502150"/>
          <p14:tracePt t="103690" x="7326313" y="4495800"/>
          <p14:tracePt t="103691" x="7296150" y="4489450"/>
          <p14:tracePt t="103698" x="7270750" y="4478338"/>
          <p14:tracePt t="103710" x="7251700" y="4471988"/>
          <p14:tracePt t="103714" x="7221538" y="4459288"/>
          <p14:tracePt t="103731" x="7197725" y="4452938"/>
          <p14:tracePt t="103732" x="7178675" y="4446588"/>
          <p14:tracePt t="103738" x="7165975" y="4440238"/>
          <p14:tracePt t="103750" x="7153275" y="4433888"/>
          <p14:tracePt t="103755" x="7148513" y="4429125"/>
          <p14:tracePt t="103771" x="7142163" y="4422775"/>
          <p14:tracePt t="103793" x="7135813" y="4416425"/>
          <p14:tracePt t="103841" x="7142163" y="4410075"/>
          <p14:tracePt t="103937" x="7142163" y="4403725"/>
          <p14:tracePt t="104057" x="7135813" y="4410075"/>
          <p14:tracePt t="104065" x="7135813" y="4416425"/>
          <p14:tracePt t="104073" x="7129463" y="4429125"/>
          <p14:tracePt t="104081" x="7123113" y="4433888"/>
          <p14:tracePt t="104090" x="7116763" y="4452938"/>
          <p14:tracePt t="104097" x="7110413" y="4471988"/>
          <p14:tracePt t="104105" x="7104063" y="4495800"/>
          <p14:tracePt t="104113" x="7092950" y="4521200"/>
          <p14:tracePt t="104121" x="7080250" y="4545013"/>
          <p14:tracePt t="104131" x="7054850" y="4564063"/>
          <p14:tracePt t="104138" x="7043738" y="4581525"/>
          <p14:tracePt t="104150" x="7037388" y="4581525"/>
          <p14:tracePt t="104337" x="7037388" y="4587875"/>
          <p14:tracePt t="104361" x="7054850" y="4587875"/>
          <p14:tracePt t="104370" x="7092950" y="4581525"/>
          <p14:tracePt t="104377" x="7148513" y="4557713"/>
          <p14:tracePt t="104385" x="7215188" y="4538663"/>
          <p14:tracePt t="104394" x="7283450" y="4532313"/>
          <p14:tracePt t="104401" x="7362825" y="4514850"/>
          <p14:tracePt t="104411" x="7437438" y="4502150"/>
          <p14:tracePt t="104417" x="7516813" y="4478338"/>
          <p14:tracePt t="104430" x="7596188" y="4452938"/>
          <p14:tracePt t="104434" x="7683500" y="4416425"/>
          <p14:tracePt t="104450" x="7769225" y="4373563"/>
          <p14:tracePt t="104451" x="7861300" y="4330700"/>
          <p14:tracePt t="104458" x="7972425" y="4286250"/>
          <p14:tracePt t="104470" x="8070850" y="4237038"/>
          <p14:tracePt t="104475" x="8162925" y="4187825"/>
          <p14:tracePt t="104491" x="8248650" y="4127500"/>
          <p14:tracePt t="104492" x="8329613" y="4071938"/>
          <p14:tracePt t="104498" x="8415338" y="4010025"/>
          <p14:tracePt t="104510" x="8501063" y="3930650"/>
          <p14:tracePt t="104516" x="8575675" y="3856038"/>
          <p14:tracePt t="104531" x="8629650" y="3783013"/>
          <p14:tracePt t="104532" x="8678863" y="3708400"/>
          <p14:tracePt t="104538" x="8716963" y="3635375"/>
          <p14:tracePt t="104551" x="8740775" y="3560763"/>
          <p14:tracePt t="104557" x="8766175" y="3487738"/>
          <p14:tracePt t="104571" x="8777288" y="3402013"/>
          <p14:tracePt t="104572" x="8783638" y="3321050"/>
          <p14:tracePt t="104578" x="8783638" y="3241675"/>
          <p14:tracePt t="104590" x="8777288" y="3160713"/>
          <p14:tracePt t="104595" x="8766175" y="3087688"/>
          <p14:tracePt t="104610" x="8747125" y="3019425"/>
          <p14:tracePt t="104612" x="8734425" y="2952750"/>
          <p14:tracePt t="104618" x="8710613" y="2884488"/>
          <p14:tracePt t="104630" x="8691563" y="2835275"/>
          <p14:tracePt t="104635" x="8678863" y="2798763"/>
          <p14:tracePt t="104651" x="8667750" y="2773363"/>
          <p14:tracePt t="104652" x="8655050" y="2755900"/>
          <p14:tracePt t="104658" x="8642350" y="2730500"/>
          <p14:tracePt t="104670" x="8636000" y="2706688"/>
          <p14:tracePt t="104675" x="8629650" y="2693988"/>
          <p14:tracePt t="104691" x="8629650" y="2687638"/>
          <p14:tracePt t="104698" x="8629650" y="2681288"/>
          <p14:tracePt t="104722" x="8629650" y="2674938"/>
          <p14:tracePt t="104729" x="8624888" y="2674938"/>
          <p14:tracePt t="104745" x="8624888" y="2670175"/>
          <p14:tracePt t="104785" x="8618538" y="2670175"/>
          <p14:tracePt t="104849" x="8612188" y="2670175"/>
          <p14:tracePt t="104881" x="8612188" y="2674938"/>
          <p14:tracePt t="104890" x="8605838" y="2674938"/>
          <p14:tracePt t="104897" x="8599488" y="2674938"/>
          <p14:tracePt t="104905" x="8586788" y="2693988"/>
          <p14:tracePt t="104913" x="8569325" y="2713038"/>
          <p14:tracePt t="104922" x="8556625" y="2730500"/>
          <p14:tracePt t="104930" x="8531225" y="2755900"/>
          <p14:tracePt t="104937" x="8513763" y="2786063"/>
          <p14:tracePt t="104950" x="8488363" y="2805113"/>
          <p14:tracePt t="104955" x="8477250" y="2822575"/>
          <p14:tracePt t="104971" x="8458200" y="2847975"/>
          <p14:tracePt t="104972" x="8445500" y="2865438"/>
          <p14:tracePt t="104978" x="8439150" y="2878138"/>
          <p14:tracePt t="104990" x="8428038" y="2897188"/>
          <p14:tracePt t="105153" x="8428038" y="2903538"/>
          <p14:tracePt t="105201" x="8428038" y="2909888"/>
          <p14:tracePt t="105225" x="8428038" y="2914650"/>
          <p14:tracePt t="105234" x="8432800" y="2914650"/>
          <p14:tracePt t="105242" x="8439150" y="2909888"/>
          <p14:tracePt t="105250" x="8458200" y="2897188"/>
          <p14:tracePt t="105257" x="8470900" y="2884488"/>
          <p14:tracePt t="105273" x="8477250" y="2878138"/>
          <p14:tracePt t="105281" x="8482013" y="2871788"/>
          <p14:tracePt t="105290" x="8482013" y="2865438"/>
          <p14:tracePt t="105298" x="8482013" y="2860675"/>
          <p14:tracePt t="105305" x="8488363" y="2854325"/>
          <p14:tracePt t="105321" x="8494713" y="2847975"/>
          <p14:tracePt t="105330" x="8494713" y="2841625"/>
          <p14:tracePt t="105345" x="8501063" y="2835275"/>
          <p14:tracePt t="105361" x="8501063" y="2828925"/>
          <p14:tracePt t="105370" x="8507413" y="2822575"/>
          <p14:tracePt t="105377" x="8513763" y="2816225"/>
          <p14:tracePt t="105385" x="8520113" y="2805113"/>
          <p14:tracePt t="105393" x="8526463" y="2792413"/>
          <p14:tracePt t="105402" x="8526463" y="2786063"/>
          <p14:tracePt t="105410" x="8526463" y="2779713"/>
          <p14:tracePt t="105418" x="8531225" y="2773363"/>
          <p14:tracePt t="105433" x="8537575" y="2767013"/>
          <p14:tracePt t="105450" x="8537575" y="2762250"/>
          <p14:tracePt t="105681" x="8537575" y="2755900"/>
          <p14:tracePt t="105690" x="8543925" y="2755900"/>
          <p14:tracePt t="105849" x="8543925" y="2749550"/>
          <p14:tracePt t="105889" x="8537575" y="2749550"/>
          <p14:tracePt t="105897" x="8531225" y="2743200"/>
          <p14:tracePt t="105905" x="8531225" y="2736850"/>
          <p14:tracePt t="105913" x="8520113" y="2724150"/>
          <p14:tracePt t="105921" x="8507413" y="2713038"/>
          <p14:tracePt t="105930" x="8494713" y="2693988"/>
          <p14:tracePt t="105937" x="8488363" y="2687638"/>
          <p14:tracePt t="105951" x="8477250" y="2681288"/>
          <p14:tracePt t="105953" x="8477250" y="2674938"/>
          <p14:tracePt t="105961" x="8470900" y="2670175"/>
          <p14:tracePt t="105971" x="8464550" y="2663825"/>
          <p14:tracePt t="105977" x="8464550" y="2657475"/>
          <p14:tracePt t="105991" x="8458200" y="2657475"/>
          <p14:tracePt t="105995" x="8458200" y="2651125"/>
          <p14:tracePt t="106011" x="8458200" y="2644775"/>
          <p14:tracePt t="106161" x="8451850" y="2638425"/>
          <p14:tracePt t="106177" x="8445500" y="2638425"/>
          <p14:tracePt t="106185" x="8439150" y="2644775"/>
          <p14:tracePt t="106193" x="8428038" y="2657475"/>
          <p14:tracePt t="106201" x="8415338" y="2670175"/>
          <p14:tracePt t="106210" x="8402638" y="2700338"/>
          <p14:tracePt t="106217" x="8389938" y="2749550"/>
          <p14:tracePt t="106225" x="8378825" y="2798763"/>
          <p14:tracePt t="106234" x="8366125" y="2854325"/>
          <p14:tracePt t="106241" x="8347075" y="2921000"/>
          <p14:tracePt t="106250" x="8340725" y="2995613"/>
          <p14:tracePt t="106257" x="8329613" y="3074988"/>
          <p14:tracePt t="106271" x="8310563" y="3160713"/>
          <p14:tracePt t="106275" x="8297863" y="3265488"/>
          <p14:tracePt t="106291" x="8285163" y="3462338"/>
          <p14:tracePt t="106298" x="8280400" y="3554413"/>
          <p14:tracePt t="106311" x="8280400" y="3648075"/>
          <p14:tracePt t="106316" x="8280400" y="3733800"/>
          <p14:tracePt t="106332" x="8280400" y="3894138"/>
          <p14:tracePt t="106338" x="8280400" y="3960813"/>
          <p14:tracePt t="106351" x="8280400" y="4016375"/>
          <p14:tracePt t="106355" x="8280400" y="4052888"/>
          <p14:tracePt t="106371" x="8280400" y="4090988"/>
          <p14:tracePt t="106378" x="8280400" y="4095750"/>
          <p14:tracePt t="106465" x="8280400" y="4102100"/>
          <p14:tracePt t="106481" x="8280400" y="4095750"/>
          <p14:tracePt t="106490" x="8280400" y="4090988"/>
          <p14:tracePt t="106497" x="8291513" y="4071938"/>
          <p14:tracePt t="106505" x="8316913" y="4052888"/>
          <p14:tracePt t="106513" x="8359775" y="4029075"/>
          <p14:tracePt t="106521" x="8402638" y="3997325"/>
          <p14:tracePt t="106531" x="8428038" y="3979863"/>
          <p14:tracePt t="106665" x="8432800" y="3979863"/>
          <p14:tracePt t="106681" x="8432800" y="3986213"/>
          <p14:tracePt t="106690" x="8428038" y="4003675"/>
          <p14:tracePt t="106698" x="8408988" y="4035425"/>
          <p14:tracePt t="106705" x="8383588" y="4071938"/>
          <p14:tracePt t="106713" x="8372475" y="4102100"/>
          <p14:tracePt t="106722" x="8366125" y="4114800"/>
          <p14:tracePt t="106730" x="8353425" y="4133850"/>
          <p14:tracePt t="106738" x="8340725" y="4144963"/>
          <p14:tracePt t="106749" x="8310563" y="4176713"/>
          <p14:tracePt t="106754" x="8280400" y="4213225"/>
          <p14:tracePt t="106770" x="8231188" y="4256088"/>
          <p14:tracePt t="106772" x="8186738" y="4305300"/>
          <p14:tracePt t="106778" x="8137525" y="4360863"/>
          <p14:tracePt t="106790" x="8094663" y="4410075"/>
          <p14:tracePt t="106795" x="8058150" y="4465638"/>
          <p14:tracePt t="106810" x="8015288" y="4521200"/>
          <p14:tracePt t="106811" x="7978775" y="4576763"/>
          <p14:tracePt t="106818" x="7940675" y="4630738"/>
          <p14:tracePt t="106830" x="7910513" y="4686300"/>
          <p14:tracePt t="106834" x="7874000" y="4754563"/>
          <p14:tracePt t="106850" x="7837488" y="4803775"/>
          <p14:tracePt t="106851" x="7805738" y="4846638"/>
          <p14:tracePt t="106858" x="7781925" y="4876800"/>
          <p14:tracePt t="106870" x="7762875" y="4902200"/>
          <p14:tracePt t="106875" x="7739063" y="4926013"/>
          <p14:tracePt t="106890" x="7726363" y="4938713"/>
          <p14:tracePt t="106891" x="7713663" y="4938713"/>
          <p14:tracePt t="106898" x="7707313" y="4945063"/>
          <p14:tracePt t="106977" x="7700963" y="4945063"/>
          <p14:tracePt t="107097" x="7700963" y="4938713"/>
          <p14:tracePt t="107105" x="7694613" y="4938713"/>
          <p14:tracePt t="107122" x="7694613" y="4932363"/>
          <p14:tracePt t="107130" x="7683500" y="4926013"/>
          <p14:tracePt t="107137" x="7677150" y="4921250"/>
          <p14:tracePt t="107145" x="7658100" y="4908550"/>
          <p14:tracePt t="107153" x="7645400" y="4895850"/>
          <p14:tracePt t="107161" x="7634288" y="4883150"/>
          <p14:tracePt t="107170" x="7615238" y="4876800"/>
          <p14:tracePt t="107177" x="7602538" y="4865688"/>
          <p14:tracePt t="107189" x="7591425" y="4859338"/>
          <p14:tracePt t="107194" x="7585075" y="4852988"/>
          <p14:tracePt t="107210" x="7578725" y="4852988"/>
          <p14:tracePt t="107210" x="7578725" y="4846638"/>
          <p14:tracePt t="107218" x="7566025" y="4840288"/>
          <p14:tracePt t="107230" x="7553325" y="4827588"/>
          <p14:tracePt t="107234" x="7542213" y="4816475"/>
          <p14:tracePt t="107250" x="7523163" y="4803775"/>
          <p14:tracePt t="107251" x="7504113" y="4797425"/>
          <p14:tracePt t="107258" x="7486650" y="4773613"/>
          <p14:tracePt t="107270" x="7467600" y="4754563"/>
          <p14:tracePt t="107273" x="7443788" y="4724400"/>
          <p14:tracePt t="107290" x="7424738" y="4692650"/>
          <p14:tracePt t="107291" x="7399338" y="4656138"/>
          <p14:tracePt t="107298" x="7369175" y="4625975"/>
          <p14:tracePt t="107310" x="7350125" y="4594225"/>
          <p14:tracePt t="107315" x="7326313" y="4570413"/>
          <p14:tracePt t="107330" x="7307263" y="4538663"/>
          <p14:tracePt t="107331" x="7283450" y="4514850"/>
          <p14:tracePt t="107338" x="7270750" y="4495800"/>
          <p14:tracePt t="107349" x="7251700" y="4478338"/>
          <p14:tracePt t="107354" x="7240588" y="4459288"/>
          <p14:tracePt t="107449" x="7240588" y="4452938"/>
          <p14:tracePt t="107673" x="7234238" y="4452938"/>
          <p14:tracePt t="107897" x="7234238" y="4446588"/>
          <p14:tracePt t="110625" x="7234238" y="4440238"/>
          <p14:tracePt t="110657" x="7234238" y="4433888"/>
          <p14:tracePt t="110681" x="7234238" y="4429125"/>
          <p14:tracePt t="111265" x="7234238" y="4422775"/>
          <p14:tracePt t="111273" x="7240588" y="4422775"/>
          <p14:tracePt t="111321" x="7246938" y="4422775"/>
          <p14:tracePt t="111346" x="7251700" y="4422775"/>
          <p14:tracePt t="111353" x="7258050" y="4422775"/>
          <p14:tracePt t="111361" x="7277100" y="4429125"/>
          <p14:tracePt t="111370" x="7296150" y="4433888"/>
          <p14:tracePt t="111377" x="7313613" y="4440238"/>
          <p14:tracePt t="111385" x="7339013" y="4440238"/>
          <p14:tracePt t="111394" x="7362825" y="4446588"/>
          <p14:tracePt t="111401" x="7381875" y="4452938"/>
          <p14:tracePt t="111411" x="7394575" y="4452938"/>
          <p14:tracePt t="111418" x="7412038" y="4459288"/>
          <p14:tracePt t="111431" x="7431088" y="4465638"/>
          <p14:tracePt t="111435" x="7443788" y="4465638"/>
          <p14:tracePt t="111451" x="7454900" y="4471988"/>
          <p14:tracePt t="111458" x="7461250" y="4471988"/>
          <p14:tracePt t="111471" x="7461250" y="4478338"/>
          <p14:tracePt t="111475" x="7467600" y="4478338"/>
          <p14:tracePt t="111491" x="7473950" y="4483100"/>
          <p14:tracePt t="111498" x="7480300" y="4495800"/>
          <p14:tracePt t="111511" x="7486650" y="4514850"/>
          <p14:tracePt t="111515" x="7497763" y="4532313"/>
          <p14:tracePt t="111531" x="7523163" y="4564063"/>
          <p14:tracePt t="111538" x="7529513" y="4581525"/>
          <p14:tracePt t="111551" x="7542213" y="4600575"/>
          <p14:tracePt t="111555" x="7559675" y="4619625"/>
          <p14:tracePt t="111570" x="7578725" y="4649788"/>
          <p14:tracePt t="111571" x="7591425" y="4675188"/>
          <p14:tracePt t="111578" x="7608888" y="4699000"/>
          <p14:tracePt t="111589" x="7627938" y="4729163"/>
          <p14:tracePt t="111594" x="7645400" y="4748213"/>
          <p14:tracePt t="111610" x="7658100" y="4767263"/>
          <p14:tracePt t="111611" x="7677150" y="4784725"/>
          <p14:tracePt t="111617" x="7689850" y="4810125"/>
          <p14:tracePt t="111629" x="7700963" y="4822825"/>
          <p14:tracePt t="111634" x="7713663" y="4833938"/>
          <p14:tracePt t="111650" x="7732713" y="4846638"/>
          <p14:tracePt t="111651" x="7743825" y="4865688"/>
          <p14:tracePt t="111658" x="7762875" y="4876800"/>
          <p14:tracePt t="111669" x="7781925" y="4889500"/>
          <p14:tracePt t="111674" x="7799388" y="4902200"/>
          <p14:tracePt t="111690" x="7837488" y="4921250"/>
          <p14:tracePt t="111697" x="7854950" y="4926013"/>
          <p14:tracePt t="111709" x="7874000" y="4932363"/>
          <p14:tracePt t="111714" x="7891463" y="4926013"/>
          <p14:tracePt t="111730" x="7904163" y="4914900"/>
          <p14:tracePt t="111731" x="7923213" y="4902200"/>
          <p14:tracePt t="111738" x="7940675" y="4876800"/>
          <p14:tracePt t="111749" x="7947025" y="4846638"/>
          <p14:tracePt t="111754" x="7953375" y="4810125"/>
          <p14:tracePt t="111770" x="7959725" y="4760913"/>
          <p14:tracePt t="111771" x="7953375" y="4686300"/>
          <p14:tracePt t="111777" x="7947025" y="4600575"/>
          <p14:tracePt t="111789" x="7923213" y="4508500"/>
          <p14:tracePt t="111794" x="7897813" y="4416425"/>
          <p14:tracePt t="111810" x="7861300" y="4324350"/>
          <p14:tracePt t="111811" x="7831138" y="4243388"/>
          <p14:tracePt t="111906" x="7818438" y="4213225"/>
          <p14:tracePt t="111913" x="7818438" y="4206875"/>
          <p14:tracePt t="111921" x="7812088" y="4213225"/>
          <p14:tracePt t="111930" x="7812088" y="4249738"/>
          <p14:tracePt t="111937" x="7831138" y="4311650"/>
          <p14:tracePt t="111950" x="7867650" y="4384675"/>
          <p14:tracePt t="111955" x="7910513" y="4465638"/>
          <p14:tracePt t="111970" x="7959725" y="4545013"/>
          <p14:tracePt t="111971" x="8039100" y="4625975"/>
          <p14:tracePt t="111978" x="8101013" y="4686300"/>
          <p14:tracePt t="111989" x="8156575" y="4741863"/>
          <p14:tracePt t="111995" x="8199438" y="4784725"/>
          <p14:tracePt t="112010" x="8224838" y="4822825"/>
          <p14:tracePt t="112011" x="8248650" y="4872038"/>
          <p14:tracePt t="112018" x="8267700" y="4914900"/>
          <p14:tracePt t="112029" x="8280400" y="4951413"/>
          <p14:tracePt t="112034" x="8291513" y="4987925"/>
          <p14:tracePt t="112050" x="8297863" y="5013325"/>
          <p14:tracePt t="112051" x="8304213" y="5037138"/>
          <p14:tracePt t="112058" x="8310563" y="5062538"/>
          <p14:tracePt t="112069" x="8310563" y="5080000"/>
          <p14:tracePt t="112074" x="8316913" y="5099050"/>
          <p14:tracePt t="112090" x="8316913" y="5105400"/>
          <p14:tracePt t="112091" x="8316913" y="5111750"/>
          <p14:tracePt t="112105" x="8316913" y="5118100"/>
          <p14:tracePt t="112137" x="8316913" y="5122863"/>
          <p14:tracePt t="112153" x="8323263" y="5129213"/>
          <p14:tracePt t="112161" x="8323263" y="5135563"/>
          <p14:tracePt t="112170" x="8329613" y="5141913"/>
          <p14:tracePt t="112177" x="8329613" y="5148263"/>
          <p14:tracePt t="112185" x="8340725" y="5160963"/>
          <p14:tracePt t="112193" x="8359775" y="5178425"/>
          <p14:tracePt t="112201" x="8366125" y="5191125"/>
          <p14:tracePt t="112210" x="8378825" y="5203825"/>
          <p14:tracePt t="112217" x="8383588" y="5216525"/>
          <p14:tracePt t="112229" x="8396288" y="5221288"/>
          <p14:tracePt t="112233" x="8402638" y="5227638"/>
          <p14:tracePt t="112250" x="8408988" y="5233988"/>
          <p14:tracePt t="112705" x="8408988" y="5227638"/>
          <p14:tracePt t="114561" x="8408988" y="5221288"/>
          <p14:tracePt t="114577" x="8415338" y="5203825"/>
          <p14:tracePt t="114585" x="8415338" y="5184775"/>
          <p14:tracePt t="114593" x="8421688" y="5167313"/>
          <p14:tracePt t="114601" x="8421688" y="5148263"/>
          <p14:tracePt t="114610" x="8428038" y="5129213"/>
          <p14:tracePt t="114617" x="8428038" y="5122863"/>
          <p14:tracePt t="114625" x="8428038" y="5111750"/>
          <p14:tracePt t="114634" x="8428038" y="5105400"/>
          <p14:tracePt t="114641" x="8428038" y="5099050"/>
          <p14:tracePt t="114651" x="8428038" y="5092700"/>
          <p14:tracePt t="114665" x="8421688" y="5086350"/>
          <p14:tracePt t="114674" x="8421688" y="5080000"/>
          <p14:tracePt t="114690" x="8421688" y="5073650"/>
          <p14:tracePt t="114697" x="8415338" y="5068888"/>
          <p14:tracePt t="114721" x="8408988" y="5062538"/>
          <p14:tracePt t="114730" x="8396288" y="5056188"/>
          <p14:tracePt t="114738" x="8366125" y="5049838"/>
          <p14:tracePt t="114745" x="8323263" y="5043488"/>
          <p14:tracePt t="114753" x="8267700" y="5030788"/>
          <p14:tracePt t="114762" x="8199438" y="5030788"/>
          <p14:tracePt t="114770" x="8126413" y="5024438"/>
          <p14:tracePt t="114777" x="8058150" y="5019675"/>
          <p14:tracePt t="114790" x="8002588" y="5013325"/>
          <p14:tracePt t="114794" x="7959725" y="5013325"/>
          <p14:tracePt t="114810" x="7923213" y="5019675"/>
          <p14:tracePt t="114812" x="7897813" y="5037138"/>
          <p14:tracePt t="114818" x="7886700" y="5049838"/>
          <p14:tracePt t="114830" x="7874000" y="5068888"/>
          <p14:tracePt t="114836" x="7874000" y="5086350"/>
          <p14:tracePt t="114851" x="7880350" y="5105400"/>
          <p14:tracePt t="114852" x="7891463" y="5122863"/>
          <p14:tracePt t="114858" x="7916863" y="5148263"/>
          <p14:tracePt t="114871" x="7947025" y="5172075"/>
          <p14:tracePt t="114876" x="7985125" y="5184775"/>
          <p14:tracePt t="114890" x="8002588" y="5191125"/>
          <p14:tracePt t="114892" x="8039100" y="5203825"/>
          <p14:tracePt t="114898" x="8064500" y="5203825"/>
          <p14:tracePt t="114911" x="8094663" y="5210175"/>
          <p14:tracePt t="114916" x="8113713" y="5210175"/>
          <p14:tracePt t="114931" x="8162925" y="5210175"/>
          <p14:tracePt t="114932" x="8224838" y="5203825"/>
          <p14:tracePt t="114938" x="8297863" y="5191125"/>
          <p14:tracePt t="114952" x="8383588" y="5184775"/>
          <p14:tracePt t="114956" x="8458200" y="5178425"/>
          <p14:tracePt t="114971" x="8593138" y="5178425"/>
          <p14:tracePt t="114978" x="8655050" y="5178425"/>
          <p14:tracePt t="114990" x="8716963" y="5172075"/>
          <p14:tracePt t="114996" x="8783638" y="5154613"/>
          <p14:tracePt t="115011" x="8845550" y="5118100"/>
          <p14:tracePt t="115012" x="8894763" y="5073650"/>
          <p14:tracePt t="115019" x="8924925" y="5030788"/>
          <p14:tracePt t="115030" x="8937625" y="4975225"/>
          <p14:tracePt t="115036" x="8943975" y="4932363"/>
          <p14:tracePt t="115051" x="8907463" y="4846638"/>
          <p14:tracePt t="115058" x="8870950" y="4797425"/>
          <p14:tracePt t="115071" x="8821738" y="4741863"/>
          <p14:tracePt t="115076" x="8753475" y="4668838"/>
          <p14:tracePt t="115091" x="8674100" y="4600575"/>
          <p14:tracePt t="115092" x="8593138" y="4538663"/>
          <p14:tracePt t="115098" x="8513763" y="4471988"/>
          <p14:tracePt t="115111" x="8428038" y="4410075"/>
          <p14:tracePt t="115116" x="8340725" y="4354513"/>
          <p14:tracePt t="115131" x="8255000" y="4292600"/>
          <p14:tracePt t="115132" x="8143875" y="4237038"/>
          <p14:tracePt t="115138" x="8039100" y="4187825"/>
          <p14:tracePt t="115150" x="7935913" y="4151313"/>
          <p14:tracePt t="115156" x="7831138" y="4121150"/>
          <p14:tracePt t="115171" x="7726363" y="4095750"/>
          <p14:tracePt t="115172" x="7621588" y="4090988"/>
          <p14:tracePt t="115178" x="7516813" y="4090988"/>
          <p14:tracePt t="115190" x="7405688" y="4095750"/>
          <p14:tracePt t="115196" x="7307263" y="4121150"/>
          <p14:tracePt t="115211" x="7215188" y="4151313"/>
          <p14:tracePt t="115212" x="7129463" y="4187825"/>
          <p14:tracePt t="115218" x="7050088" y="4237038"/>
          <p14:tracePt t="115231" x="6981825" y="4292600"/>
          <p14:tracePt t="115236" x="6913563" y="4348163"/>
          <p14:tracePt t="115251" x="6858000" y="4422775"/>
          <p14:tracePt t="115252" x="6808788" y="4483100"/>
          <p14:tracePt t="115258" x="6772275" y="4545013"/>
          <p14:tracePt t="115271" x="6754813" y="4600575"/>
          <p14:tracePt t="115276" x="6735763" y="4656138"/>
          <p14:tracePt t="115291" x="6735763" y="4748213"/>
          <p14:tracePt t="115298" x="6748463" y="4797425"/>
          <p14:tracePt t="115310" x="6765925" y="4840288"/>
          <p14:tracePt t="115315" x="6791325" y="4876800"/>
          <p14:tracePt t="115331" x="6864350" y="4938713"/>
          <p14:tracePt t="115338" x="6907213" y="4957763"/>
          <p14:tracePt t="115351" x="6969125" y="4975225"/>
          <p14:tracePt t="115356" x="7031038" y="4994275"/>
          <p14:tracePt t="115371" x="7092950" y="5000625"/>
          <p14:tracePt t="115372" x="7153275" y="5019675"/>
          <p14:tracePt t="115378" x="7215188" y="5030788"/>
          <p14:tracePt t="115391" x="7277100" y="5049838"/>
          <p14:tracePt t="115396" x="7339013" y="5062538"/>
          <p14:tracePt t="115411" x="7448550" y="5092700"/>
          <p14:tracePt t="115418" x="7486650" y="5105400"/>
          <p14:tracePt t="115431" x="7504113" y="5118100"/>
          <p14:tracePt t="115435" x="7523163" y="5129213"/>
          <p14:tracePt t="115450" x="7542213" y="5135563"/>
          <p14:tracePt t="115457" x="7542213" y="5141913"/>
          <p14:tracePt t="115481" x="7542213" y="5148263"/>
          <p14:tracePt t="115498" x="7546975" y="5148263"/>
          <p14:tracePt t="115537" x="7546975" y="5141913"/>
          <p14:tracePt t="115545" x="7566025" y="5135563"/>
          <p14:tracePt t="115553" x="7585075" y="5118100"/>
          <p14:tracePt t="115561" x="7608888" y="5099050"/>
          <p14:tracePt t="115570" x="7645400" y="5080000"/>
          <p14:tracePt t="115577" x="7689850" y="5062538"/>
          <p14:tracePt t="115586" x="7756525" y="5037138"/>
          <p14:tracePt t="115593" x="7824788" y="5013325"/>
          <p14:tracePt t="115601" x="7897813" y="4981575"/>
          <p14:tracePt t="115610" x="7966075" y="4957763"/>
          <p14:tracePt t="115617" x="8034338" y="4938713"/>
          <p14:tracePt t="115630" x="8088313" y="4921250"/>
          <p14:tracePt t="115636" x="8137525" y="4908550"/>
          <p14:tracePt t="115650" x="8199438" y="4895850"/>
          <p14:tracePt t="115657" x="8205788" y="4895850"/>
          <p14:tracePt t="115671" x="8205788" y="4902200"/>
          <p14:tracePt t="115675" x="8199438" y="4914900"/>
          <p14:tracePt t="115770" x="8193088" y="4914900"/>
          <p14:tracePt t="115786" x="8181975" y="4926013"/>
          <p14:tracePt t="115793" x="8162925" y="4938713"/>
          <p14:tracePt t="115801" x="8150225" y="4970463"/>
          <p14:tracePt t="115810" x="8137525" y="4987925"/>
          <p14:tracePt t="115817" x="8143875" y="4987925"/>
          <p14:tracePt t="115825" x="8169275" y="5000625"/>
          <p14:tracePt t="115833" x="8212138" y="4994275"/>
          <p14:tracePt t="115842" x="8267700" y="4987925"/>
          <p14:tracePt t="115850" x="8334375" y="4975225"/>
          <p14:tracePt t="115857" x="8408988" y="4975225"/>
          <p14:tracePt t="115870" x="8482013" y="4964113"/>
          <p14:tracePt t="115876" x="8562975" y="4945063"/>
          <p14:tracePt t="115890" x="8728075" y="4895850"/>
          <p14:tracePt t="115897" x="8809038" y="4872038"/>
          <p14:tracePt t="115911" x="8882063" y="4846638"/>
          <p14:tracePt t="115915" x="8943975" y="4816475"/>
          <p14:tracePt t="115931" x="9042400" y="4735513"/>
          <p14:tracePt t="115938" x="9072563" y="4699000"/>
          <p14:tracePt t="115952" x="9110663" y="4643438"/>
          <p14:tracePt t="115955" x="9134475" y="4594225"/>
          <p14:tracePt t="115971" x="9166225" y="4483100"/>
          <p14:tracePt t="115978" x="9170988" y="4429125"/>
          <p14:tracePt t="115991" x="9177338" y="4373563"/>
          <p14:tracePt t="115995" x="9177338" y="4305300"/>
          <p14:tracePt t="116011" x="9166225" y="4183063"/>
          <p14:tracePt t="116018" x="9153525" y="4133850"/>
          <p14:tracePt t="116031" x="9140825" y="4071938"/>
          <p14:tracePt t="116036" x="9121775" y="4010025"/>
          <p14:tracePt t="116051" x="9078913" y="3875088"/>
          <p14:tracePt t="116058" x="9048750" y="3806825"/>
          <p14:tracePt t="116071" x="9012238" y="3746500"/>
          <p14:tracePt t="116076" x="8974138" y="3684588"/>
          <p14:tracePt t="116091" x="8870950" y="3543300"/>
          <p14:tracePt t="116098" x="8815388" y="3481388"/>
          <p14:tracePt t="116111" x="8747125" y="3413125"/>
          <p14:tracePt t="116115" x="8685213" y="3357563"/>
          <p14:tracePt t="116131" x="8556625" y="3241675"/>
          <p14:tracePt t="116138" x="8488363" y="3198813"/>
          <p14:tracePt t="116151" x="8408988" y="3143250"/>
          <p14:tracePt t="116155" x="8323263" y="3094038"/>
          <p14:tracePt t="116171" x="8162925" y="3008313"/>
          <p14:tracePt t="116178" x="8083550" y="2976563"/>
          <p14:tracePt t="116191" x="7996238" y="2940050"/>
          <p14:tracePt t="116196" x="7910513" y="2914650"/>
          <p14:tracePt t="116211" x="7720013" y="2878138"/>
          <p14:tracePt t="116218" x="7640638" y="2865438"/>
          <p14:tracePt t="116231" x="7572375" y="2860675"/>
          <p14:tracePt t="116236" x="7510463" y="2865438"/>
          <p14:tracePt t="116251" x="7394575" y="2890838"/>
          <p14:tracePt t="116258" x="7339013" y="2914650"/>
          <p14:tracePt t="116271" x="7296150" y="2933700"/>
          <p14:tracePt t="116277" x="7251700" y="2959100"/>
          <p14:tracePt t="116291" x="7165975" y="3008313"/>
          <p14:tracePt t="116298" x="7129463" y="3038475"/>
          <p14:tracePt t="116311" x="7080250" y="3074988"/>
          <p14:tracePt t="116317" x="7031038" y="3111500"/>
          <p14:tracePt t="116331" x="6932613" y="3179763"/>
          <p14:tracePt t="116338" x="6883400" y="3216275"/>
          <p14:tracePt t="116351" x="6834188" y="3254375"/>
          <p14:tracePt t="116356" x="6784975" y="3303588"/>
          <p14:tracePt t="116371" x="6686550" y="3419475"/>
          <p14:tracePt t="116378" x="6637338" y="3481388"/>
          <p14:tracePt t="116391" x="6588125" y="3536950"/>
          <p14:tracePt t="116395" x="6551613" y="3603625"/>
          <p14:tracePt t="116411" x="6464300" y="3727450"/>
          <p14:tracePt t="116417" x="6427788" y="3795713"/>
          <p14:tracePt t="116431" x="6391275" y="3849688"/>
          <p14:tracePt t="116435" x="6365875" y="3898900"/>
          <p14:tracePt t="116451" x="6323013" y="3992563"/>
          <p14:tracePt t="116458" x="6311900" y="4041775"/>
          <p14:tracePt t="116471" x="6299200" y="4078288"/>
          <p14:tracePt t="116475" x="6292850" y="4114800"/>
          <p14:tracePt t="116490" x="6299200" y="4187825"/>
          <p14:tracePt t="116498" x="6311900" y="4225925"/>
          <p14:tracePt t="116511" x="6329363" y="4262438"/>
          <p14:tracePt t="116515" x="6361113" y="4311650"/>
          <p14:tracePt t="116531" x="6421438" y="4397375"/>
          <p14:tracePt t="116538" x="6459538" y="4440238"/>
          <p14:tracePt t="116551" x="6496050" y="4489450"/>
          <p14:tracePt t="116556" x="6526213" y="4532313"/>
          <p14:tracePt t="116571" x="6588125" y="4619625"/>
          <p14:tracePt t="116578" x="6611938" y="4649788"/>
          <p14:tracePt t="116589" x="6630988" y="4686300"/>
          <p14:tracePt t="116595" x="6656388" y="4711700"/>
          <p14:tracePt t="116610" x="6686550" y="4760913"/>
          <p14:tracePt t="116617" x="6710363" y="4784725"/>
          <p14:tracePt t="116629" x="6729413" y="4816475"/>
          <p14:tracePt t="116634" x="6759575" y="4833938"/>
          <p14:tracePt t="116650" x="6784975" y="4859338"/>
          <p14:tracePt t="116652" x="6815138" y="4876800"/>
          <p14:tracePt t="116658" x="6846888" y="4902200"/>
          <p14:tracePt t="116670" x="6889750" y="4926013"/>
          <p14:tracePt t="116674" x="6932613" y="4945063"/>
          <p14:tracePt t="116690" x="6969125" y="4964113"/>
          <p14:tracePt t="116691" x="7011988" y="4970463"/>
          <p14:tracePt t="116698" x="7050088" y="4981575"/>
          <p14:tracePt t="116709" x="7092950" y="4987925"/>
          <p14:tracePt t="116715" x="7135813" y="4994275"/>
          <p14:tracePt t="116730" x="7185025" y="4994275"/>
          <p14:tracePt t="116731" x="7227888" y="4987925"/>
          <p14:tracePt t="116738" x="7277100" y="4987925"/>
          <p14:tracePt t="116750" x="7319963" y="4975225"/>
          <p14:tracePt t="116755" x="7369175" y="4964113"/>
          <p14:tracePt t="116770" x="7418388" y="4945063"/>
          <p14:tracePt t="116771" x="7480300" y="4914900"/>
          <p14:tracePt t="116778" x="7535863" y="4883150"/>
          <p14:tracePt t="116789" x="7585075" y="4852988"/>
          <p14:tracePt t="116794" x="7634288" y="4827588"/>
          <p14:tracePt t="116810" x="7683500" y="4791075"/>
          <p14:tracePt t="116811" x="7726363" y="4760913"/>
          <p14:tracePt t="116818" x="7769225" y="4729163"/>
          <p14:tracePt t="116830" x="7812088" y="4699000"/>
          <p14:tracePt t="116834" x="7854950" y="4668838"/>
          <p14:tracePt t="116850" x="7897813" y="4637088"/>
          <p14:tracePt t="116852" x="7947025" y="4613275"/>
          <p14:tracePt t="116858" x="7989888" y="4587875"/>
          <p14:tracePt t="116869" x="8034338" y="4564063"/>
          <p14:tracePt t="116874" x="8083550" y="4527550"/>
          <p14:tracePt t="116890" x="8126413" y="4495800"/>
          <p14:tracePt t="116891" x="8169275" y="4459288"/>
          <p14:tracePt t="116898" x="8212138" y="4422775"/>
          <p14:tracePt t="116910" x="8255000" y="4379913"/>
          <p14:tracePt t="116914" x="8285163" y="4330700"/>
          <p14:tracePt t="116931" x="8340725" y="4213225"/>
          <p14:tracePt t="116938" x="8359775" y="4144963"/>
          <p14:tracePt t="116950" x="8366125" y="4084638"/>
          <p14:tracePt t="116956" x="8372475" y="4022725"/>
          <p14:tracePt t="116971" x="8372475" y="3960813"/>
          <p14:tracePt t="116972" x="8366125" y="3898900"/>
          <p14:tracePt t="116979" x="8347075" y="3832225"/>
          <p14:tracePt t="116989" x="8329613" y="3770313"/>
          <p14:tracePt t="116995" x="8304213" y="3714750"/>
          <p14:tracePt t="117010" x="8274050" y="3659188"/>
          <p14:tracePt t="117011" x="8242300" y="3609975"/>
          <p14:tracePt t="117018" x="8205788" y="3560763"/>
          <p14:tracePt t="117030" x="8169275" y="3524250"/>
          <p14:tracePt t="117036" x="8120063" y="3481388"/>
          <p14:tracePt t="117050" x="8077200" y="3451225"/>
          <p14:tracePt t="117051" x="8027988" y="3413125"/>
          <p14:tracePt t="117058" x="7978775" y="3382963"/>
          <p14:tracePt t="117070" x="7929563" y="3352800"/>
          <p14:tracePt t="117074" x="7874000" y="3327400"/>
          <p14:tracePt t="117090" x="7824788" y="3308350"/>
          <p14:tracePt t="117091" x="7769225" y="3290888"/>
          <p14:tracePt t="117098" x="7713663" y="3271838"/>
          <p14:tracePt t="117110" x="7658100" y="3259138"/>
          <p14:tracePt t="117115" x="7596188" y="3241675"/>
          <p14:tracePt t="117130" x="7535863" y="3235325"/>
          <p14:tracePt t="117131" x="7473950" y="3228975"/>
          <p14:tracePt t="117138" x="7412038" y="3222625"/>
          <p14:tracePt t="117150" x="7339013" y="3216275"/>
          <p14:tracePt t="117155" x="7270750" y="3216275"/>
          <p14:tracePt t="117171" x="7208838" y="3216275"/>
          <p14:tracePt t="117172" x="7148513" y="3216275"/>
          <p14:tracePt t="117178" x="7086600" y="3216275"/>
          <p14:tracePt t="117190" x="7024688" y="3216275"/>
          <p14:tracePt t="117195" x="6962775" y="3222625"/>
          <p14:tracePt t="117210" x="6889750" y="3235325"/>
          <p14:tracePt t="117212" x="6827838" y="3241675"/>
          <p14:tracePt t="117218" x="6772275" y="3254375"/>
          <p14:tracePt t="117230" x="6716713" y="3259138"/>
          <p14:tracePt t="117235" x="6661150" y="3271838"/>
          <p14:tracePt t="117251" x="6557963" y="3297238"/>
          <p14:tracePt t="117258" x="6502400" y="3314700"/>
          <p14:tracePt t="117270" x="6464300" y="3327400"/>
          <p14:tracePt t="117275" x="6421438" y="3340100"/>
          <p14:tracePt t="117290" x="6384925" y="3352800"/>
          <p14:tracePt t="117291" x="6354763" y="3376613"/>
          <p14:tracePt t="117298" x="6316663" y="3395663"/>
          <p14:tracePt t="117310" x="6286500" y="3425825"/>
          <p14:tracePt t="117315" x="6267450" y="3444875"/>
          <p14:tracePt t="117330" x="6243638" y="3468688"/>
          <p14:tracePt t="117331" x="6224588" y="3494088"/>
          <p14:tracePt t="117337" x="6207125" y="3524250"/>
          <p14:tracePt t="117350" x="6200775" y="3543300"/>
          <p14:tracePt t="117355" x="6188075" y="3554413"/>
          <p14:tracePt t="117370" x="6175375" y="3579813"/>
          <p14:tracePt t="117371" x="6164263" y="3603625"/>
          <p14:tracePt t="117378" x="6157913" y="3629025"/>
          <p14:tracePt t="117390" x="6151563" y="3648075"/>
          <p14:tracePt t="117394" x="6151563" y="3671888"/>
          <p14:tracePt t="117410" x="6138863" y="3690938"/>
          <p14:tracePt t="117412" x="6138863" y="3708400"/>
          <p14:tracePt t="117418" x="6132513" y="3733800"/>
          <p14:tracePt t="117430" x="6132513" y="3751263"/>
          <p14:tracePt t="117434" x="6126163" y="3770313"/>
          <p14:tracePt t="117450" x="6119813" y="3795713"/>
          <p14:tracePt t="117451" x="6115050" y="3819525"/>
          <p14:tracePt t="117459" x="6108700" y="3844925"/>
          <p14:tracePt t="117470" x="6108700" y="3875088"/>
          <p14:tracePt t="117474" x="6096000" y="3911600"/>
          <p14:tracePt t="117491" x="6089650" y="3948113"/>
          <p14:tracePt t="117492" x="6089650" y="3986213"/>
          <p14:tracePt t="117498" x="6089650" y="4022725"/>
          <p14:tracePt t="117510" x="6089650" y="4059238"/>
          <p14:tracePt t="117515" x="6089650" y="4084638"/>
          <p14:tracePt t="117530" x="6089650" y="4121150"/>
          <p14:tracePt t="117532" x="6102350" y="4151313"/>
          <p14:tracePt t="117538" x="6115050" y="4183063"/>
          <p14:tracePt t="117550" x="6132513" y="4213225"/>
          <p14:tracePt t="117554" x="6151563" y="4243388"/>
          <p14:tracePt t="117571" x="6207125" y="4311650"/>
          <p14:tracePt t="117578" x="6237288" y="4341813"/>
          <p14:tracePt t="117590" x="6273800" y="4379913"/>
          <p14:tracePt t="117595" x="6311900" y="4410075"/>
          <p14:tracePt t="117611" x="6348413" y="4433888"/>
          <p14:tracePt t="117612" x="6384925" y="4465638"/>
          <p14:tracePt t="117618" x="6415088" y="4489450"/>
          <p14:tracePt t="117630" x="6446838" y="4508500"/>
          <p14:tracePt t="117635" x="6477000" y="4532313"/>
          <p14:tracePt t="117650" x="6508750" y="4557713"/>
          <p14:tracePt t="117651" x="6538913" y="4576763"/>
          <p14:tracePt t="117658" x="6575425" y="4594225"/>
          <p14:tracePt t="117670" x="6611938" y="4606925"/>
          <p14:tracePt t="117675" x="6656388" y="4625975"/>
          <p14:tracePt t="117690" x="6699250" y="4637088"/>
          <p14:tracePt t="117691" x="6742113" y="4649788"/>
          <p14:tracePt t="117698" x="6784975" y="4668838"/>
          <p14:tracePt t="117710" x="6827838" y="4679950"/>
          <p14:tracePt t="117715" x="6870700" y="4692650"/>
          <p14:tracePt t="117730" x="6907213" y="4705350"/>
          <p14:tracePt t="117731" x="6951663" y="4718050"/>
          <p14:tracePt t="117738" x="7000875" y="4729163"/>
          <p14:tracePt t="117750" x="7043738" y="4748213"/>
          <p14:tracePt t="117755" x="7080250" y="4760913"/>
          <p14:tracePt t="117770" x="7116763" y="4767263"/>
          <p14:tracePt t="117771" x="7153275" y="4778375"/>
          <p14:tracePt t="117777" x="7185025" y="4784725"/>
          <p14:tracePt t="117790" x="7221538" y="4791075"/>
          <p14:tracePt t="117795" x="7251700" y="4797425"/>
          <p14:tracePt t="117810" x="7277100" y="4797425"/>
          <p14:tracePt t="117811" x="7300913" y="4797425"/>
          <p14:tracePt t="117818" x="7326313" y="4791075"/>
          <p14:tracePt t="117830" x="7350125" y="4784725"/>
          <p14:tracePt t="117835" x="7375525" y="4778375"/>
          <p14:tracePt t="117850" x="7399338" y="4767263"/>
          <p14:tracePt t="117851" x="7418388" y="4754563"/>
          <p14:tracePt t="117858" x="7437438" y="4748213"/>
          <p14:tracePt t="117870" x="7448550" y="4741863"/>
          <p14:tracePt t="117875" x="7461250" y="4735513"/>
          <p14:tracePt t="117891" x="7480300" y="4724400"/>
          <p14:tracePt t="117898" x="7493000" y="4718050"/>
          <p14:tracePt t="117910" x="7504113" y="4711700"/>
          <p14:tracePt t="117915" x="7516813" y="4711700"/>
          <p14:tracePt t="117931" x="7529513" y="4705350"/>
          <p14:tracePt t="117932" x="7535863" y="4699000"/>
          <p14:tracePt t="117938" x="7546975" y="4692650"/>
          <p14:tracePt t="117950" x="7559675" y="4692650"/>
          <p14:tracePt t="117956" x="7572375" y="4679950"/>
          <p14:tracePt t="117971" x="7585075" y="4668838"/>
          <p14:tracePt t="117972" x="7602538" y="4656138"/>
          <p14:tracePt t="117978" x="7615238" y="4649788"/>
          <p14:tracePt t="117990" x="7634288" y="4630738"/>
          <p14:tracePt t="117995" x="7645400" y="4619625"/>
          <p14:tracePt t="118010" x="7664450" y="4600575"/>
          <p14:tracePt t="118011" x="7677150" y="4587875"/>
          <p14:tracePt t="118018" x="7689850" y="4576763"/>
          <p14:tracePt t="118030" x="7707313" y="4557713"/>
          <p14:tracePt t="118035" x="7720013" y="4538663"/>
          <p14:tracePt t="118050" x="7739063" y="4521200"/>
          <p14:tracePt t="118051" x="7750175" y="4502150"/>
          <p14:tracePt t="118058" x="7756525" y="4483100"/>
          <p14:tracePt t="118070" x="7775575" y="4459288"/>
          <p14:tracePt t="118074" x="7793038" y="4440238"/>
          <p14:tracePt t="118090" x="7812088" y="4403725"/>
          <p14:tracePt t="118091" x="7837488" y="4367213"/>
          <p14:tracePt t="118098" x="7848600" y="4335463"/>
          <p14:tracePt t="118110" x="7867650" y="4298950"/>
          <p14:tracePt t="118115" x="7880350" y="4262438"/>
          <p14:tracePt t="118130" x="7886700" y="4232275"/>
          <p14:tracePt t="118131" x="7897813" y="4200525"/>
          <p14:tracePt t="118139" x="7904163" y="4170363"/>
          <p14:tracePt t="118150" x="7910513" y="4138613"/>
          <p14:tracePt t="118156" x="7916863" y="4108450"/>
          <p14:tracePt t="118171" x="7916863" y="4084638"/>
          <p14:tracePt t="118172" x="7916863" y="4059238"/>
          <p14:tracePt t="118178" x="7916863" y="4035425"/>
          <p14:tracePt t="118190" x="7916863" y="4010025"/>
          <p14:tracePt t="118194" x="7916863" y="3979863"/>
          <p14:tracePt t="118211" x="7916863" y="3930650"/>
          <p14:tracePt t="118218" x="7910513" y="3917950"/>
          <p14:tracePt t="118230" x="7904163" y="3894138"/>
          <p14:tracePt t="118235" x="7897813" y="3875088"/>
          <p14:tracePt t="118250" x="7886700" y="3856038"/>
          <p14:tracePt t="118251" x="7874000" y="3832225"/>
          <p14:tracePt t="118258" x="7861300" y="3806825"/>
          <p14:tracePt t="118270" x="7854950" y="3789363"/>
          <p14:tracePt t="118275" x="7842250" y="3770313"/>
          <p14:tracePt t="118290" x="7831138" y="3757613"/>
          <p14:tracePt t="118291" x="7824788" y="3746500"/>
          <p14:tracePt t="118298" x="7812088" y="3727450"/>
          <p14:tracePt t="118310" x="7793038" y="3714750"/>
          <p14:tracePt t="118316" x="7788275" y="3708400"/>
          <p14:tracePt t="118330" x="7781925" y="3697288"/>
          <p14:tracePt t="118331" x="7762875" y="3684588"/>
          <p14:tracePt t="118338" x="7756525" y="3684588"/>
          <p14:tracePt t="118350" x="7743825" y="3678238"/>
          <p14:tracePt t="118355" x="7739063" y="3671888"/>
          <p14:tracePt t="118370" x="7720013" y="3665538"/>
          <p14:tracePt t="118372" x="7694613" y="3652838"/>
          <p14:tracePt t="118379" x="7670800" y="3652838"/>
          <p14:tracePt t="118390" x="7640638" y="3641725"/>
          <p14:tracePt t="118395" x="7608888" y="3635375"/>
          <p14:tracePt t="118410" x="7572375" y="3622675"/>
          <p14:tracePt t="118412" x="7529513" y="3622675"/>
          <p14:tracePt t="118418" x="7486650" y="3609975"/>
          <p14:tracePt t="118430" x="7431088" y="3598863"/>
          <p14:tracePt t="118436" x="7381875" y="3586163"/>
          <p14:tracePt t="118450" x="7332663" y="3579813"/>
          <p14:tracePt t="118451" x="7283450" y="3560763"/>
          <p14:tracePt t="118458" x="7227888" y="3554413"/>
          <p14:tracePt t="118470" x="7172325" y="3543300"/>
          <p14:tracePt t="118476" x="7123113" y="3530600"/>
          <p14:tracePt t="118490" x="7061200" y="3524250"/>
          <p14:tracePt t="118491" x="7005638" y="3511550"/>
          <p14:tracePt t="118498" x="6956425" y="3505200"/>
          <p14:tracePt t="118510" x="6907213" y="3505200"/>
          <p14:tracePt t="118515" x="6864350" y="3500438"/>
          <p14:tracePt t="118531" x="6778625" y="3500438"/>
          <p14:tracePt t="118538" x="6742113" y="3500438"/>
          <p14:tracePt t="118550" x="6705600" y="3500438"/>
          <p14:tracePt t="118554" x="6673850" y="3505200"/>
          <p14:tracePt t="118570" x="6650038" y="3511550"/>
          <p14:tracePt t="118572" x="6630988" y="3511550"/>
          <p14:tracePt t="118578" x="6607175" y="3524250"/>
          <p14:tracePt t="118590" x="6581775" y="3536950"/>
          <p14:tracePt t="118596" x="6562725" y="3543300"/>
          <p14:tracePt t="118610" x="6551613" y="3554413"/>
          <p14:tracePt t="118612" x="6532563" y="3567113"/>
          <p14:tracePt t="118618" x="6513513" y="3579813"/>
          <p14:tracePt t="118630" x="6489700" y="3592513"/>
          <p14:tracePt t="118635" x="6470650" y="3609975"/>
          <p14:tracePt t="118650" x="6440488" y="3629025"/>
          <p14:tracePt t="118651" x="6415088" y="3648075"/>
          <p14:tracePt t="118658" x="6391275" y="3665538"/>
          <p14:tracePt t="118670" x="6354763" y="3684588"/>
          <p14:tracePt t="118675" x="6329363" y="3702050"/>
          <p14:tracePt t="118690" x="6299200" y="3727450"/>
          <p14:tracePt t="118692" x="6273800" y="3751263"/>
          <p14:tracePt t="118698" x="6243638" y="3776663"/>
          <p14:tracePt t="118710" x="6213475" y="3800475"/>
          <p14:tracePt t="118715" x="6194425" y="3819525"/>
          <p14:tracePt t="118730" x="6175375" y="3844925"/>
          <p14:tracePt t="118731" x="6164263" y="3862388"/>
          <p14:tracePt t="118738" x="6151563" y="3881438"/>
          <p14:tracePt t="118750" x="6145213" y="3898900"/>
          <p14:tracePt t="118755" x="6138863" y="3911600"/>
          <p14:tracePt t="118771" x="6138863" y="3930650"/>
          <p14:tracePt t="118772" x="6138863" y="3943350"/>
          <p14:tracePt t="118778" x="6138863" y="3960813"/>
          <p14:tracePt t="118790" x="6145213" y="3979863"/>
          <p14:tracePt t="118796" x="6145213" y="3997325"/>
          <p14:tracePt t="118810" x="6157913" y="4022725"/>
          <p14:tracePt t="118812" x="6164263" y="4046538"/>
          <p14:tracePt t="118818" x="6169025" y="4078288"/>
          <p14:tracePt t="118830" x="6181725" y="4114800"/>
          <p14:tracePt t="118836" x="6194425" y="4144963"/>
          <p14:tracePt t="118851" x="6230938" y="4225925"/>
          <p14:tracePt t="118858" x="6262688" y="4268788"/>
          <p14:tracePt t="118870" x="6286500" y="4311650"/>
          <p14:tracePt t="118876" x="6316663" y="4354513"/>
          <p14:tracePt t="118890" x="6348413" y="4384675"/>
          <p14:tracePt t="118891" x="6372225" y="4422775"/>
          <p14:tracePt t="118898" x="6403975" y="4446588"/>
          <p14:tracePt t="118910" x="6427788" y="4465638"/>
          <p14:tracePt t="118915" x="6453188" y="4489450"/>
          <p14:tracePt t="118930" x="6470650" y="4508500"/>
          <p14:tracePt t="118931" x="6489700" y="4514850"/>
          <p14:tracePt t="118938" x="6502400" y="4521200"/>
          <p14:tracePt t="118950" x="6508750" y="4527550"/>
          <p14:tracePt t="118962" x="6513513" y="4527550"/>
          <p14:tracePt t="118971" x="6519863" y="4532313"/>
          <p14:tracePt t="118978" x="6526213" y="4532313"/>
          <p14:tracePt t="118990" x="6532563" y="4532313"/>
          <p14:tracePt t="118995" x="6545263" y="4532313"/>
          <p14:tracePt t="119010" x="6551613" y="4532313"/>
          <p14:tracePt t="119011" x="6557963" y="4532313"/>
          <p14:tracePt t="119018" x="6562725" y="4532313"/>
          <p14:tracePt t="119030" x="6575425" y="4532313"/>
          <p14:tracePt t="119035" x="6588125" y="4538663"/>
          <p14:tracePt t="119050" x="6607175" y="4538663"/>
          <p14:tracePt t="119052" x="6630988" y="4545013"/>
          <p14:tracePt t="119058" x="6661150" y="4551363"/>
          <p14:tracePt t="119070" x="6692900" y="4557713"/>
          <p14:tracePt t="119075" x="6723063" y="4570413"/>
          <p14:tracePt t="119090" x="6759575" y="4570413"/>
          <p14:tracePt t="119091" x="6804025" y="4581525"/>
          <p14:tracePt t="119098" x="6840538" y="4587875"/>
          <p14:tracePt t="119110" x="6870700" y="4594225"/>
          <p14:tracePt t="119116" x="6896100" y="4600575"/>
          <p14:tracePt t="119130" x="6919913" y="4600575"/>
          <p14:tracePt t="119131" x="6945313" y="4606925"/>
          <p14:tracePt t="119138" x="6962775" y="4606925"/>
          <p14:tracePt t="119150" x="6981825" y="4613275"/>
          <p14:tracePt t="119156" x="6994525" y="4619625"/>
          <p14:tracePt t="119170" x="7005638" y="4619625"/>
          <p14:tracePt t="119172" x="7011988" y="4619625"/>
          <p14:tracePt t="119178" x="7018338" y="4619625"/>
          <p14:tracePt t="119194" x="7024688" y="4619625"/>
          <p14:tracePt t="119202" x="7031038" y="4619625"/>
          <p14:tracePt t="119211" x="7037388" y="4619625"/>
          <p14:tracePt t="119218" x="7043738" y="4619625"/>
          <p14:tracePt t="119230" x="7050088" y="4619625"/>
          <p14:tracePt t="119235" x="7067550" y="4613275"/>
          <p14:tracePt t="119251" x="7092950" y="4606925"/>
          <p14:tracePt t="119252" x="7116763" y="4606925"/>
          <p14:tracePt t="119258" x="7148513" y="4606925"/>
          <p14:tracePt t="119270" x="7185025" y="4600575"/>
          <p14:tracePt t="119275" x="7221538" y="4600575"/>
          <p14:tracePt t="119290" x="7264400" y="4594225"/>
          <p14:tracePt t="119292" x="7319963" y="4594225"/>
          <p14:tracePt t="119298" x="7375525" y="4594225"/>
          <p14:tracePt t="119310" x="7424738" y="4594225"/>
          <p14:tracePt t="119315" x="7480300" y="4600575"/>
          <p14:tracePt t="119331" x="7542213" y="4606925"/>
          <p14:tracePt t="119332" x="7602538" y="4613275"/>
          <p14:tracePt t="119338" x="7670800" y="4619625"/>
          <p14:tracePt t="119350" x="7732713" y="4625975"/>
          <p14:tracePt t="119355" x="7788275" y="4637088"/>
          <p14:tracePt t="119371" x="7891463" y="4643438"/>
          <p14:tracePt t="119378" x="7935913" y="4649788"/>
          <p14:tracePt t="119390" x="7972425" y="4649788"/>
          <p14:tracePt t="119394" x="7996238" y="4649788"/>
          <p14:tracePt t="119411" x="8015288" y="4649788"/>
          <p14:tracePt t="119412" x="8027988" y="4649788"/>
          <p14:tracePt t="119418" x="8034338" y="4649788"/>
          <p14:tracePt t="119431" x="8039100" y="4649788"/>
          <p14:tracePt t="119450" x="8039100" y="4643438"/>
          <p14:tracePt t="119457" x="8045450" y="4643438"/>
          <p14:tracePt t="119473" x="8045450" y="4637088"/>
          <p14:tracePt t="119481" x="8051800" y="4630738"/>
          <p14:tracePt t="119490" x="8051800" y="4625975"/>
          <p14:tracePt t="119505" x="8058150" y="4625975"/>
          <p14:tracePt t="119513" x="8058150" y="4619625"/>
          <p14:tracePt t="119545" x="8064500" y="4619625"/>
          <p14:tracePt t="119649" x="8064500" y="4613275"/>
          <p14:tracePt t="119673" x="8064500" y="4606925"/>
          <p14:tracePt t="119681" x="8070850" y="4606925"/>
          <p14:tracePt t="119705" x="8070850" y="4600575"/>
          <p14:tracePt t="119833" x="8070850" y="4594225"/>
          <p14:tracePt t="119970" x="8070850" y="4587875"/>
          <p14:tracePt t="120017" x="8070850" y="4581525"/>
          <p14:tracePt t="120290" x="8064500" y="4581525"/>
          <p14:tracePt t="120313" x="8064500" y="4576763"/>
          <p14:tracePt t="120337" x="8064500" y="4570413"/>
          <p14:tracePt t="120657" x="8064500" y="4564063"/>
          <p14:tracePt t="120697" x="8058150" y="4557713"/>
          <p14:tracePt t="120737" x="8051800" y="4557713"/>
          <p14:tracePt t="121097" x="8051800" y="4551363"/>
          <p14:tracePt t="121161" x="8051800" y="4545013"/>
          <p14:tracePt t="121265" x="8045450" y="4545013"/>
          <p14:tracePt t="121321" x="8045450" y="4538663"/>
          <p14:tracePt t="121353" x="8039100" y="4532313"/>
          <p14:tracePt t="121385" x="8039100" y="4527550"/>
          <p14:tracePt t="121409" x="8034338" y="4527550"/>
          <p14:tracePt t="121417" x="8034338" y="4521200"/>
          <p14:tracePt t="121441" x="8034338" y="4514850"/>
          <p14:tracePt t="121450" x="8027988" y="4514850"/>
          <p14:tracePt t="121473" x="8027988" y="4508500"/>
          <p14:tracePt t="121609" x="8021638" y="4508500"/>
          <p14:tracePt t="121617" x="8021638" y="4502150"/>
          <p14:tracePt t="121873" x="8021638" y="4495800"/>
          <p14:tracePt t="121913" x="8021638" y="4489450"/>
          <p14:tracePt t="121953" x="8021638" y="4483100"/>
          <p14:tracePt t="121985" x="8021638" y="4478338"/>
          <p14:tracePt t="122001" x="8015288" y="4471988"/>
          <p14:tracePt t="122025" x="8015288" y="4465638"/>
          <p14:tracePt t="122473" x="8015288" y="4459288"/>
          <p14:tracePt t="122521" x="8015288" y="4465638"/>
          <p14:tracePt t="122537" x="8002588" y="4471988"/>
          <p14:tracePt t="122546" x="7989888" y="4483100"/>
          <p14:tracePt t="122553" x="7966075" y="4489450"/>
          <p14:tracePt t="122561" x="7929563" y="4495800"/>
          <p14:tracePt t="122570" x="7886700" y="4495800"/>
          <p14:tracePt t="122577" x="7831138" y="4502150"/>
          <p14:tracePt t="122589" x="7775575" y="4502150"/>
          <p14:tracePt t="122594" x="7707313" y="4502150"/>
          <p14:tracePt t="122610" x="7651750" y="4502150"/>
          <p14:tracePt t="122611" x="7602538" y="4495800"/>
          <p14:tracePt t="122618" x="7566025" y="4489450"/>
          <p14:tracePt t="122778" x="7553325" y="4483100"/>
          <p14:tracePt t="122794" x="7546975" y="4489450"/>
          <p14:tracePt t="122802" x="7535863" y="4495800"/>
          <p14:tracePt t="122810" x="7529513" y="4514850"/>
          <p14:tracePt t="122817" x="7529513" y="4527550"/>
          <p14:tracePt t="122825" x="7529513" y="4532313"/>
          <p14:tracePt t="122833" x="7523163" y="4532313"/>
          <p14:tracePt t="122841" x="7523163" y="4538663"/>
          <p14:tracePt t="122850" x="7510463" y="4551363"/>
          <p14:tracePt t="122858" x="7486650" y="4564063"/>
          <p14:tracePt t="122870" x="7454900" y="4594225"/>
          <p14:tracePt t="122874" x="7431088" y="4619625"/>
          <p14:tracePt t="122890" x="7399338" y="4656138"/>
          <p14:tracePt t="122897" x="7394575" y="4656138"/>
          <p14:tracePt t="123161" x="7394575" y="4662488"/>
          <p14:tracePt t="123170" x="7388225" y="4656138"/>
          <p14:tracePt t="123178" x="7375525" y="4649788"/>
          <p14:tracePt t="123185" x="7345363" y="4630738"/>
          <p14:tracePt t="123193" x="7307263" y="4606925"/>
          <p14:tracePt t="123201" x="7264400" y="4581525"/>
          <p14:tracePt t="123210" x="7215188" y="4557713"/>
          <p14:tracePt t="123217" x="7178675" y="4538663"/>
          <p14:tracePt t="123230" x="7148513" y="4532313"/>
          <p14:tracePt t="123329" x="7142163" y="4527550"/>
          <p14:tracePt t="123337" x="7135813" y="4527550"/>
          <p14:tracePt t="123378" x="7135813" y="4532313"/>
          <p14:tracePt t="123385" x="7142163" y="4545013"/>
          <p14:tracePt t="123393" x="7165975" y="4557713"/>
          <p14:tracePt t="123401" x="7202488" y="4570413"/>
          <p14:tracePt t="123410" x="7246938" y="4570413"/>
          <p14:tracePt t="123417" x="7289800" y="4570413"/>
          <p14:tracePt t="123425" x="7326313" y="4570413"/>
          <p14:tracePt t="123433" x="7369175" y="4570413"/>
          <p14:tracePt t="123441" x="7412038" y="4570413"/>
          <p14:tracePt t="123450" x="7443788" y="4576763"/>
          <p14:tracePt t="123457" x="7473950" y="4581525"/>
          <p14:tracePt t="123470" x="7493000" y="4581525"/>
          <p14:tracePt t="123474" x="7504113" y="4576763"/>
          <p14:tracePt t="123490" x="7516813" y="4576763"/>
          <p14:tracePt t="123491" x="7523163" y="4576763"/>
          <p14:tracePt t="123513" x="7523163" y="4570413"/>
          <p14:tracePt t="123553" x="7523163" y="4564063"/>
          <p14:tracePt t="123641" x="7523163" y="4557713"/>
          <p14:tracePt t="123689" x="7523163" y="4551363"/>
          <p14:tracePt t="123713" x="7523163" y="4545013"/>
          <p14:tracePt t="123721" x="7529513" y="4545013"/>
          <p14:tracePt t="123730" x="7529513" y="4538663"/>
          <p14:tracePt t="124289" x="7529513" y="4532313"/>
          <p14:tracePt t="124297" x="7535863" y="4532313"/>
          <p14:tracePt t="124321" x="7535863" y="4527550"/>
          <p14:tracePt t="124330" x="7542213" y="4527550"/>
          <p14:tracePt t="124345" x="7546975" y="4521200"/>
          <p14:tracePt t="124353" x="7553325" y="4521200"/>
          <p14:tracePt t="124361" x="7559675" y="4514850"/>
          <p14:tracePt t="124370" x="7566025" y="4514850"/>
          <p14:tracePt t="124377" x="7572375" y="4508500"/>
          <p14:tracePt t="124401" x="7578725" y="4502150"/>
          <p14:tracePt t="124425" x="7585075" y="4502150"/>
          <p14:tracePt t="124441" x="7591425" y="4502150"/>
          <p14:tracePt t="124457" x="7591425" y="4495800"/>
          <p14:tracePt t="124489" x="7578725" y="4495800"/>
          <p14:tracePt t="124498" x="7535863" y="4495800"/>
          <p14:tracePt t="124505" x="7486650" y="4495800"/>
          <p14:tracePt t="124513" x="7437438" y="4495800"/>
          <p14:tracePt t="124521" x="7399338" y="4495800"/>
          <p14:tracePt t="124531" x="7381875" y="4495800"/>
          <p14:tracePt t="124666" x="7375525" y="4495800"/>
          <p14:tracePt t="124673" x="7375525" y="4502150"/>
          <p14:tracePt t="124690" x="7394575" y="4514850"/>
          <p14:tracePt t="124697" x="7443788" y="4538663"/>
          <p14:tracePt t="124705" x="7523163" y="4545013"/>
          <p14:tracePt t="124714" x="7608888" y="4538663"/>
          <p14:tracePt t="124721" x="7689850" y="4532313"/>
          <p14:tracePt t="124730" x="7756525" y="4521200"/>
          <p14:tracePt t="124737" x="7831138" y="4508500"/>
          <p14:tracePt t="124750" x="7897813" y="4502150"/>
          <p14:tracePt t="124753" x="7966075" y="4483100"/>
          <p14:tracePt t="124770" x="8027988" y="4471988"/>
          <p14:tracePt t="124771" x="8088313" y="4452938"/>
          <p14:tracePt t="124777" x="8156575" y="4440238"/>
          <p14:tracePt t="124790" x="8224838" y="4422775"/>
          <p14:tracePt t="124795" x="8291513" y="4403725"/>
          <p14:tracePt t="124811" x="8353425" y="4379913"/>
          <p14:tracePt t="124812" x="8408988" y="4367213"/>
          <p14:tracePt t="124819" x="8464550" y="4354513"/>
          <p14:tracePt t="124830" x="8513763" y="4335463"/>
          <p14:tracePt t="124835" x="8556625" y="4330700"/>
          <p14:tracePt t="124850" x="8599488" y="4311650"/>
          <p14:tracePt t="124852" x="8636000" y="4305300"/>
          <p14:tracePt t="124858" x="8667750" y="4292600"/>
          <p14:tracePt t="124870" x="8691563" y="4286250"/>
          <p14:tracePt t="124876" x="8710613" y="4281488"/>
          <p14:tracePt t="124890" x="8728075" y="4281488"/>
          <p14:tracePt t="124892" x="8747125" y="4275138"/>
          <p14:tracePt t="124898" x="8766175" y="4275138"/>
          <p14:tracePt t="124910" x="8777288" y="4268788"/>
          <p14:tracePt t="124916" x="8789988" y="4268788"/>
          <p14:tracePt t="124930" x="8796338" y="4262438"/>
          <p14:tracePt t="124931" x="8815388" y="4262438"/>
          <p14:tracePt t="124938" x="8832850" y="4256088"/>
          <p14:tracePt t="124950" x="8839200" y="4256088"/>
          <p14:tracePt t="124955" x="8845550" y="4256088"/>
          <p14:tracePt t="124971" x="8845550" y="4249738"/>
          <p14:tracePt t="125097" x="8845550" y="4243388"/>
          <p14:tracePt t="125137" x="8851900" y="4237038"/>
          <p14:tracePt t="125177" x="8851900" y="4232275"/>
          <p14:tracePt t="125434" x="8851900" y="4225925"/>
          <p14:tracePt t="126946" x="8851900" y="4219575"/>
          <p14:tracePt t="127089" x="8851900" y="4213225"/>
          <p14:tracePt t="127097" x="8858250" y="4213225"/>
          <p14:tracePt t="127129" x="8858250" y="4206875"/>
          <p14:tracePt t="129985" x="8858250" y="4213225"/>
          <p14:tracePt t="130017" x="8858250" y="4232275"/>
          <p14:tracePt t="130025" x="8858250" y="4268788"/>
          <p14:tracePt t="130033" x="8858250" y="4324350"/>
          <p14:tracePt t="130041" x="8858250" y="4384675"/>
          <p14:tracePt t="130050" x="8864600" y="4446588"/>
          <p14:tracePt t="130058" x="8870950" y="4514850"/>
          <p14:tracePt t="130065" x="8882063" y="4576763"/>
          <p14:tracePt t="130073" x="8901113" y="4637088"/>
          <p14:tracePt t="130081" x="8931275" y="4699000"/>
          <p14:tracePt t="130091" x="8974138" y="4773613"/>
          <p14:tracePt t="130097" x="9023350" y="4833938"/>
          <p14:tracePt t="130110" x="9085263" y="4889500"/>
          <p14:tracePt t="130114" x="9147175" y="4945063"/>
          <p14:tracePt t="130130" x="9215438" y="5000625"/>
          <p14:tracePt t="130131" x="9288463" y="5049838"/>
          <p14:tracePt t="130138" x="9380538" y="5099050"/>
          <p14:tracePt t="130150" x="9466263" y="5141913"/>
          <p14:tracePt t="130155" x="9547225" y="5184775"/>
          <p14:tracePt t="130171" x="9626600" y="5216525"/>
          <p14:tracePt t="130172" x="9707563" y="5246688"/>
          <p14:tracePt t="130178" x="9780588" y="5270500"/>
          <p14:tracePt t="130190" x="9859963" y="5302250"/>
          <p14:tracePt t="130194" x="9940925" y="5319713"/>
          <p14:tracePt t="130210" x="10013950" y="5338763"/>
          <p14:tracePt t="130211" x="10082213" y="5351463"/>
          <p14:tracePt t="130218" x="10144125" y="5368925"/>
          <p14:tracePt t="130230" x="10193338" y="5375275"/>
          <p14:tracePt t="130235" x="10242550" y="5387975"/>
          <p14:tracePt t="130251" x="10285413" y="5387975"/>
          <p14:tracePt t="130252" x="10315575" y="5387975"/>
          <p14:tracePt t="130258" x="10334625" y="5387975"/>
          <p14:tracePt t="130270" x="10352088" y="5387975"/>
          <p14:tracePt t="130275" x="10364788" y="5387975"/>
          <p14:tracePt t="130291" x="10377488" y="5387975"/>
          <p14:tracePt t="130292" x="10390188" y="5387975"/>
          <p14:tracePt t="130298" x="10401300" y="5387975"/>
          <p14:tracePt t="130311" x="10407650" y="5381625"/>
          <p14:tracePt t="130316" x="10420350" y="5375275"/>
          <p14:tracePt t="130331" x="10445750" y="5351463"/>
          <p14:tracePt t="130338" x="10456863" y="5332413"/>
          <p14:tracePt t="130350" x="10469563" y="5314950"/>
          <p14:tracePt t="130356" x="10475913" y="5276850"/>
          <p14:tracePt t="130371" x="10488613" y="5240338"/>
          <p14:tracePt t="130372" x="10494963" y="5197475"/>
          <p14:tracePt t="130378" x="10499725" y="5154613"/>
          <p14:tracePt t="130390" x="10499725" y="5105400"/>
          <p14:tracePt t="130395" x="10494963" y="5056188"/>
          <p14:tracePt t="130411" x="10488613" y="5000625"/>
          <p14:tracePt t="130412" x="10469563" y="4945063"/>
          <p14:tracePt t="130418" x="10450513" y="4895850"/>
          <p14:tracePt t="130430" x="10426700" y="4846638"/>
          <p14:tracePt t="130436" x="10401300" y="4803775"/>
          <p14:tracePt t="130451" x="10340975" y="4729163"/>
          <p14:tracePt t="130458" x="10302875" y="4705350"/>
          <p14:tracePt t="130471" x="10248900" y="4679950"/>
          <p14:tracePt t="130476" x="10204450" y="4662488"/>
          <p14:tracePt t="130490" x="10094913" y="4656138"/>
          <p14:tracePt t="130498" x="10033000" y="4662488"/>
          <p14:tracePt t="130510" x="9964738" y="4692650"/>
          <p14:tracePt t="130516" x="9891713" y="4729163"/>
          <p14:tracePt t="130531" x="9707563" y="4833938"/>
          <p14:tracePt t="130538" x="9602788" y="4889500"/>
          <p14:tracePt t="130551" x="9498013" y="4951413"/>
          <p14:tracePt t="130556" x="9374188" y="5006975"/>
          <p14:tracePt t="130571" x="9104313" y="5105400"/>
          <p14:tracePt t="130578" x="8864600" y="5167313"/>
          <p14:tracePt t="130590" x="8636000" y="5216525"/>
          <p14:tracePt t="130595" x="8415338" y="5253038"/>
          <p14:tracePt t="130611" x="8186738" y="5276850"/>
          <p14:tracePt t="130612" x="7959725" y="5295900"/>
          <p14:tracePt t="130618" x="7781925" y="5314950"/>
          <p14:tracePt t="130631" x="7640638" y="5326063"/>
          <p14:tracePt t="130636" x="7510463" y="5351463"/>
          <p14:tracePt t="130650" x="7356475" y="5387975"/>
          <p14:tracePt t="130658" x="7319963" y="5407025"/>
          <p14:tracePt t="130670" x="7307263" y="5418138"/>
          <p14:tracePt t="130676" x="7307263" y="5437188"/>
          <p14:tracePt t="130691" x="7339013" y="5473700"/>
          <p14:tracePt t="130698" x="7381875" y="5499100"/>
          <p14:tracePt t="130711" x="7418388" y="5516563"/>
          <p14:tracePt t="130716" x="7467600" y="5529263"/>
          <p14:tracePt t="130731" x="7572375" y="5554663"/>
          <p14:tracePt t="130738" x="7621588" y="5554663"/>
          <p14:tracePt t="130750" x="7645400" y="5554663"/>
          <p14:tracePt t="130922" x="7651750" y="5559425"/>
          <p14:tracePt t="130937" x="7658100" y="5578475"/>
          <p14:tracePt t="130945" x="7664450" y="5621338"/>
          <p14:tracePt t="130953" x="7700963" y="5676900"/>
          <p14:tracePt t="130961" x="7762875" y="5738813"/>
          <p14:tracePt t="130970" x="7831138" y="5794375"/>
          <p14:tracePt t="130977" x="7904163" y="5837238"/>
          <p14:tracePt t="130986" x="7972425" y="5867400"/>
          <p14:tracePt t="130993" x="8039100" y="5892800"/>
          <p14:tracePt t="131001" x="8094663" y="5922963"/>
          <p14:tracePt t="131010" x="8143875" y="5959475"/>
          <p14:tracePt t="131017" x="8193088" y="5991225"/>
          <p14:tracePt t="131031" x="8255000" y="6021388"/>
          <p14:tracePt t="131035" x="8316913" y="6046788"/>
          <p14:tracePt t="131050" x="8477250" y="6113463"/>
          <p14:tracePt t="131058" x="8562975" y="6138863"/>
          <p14:tracePt t="131070" x="8642350" y="6162675"/>
          <p14:tracePt t="131075" x="8728075" y="6188075"/>
          <p14:tracePt t="131091" x="8913813" y="6230938"/>
          <p14:tracePt t="131098" x="9012238" y="6243638"/>
          <p14:tracePt t="131111" x="9128125" y="6261100"/>
          <p14:tracePt t="131116" x="9245600" y="6273800"/>
          <p14:tracePt t="131131" x="9498013" y="6286500"/>
          <p14:tracePt t="131138" x="9626600" y="6286500"/>
          <p14:tracePt t="131151" x="9756775" y="6286500"/>
          <p14:tracePt t="131156" x="9904413" y="6286500"/>
          <p14:tracePt t="131171" x="10161588" y="6280150"/>
          <p14:tracePt t="131178" x="10272713" y="6273800"/>
          <p14:tracePt t="131190" x="10377488" y="6261100"/>
          <p14:tracePt t="131196" x="10475913" y="6243638"/>
          <p14:tracePt t="131211" x="10666413" y="6199188"/>
          <p14:tracePt t="131218" x="10758488" y="6175375"/>
          <p14:tracePt t="131231" x="10839450" y="6145213"/>
          <p14:tracePt t="131235" x="10912475" y="6113463"/>
          <p14:tracePt t="131251" x="11041063" y="6034088"/>
          <p14:tracePt t="131258" x="11102975" y="5991225"/>
          <p14:tracePt t="131271" x="11152188" y="5948363"/>
          <p14:tracePt t="131276" x="11188700" y="5910263"/>
          <p14:tracePt t="131290" x="11233150" y="5830888"/>
          <p14:tracePt t="131298" x="11250613" y="5781675"/>
          <p14:tracePt t="131311" x="11256963" y="5732463"/>
          <p14:tracePt t="131316" x="11263313" y="5664200"/>
          <p14:tracePt t="131331" x="11256963" y="5529263"/>
          <p14:tracePt t="131338" x="11250613" y="5456238"/>
          <p14:tracePt t="131351" x="11233150" y="5387975"/>
          <p14:tracePt t="131357" x="11214100" y="5314950"/>
          <p14:tracePt t="131371" x="11171238" y="5141913"/>
          <p14:tracePt t="131378" x="11145838" y="5062538"/>
          <p14:tracePt t="131391" x="11128375" y="4987925"/>
          <p14:tracePt t="131396" x="11109325" y="4921250"/>
          <p14:tracePt t="131411" x="11079163" y="4791075"/>
          <p14:tracePt t="131418" x="11060113" y="4724400"/>
          <p14:tracePt t="131431" x="11047413" y="4662488"/>
          <p14:tracePt t="131436" x="11036300" y="4619625"/>
          <p14:tracePt t="131451" x="11010900" y="4527550"/>
          <p14:tracePt t="131458" x="10998200" y="4483100"/>
          <p14:tracePt t="131471" x="10980738" y="4440238"/>
          <p14:tracePt t="131475" x="10955338" y="4403725"/>
          <p14:tracePt t="131491" x="10912475" y="4335463"/>
          <p14:tracePt t="131498" x="10882313" y="4318000"/>
          <p14:tracePt t="131511" x="10856913" y="4292600"/>
          <p14:tracePt t="131515" x="10833100" y="4281488"/>
          <p14:tracePt t="131531" x="10758488" y="4256088"/>
          <p14:tracePt t="131538" x="10715625" y="4243388"/>
          <p14:tracePt t="131551" x="10672763" y="4232275"/>
          <p14:tracePt t="131556" x="10623550" y="4225925"/>
          <p14:tracePt t="131571" x="10531475" y="4225925"/>
          <p14:tracePt t="131578" x="10475913" y="4225925"/>
          <p14:tracePt t="131591" x="10414000" y="4232275"/>
          <p14:tracePt t="131597" x="10352088" y="4243388"/>
          <p14:tracePt t="131611" x="10217150" y="4275138"/>
          <p14:tracePt t="131618" x="10137775" y="4286250"/>
          <p14:tracePt t="131631" x="10052050" y="4311650"/>
          <p14:tracePt t="131636" x="9964738" y="4330700"/>
          <p14:tracePt t="131650" x="9855200" y="4360863"/>
          <p14:tracePt t="131651" x="9750425" y="4379913"/>
          <p14:tracePt t="131658" x="9652000" y="4410075"/>
          <p14:tracePt t="131669" x="9547225" y="4429125"/>
          <p14:tracePt t="131674" x="9442450" y="4459288"/>
          <p14:tracePt t="131690" x="9344025" y="4483100"/>
          <p14:tracePt t="131691" x="9251950" y="4514850"/>
          <p14:tracePt t="131698" x="9153525" y="4551363"/>
          <p14:tracePt t="131709" x="9061450" y="4587875"/>
          <p14:tracePt t="131714" x="8974138" y="4619625"/>
          <p14:tracePt t="131730" x="8888413" y="4656138"/>
          <p14:tracePt t="131731" x="8802688" y="4692650"/>
          <p14:tracePt t="131738" x="8723313" y="4729163"/>
          <p14:tracePt t="131749" x="8648700" y="4767263"/>
          <p14:tracePt t="131754" x="8562975" y="4816475"/>
          <p14:tracePt t="131770" x="8488363" y="4859338"/>
          <p14:tracePt t="131771" x="8428038" y="4902200"/>
          <p14:tracePt t="131778" x="8366125" y="4932363"/>
          <p14:tracePt t="131789" x="8310563" y="4970463"/>
          <p14:tracePt t="131795" x="8248650" y="5019675"/>
          <p14:tracePt t="131810" x="8193088" y="5062538"/>
          <p14:tracePt t="131811" x="8143875" y="5092700"/>
          <p14:tracePt t="131818" x="8101013" y="5129213"/>
          <p14:tracePt t="131829" x="8058150" y="5167313"/>
          <p14:tracePt t="131834" x="8021638" y="5203825"/>
          <p14:tracePt t="131850" x="7985125" y="5240338"/>
          <p14:tracePt t="131850" x="7947025" y="5283200"/>
          <p14:tracePt t="131857" x="7910513" y="5319713"/>
          <p14:tracePt t="131869" x="7886700" y="5364163"/>
          <p14:tracePt t="131874" x="7861300" y="5400675"/>
          <p14:tracePt t="131890" x="7824788" y="5480050"/>
          <p14:tracePt t="131898" x="7805738" y="5522913"/>
          <p14:tracePt t="131909" x="7799388" y="5572125"/>
          <p14:tracePt t="131914" x="7788275" y="5608638"/>
          <p14:tracePt t="131930" x="7781925" y="5653088"/>
          <p14:tracePt t="131931" x="7769225" y="5689600"/>
          <p14:tracePt t="131938" x="7762875" y="5726113"/>
          <p14:tracePt t="131949" x="7762875" y="5768975"/>
          <p14:tracePt t="131954" x="7756525" y="5811838"/>
          <p14:tracePt t="131970" x="7750175" y="5854700"/>
          <p14:tracePt t="131971" x="7750175" y="5892800"/>
          <p14:tracePt t="131978" x="7756525" y="5929313"/>
          <p14:tracePt t="131989" x="7756525" y="5959475"/>
          <p14:tracePt t="131994" x="7762875" y="5991225"/>
          <p14:tracePt t="132009" x="7769225" y="6027738"/>
          <p14:tracePt t="132010" x="7775575" y="6070600"/>
          <p14:tracePt t="132018" x="7793038" y="6107113"/>
          <p14:tracePt t="132029" x="7812088" y="6145213"/>
          <p14:tracePt t="132034" x="7831138" y="6181725"/>
          <p14:tracePt t="132050" x="7854950" y="6218238"/>
          <p14:tracePt t="132051" x="7891463" y="6267450"/>
          <p14:tracePt t="132057" x="7929563" y="6303963"/>
          <p14:tracePt t="132069" x="7978775" y="6346825"/>
          <p14:tracePt t="132074" x="8021638" y="6378575"/>
          <p14:tracePt t="132089" x="8077200" y="6408738"/>
          <p14:tracePt t="132090" x="8137525" y="6434138"/>
          <p14:tracePt t="132097" x="8218488" y="6464300"/>
          <p14:tracePt t="132109" x="8297863" y="6483350"/>
          <p14:tracePt t="132114" x="8378825" y="6500813"/>
          <p14:tracePt t="132130" x="8458200" y="6513513"/>
          <p14:tracePt t="132131" x="8537575" y="6513513"/>
          <p14:tracePt t="132137" x="8624888" y="6513513"/>
          <p14:tracePt t="132149" x="8716963" y="6513513"/>
          <p14:tracePt t="132154" x="8815388" y="6513513"/>
          <p14:tracePt t="132170" x="8907463" y="6513513"/>
          <p14:tracePt t="132171" x="8986838" y="6513513"/>
          <p14:tracePt t="132178" x="9061450" y="6513513"/>
          <p14:tracePt t="132189" x="9128125" y="6513513"/>
          <p14:tracePt t="132194" x="9196388" y="6513513"/>
          <p14:tracePt t="132211" x="9344025" y="6526213"/>
          <p14:tracePt t="132218" x="9412288" y="6538913"/>
          <p14:tracePt t="132229" x="9478963" y="6543675"/>
          <p14:tracePt t="132235" x="9547225" y="6543675"/>
          <p14:tracePt t="132250" x="9613900" y="6550025"/>
          <p14:tracePt t="132251" x="9682163" y="6556375"/>
          <p14:tracePt t="132258" x="9750425" y="6556375"/>
          <p14:tracePt t="132269" x="9817100" y="6556375"/>
          <p14:tracePt t="132274" x="9885363" y="6556375"/>
          <p14:tracePt t="132290" x="9947275" y="6556375"/>
          <p14:tracePt t="132291" x="10002838" y="6556375"/>
          <p14:tracePt t="132298" x="10056813" y="6550025"/>
          <p14:tracePt t="132309" x="10112375" y="6543675"/>
          <p14:tracePt t="132314" x="10161588" y="6532563"/>
          <p14:tracePt t="132330" x="10204450" y="6526213"/>
          <p14:tracePt t="132331" x="10253663" y="6513513"/>
          <p14:tracePt t="132338" x="10298113" y="6500813"/>
          <p14:tracePt t="132349" x="10352088" y="6489700"/>
          <p14:tracePt t="132354" x="10414000" y="6470650"/>
          <p14:tracePt t="132370" x="10488613" y="6451600"/>
          <p14:tracePt t="132370" x="10561638" y="6434138"/>
          <p14:tracePt t="132377" x="10629900" y="6402388"/>
          <p14:tracePt t="132389" x="10696575" y="6384925"/>
          <p14:tracePt t="132394" x="10758488" y="6359525"/>
          <p14:tracePt t="132410" x="10820400" y="6335713"/>
          <p14:tracePt t="132411" x="10888663" y="6303963"/>
          <p14:tracePt t="132417" x="10948988" y="6273800"/>
          <p14:tracePt t="132429" x="11004550" y="6243638"/>
          <p14:tracePt t="132434" x="11060113" y="6211888"/>
          <p14:tracePt t="132450" x="11109325" y="6188075"/>
          <p14:tracePt t="132451" x="11158538" y="6156325"/>
          <p14:tracePt t="132457" x="11201400" y="6126163"/>
          <p14:tracePt t="132469" x="11237913" y="6096000"/>
          <p14:tracePt t="132474" x="11269663" y="6057900"/>
          <p14:tracePt t="132490" x="11287125" y="6027738"/>
          <p14:tracePt t="132491" x="11299825" y="5997575"/>
          <p14:tracePt t="132498" x="11318875" y="5959475"/>
          <p14:tracePt t="132509" x="11325225" y="5922963"/>
          <p14:tracePt t="132514" x="11336338" y="5880100"/>
          <p14:tracePt t="132531" x="11349038" y="5800725"/>
          <p14:tracePt t="132538" x="11355388" y="5756275"/>
          <p14:tracePt t="132549" x="11361738" y="5713413"/>
          <p14:tracePt t="132554" x="11368088" y="5664200"/>
          <p14:tracePt t="132570" x="11368088" y="5614988"/>
          <p14:tracePt t="132571" x="11368088" y="5554663"/>
          <p14:tracePt t="132577" x="11368088" y="5499100"/>
          <p14:tracePt t="132589" x="11368088" y="5443538"/>
          <p14:tracePt t="132594" x="11361738" y="5387975"/>
          <p14:tracePt t="132610" x="11355388" y="5332413"/>
          <p14:tracePt t="132611" x="11355388" y="5283200"/>
          <p14:tracePt t="132618" x="11342688" y="5221288"/>
          <p14:tracePt t="132630" x="11331575" y="5167313"/>
          <p14:tracePt t="132634" x="11325225" y="5111750"/>
          <p14:tracePt t="132650" x="11312525" y="5056188"/>
          <p14:tracePt t="132651" x="11299825" y="5000625"/>
          <p14:tracePt t="132658" x="11282363" y="4951413"/>
          <p14:tracePt t="132670" x="11269663" y="4902200"/>
          <p14:tracePt t="132675" x="11250613" y="4840288"/>
          <p14:tracePt t="132690" x="11226800" y="4784725"/>
          <p14:tracePt t="132691" x="11195050" y="4735513"/>
          <p14:tracePt t="132698" x="11171238" y="4692650"/>
          <p14:tracePt t="132709" x="11139488" y="4649788"/>
          <p14:tracePt t="132715" x="11102975" y="4606925"/>
          <p14:tracePt t="132731" x="11066463" y="4564063"/>
          <p14:tracePt t="132732" x="11017250" y="4532313"/>
          <p14:tracePt t="132738" x="10974388" y="4495800"/>
          <p14:tracePt t="132750" x="10925175" y="4471988"/>
          <p14:tracePt t="132755" x="10875963" y="4452938"/>
          <p14:tracePt t="132770" x="10826750" y="4433888"/>
          <p14:tracePt t="132771" x="10764838" y="4416425"/>
          <p14:tracePt t="132778" x="10696575" y="4403725"/>
          <p14:tracePt t="132789" x="10617200" y="4384675"/>
          <p14:tracePt t="132795" x="10531475" y="4373563"/>
          <p14:tracePt t="132810" x="10450513" y="4367213"/>
          <p14:tracePt t="132812" x="10371138" y="4367213"/>
          <p14:tracePt t="132819" x="10291763" y="4373563"/>
          <p14:tracePt t="132830" x="10210800" y="4384675"/>
          <p14:tracePt t="132835" x="10131425" y="4397375"/>
          <p14:tracePt t="132851" x="9953625" y="4440238"/>
          <p14:tracePt t="132858" x="9866313" y="4459288"/>
          <p14:tracePt t="132870" x="9780588" y="4478338"/>
          <p14:tracePt t="132875" x="9701213" y="4495800"/>
          <p14:tracePt t="132890" x="9613900" y="4521200"/>
          <p14:tracePt t="132892" x="9521825" y="4538663"/>
          <p14:tracePt t="132899" x="9417050" y="4564063"/>
          <p14:tracePt t="132910" x="9318625" y="4581525"/>
          <p14:tracePt t="132915" x="9220200" y="4606925"/>
          <p14:tracePt t="132930" x="9128125" y="4619625"/>
          <p14:tracePt t="132931" x="9036050" y="4643438"/>
          <p14:tracePt t="132938" x="8943975" y="4662488"/>
          <p14:tracePt t="132950" x="8845550" y="4686300"/>
          <p14:tracePt t="132956" x="8740775" y="4705350"/>
          <p14:tracePt t="132971" x="8642350" y="4729163"/>
          <p14:tracePt t="132972" x="8550275" y="4754563"/>
          <p14:tracePt t="132978" x="8458200" y="4773613"/>
          <p14:tracePt t="132990" x="8359775" y="4797425"/>
          <p14:tracePt t="132995" x="8267700" y="4816475"/>
          <p14:tracePt t="133010" x="8181975" y="4840288"/>
          <p14:tracePt t="133011" x="8083550" y="4872038"/>
          <p14:tracePt t="133018" x="7996238" y="4895850"/>
          <p14:tracePt t="133030" x="7923213" y="4926013"/>
          <p14:tracePt t="133035" x="7861300" y="4957763"/>
          <p14:tracePt t="133050" x="7805738" y="4994275"/>
          <p14:tracePt t="133051" x="7743825" y="5030788"/>
          <p14:tracePt t="133058" x="7700963" y="5068888"/>
          <p14:tracePt t="133070" x="7645400" y="5105400"/>
          <p14:tracePt t="133075" x="7602538" y="5135563"/>
          <p14:tracePt t="133090" x="7553325" y="5172075"/>
          <p14:tracePt t="133091" x="7510463" y="5210175"/>
          <p14:tracePt t="133098" x="7473950" y="5240338"/>
          <p14:tracePt t="133110" x="7431088" y="5270500"/>
          <p14:tracePt t="133115" x="7394575" y="5302250"/>
          <p14:tracePt t="133130" x="7356475" y="5338763"/>
          <p14:tracePt t="133131" x="7313613" y="5375275"/>
          <p14:tracePt t="133138" x="7283450" y="5407025"/>
          <p14:tracePt t="133150" x="7251700" y="5437188"/>
          <p14:tracePt t="133155" x="7234238" y="5467350"/>
          <p14:tracePt t="133171" x="7191375" y="5522913"/>
          <p14:tracePt t="133178" x="7178675" y="5554663"/>
          <p14:tracePt t="133190" x="7165975" y="5584825"/>
          <p14:tracePt t="133195" x="7159625" y="5608638"/>
          <p14:tracePt t="133210" x="7153275" y="5627688"/>
          <p14:tracePt t="133211" x="7153275" y="5646738"/>
          <p14:tracePt t="133218" x="7142163" y="5670550"/>
          <p14:tracePt t="133230" x="7142163" y="5695950"/>
          <p14:tracePt t="133234" x="7135813" y="5719763"/>
          <p14:tracePt t="133250" x="7135813" y="5745163"/>
          <p14:tracePt t="133251" x="7135813" y="5762625"/>
          <p14:tracePt t="133258" x="7135813" y="5788025"/>
          <p14:tracePt t="133270" x="7142163" y="5805488"/>
          <p14:tracePt t="133275" x="7142163" y="5824538"/>
          <p14:tracePt t="133290" x="7153275" y="5843588"/>
          <p14:tracePt t="133292" x="7165975" y="5867400"/>
          <p14:tracePt t="133299" x="7185025" y="5899150"/>
          <p14:tracePt t="133310" x="7202488" y="5916613"/>
          <p14:tracePt t="133315" x="7221538" y="5935663"/>
          <p14:tracePt t="133330" x="7246938" y="5959475"/>
          <p14:tracePt t="133331" x="7270750" y="5978525"/>
          <p14:tracePt t="133338" x="7300913" y="6002338"/>
          <p14:tracePt t="133350" x="7332663" y="6027738"/>
          <p14:tracePt t="133355" x="7356475" y="6046788"/>
          <p14:tracePt t="133370" x="7388225" y="6064250"/>
          <p14:tracePt t="133372" x="7424738" y="6083300"/>
          <p14:tracePt t="133378" x="7454900" y="6100763"/>
          <p14:tracePt t="133390" x="7493000" y="6119813"/>
          <p14:tracePt t="133395" x="7529513" y="6132513"/>
          <p14:tracePt t="133410" x="7559675" y="6145213"/>
          <p14:tracePt t="133412" x="7596188" y="6149975"/>
          <p14:tracePt t="133418" x="7634288" y="6162675"/>
          <p14:tracePt t="133430" x="7670800" y="6162675"/>
          <p14:tracePt t="133434" x="7707313" y="6162675"/>
          <p14:tracePt t="133450" x="7743825" y="6162675"/>
          <p14:tracePt t="133452" x="7775575" y="6162675"/>
          <p14:tracePt t="133458" x="7799388" y="6162675"/>
          <p14:tracePt t="133470" x="7824788" y="6162675"/>
          <p14:tracePt t="133475" x="7842250" y="6156325"/>
          <p14:tracePt t="133491" x="7886700" y="6149975"/>
          <p14:tracePt t="133498" x="7916863" y="6145213"/>
          <p14:tracePt t="133510" x="7953375" y="6138863"/>
          <p14:tracePt t="133516" x="7989888" y="6132513"/>
          <p14:tracePt t="133530" x="8034338" y="6126163"/>
          <p14:tracePt t="133532" x="8077200" y="6119813"/>
          <p14:tracePt t="133538" x="8126413" y="6113463"/>
          <p14:tracePt t="133550" x="8193088" y="6100763"/>
          <p14:tracePt t="133555" x="8248650" y="6089650"/>
          <p14:tracePt t="133570" x="8304213" y="6076950"/>
          <p14:tracePt t="133572" x="8359775" y="6064250"/>
          <p14:tracePt t="133578" x="8415338" y="6051550"/>
          <p14:tracePt t="133590" x="8470900" y="6040438"/>
          <p14:tracePt t="133595" x="8526463" y="6027738"/>
          <p14:tracePt t="133610" x="8580438" y="6008688"/>
          <p14:tracePt t="133611" x="8629650" y="6002338"/>
          <p14:tracePt t="133618" x="8678863" y="5991225"/>
          <p14:tracePt t="133630" x="8723313" y="5984875"/>
          <p14:tracePt t="133635" x="8766175" y="5972175"/>
          <p14:tracePt t="133650" x="8809038" y="5965825"/>
          <p14:tracePt t="133651" x="8851900" y="5959475"/>
          <p14:tracePt t="133658" x="8888413" y="5953125"/>
          <p14:tracePt t="133670" x="8924925" y="5948363"/>
          <p14:tracePt t="133675" x="8963025" y="5948363"/>
          <p14:tracePt t="133690" x="8999538" y="5942013"/>
          <p14:tracePt t="133692" x="9036050" y="5935663"/>
          <p14:tracePt t="133698" x="9072563" y="5929313"/>
          <p14:tracePt t="133710" x="9110663" y="5929313"/>
          <p14:tracePt t="133715" x="9147175" y="5916613"/>
          <p14:tracePt t="133730" x="9183688" y="5910263"/>
          <p14:tracePt t="133732" x="9215438" y="5903913"/>
          <p14:tracePt t="133739" x="9251950" y="5899150"/>
          <p14:tracePt t="133750" x="9288463" y="5892800"/>
          <p14:tracePt t="133755" x="9331325" y="5880100"/>
          <p14:tracePt t="133770" x="9374188" y="5873750"/>
          <p14:tracePt t="133772" x="9417050" y="5854700"/>
          <p14:tracePt t="133779" x="9461500" y="5843588"/>
          <p14:tracePt t="133790" x="9504363" y="5830888"/>
          <p14:tracePt t="133796" x="9540875" y="5811838"/>
          <p14:tracePt t="133811" x="9632950" y="5756275"/>
          <p14:tracePt t="133818" x="9675813" y="5726113"/>
          <p14:tracePt t="133830" x="9712325" y="5702300"/>
          <p14:tracePt t="133835" x="9756775" y="5670550"/>
          <p14:tracePt t="133850" x="9799638" y="5640388"/>
          <p14:tracePt t="133852" x="9836150" y="5608638"/>
          <p14:tracePt t="133858" x="9885363" y="5578475"/>
          <p14:tracePt t="133870" x="9928225" y="5554663"/>
          <p14:tracePt t="133876" x="9971088" y="5522913"/>
          <p14:tracePt t="133890" x="10020300" y="5499100"/>
          <p14:tracePt t="133891" x="10063163" y="5480050"/>
          <p14:tracePt t="133898" x="10106025" y="5462588"/>
          <p14:tracePt t="133910" x="10155238" y="5437188"/>
          <p14:tracePt t="133916" x="10204450" y="5413375"/>
          <p14:tracePt t="133930" x="10260013" y="5387975"/>
          <p14:tracePt t="133931" x="10298113" y="5368925"/>
          <p14:tracePt t="133938" x="10352088" y="5338763"/>
          <p14:tracePt t="133951" x="10396538" y="5319713"/>
          <p14:tracePt t="133956" x="10439400" y="5295900"/>
          <p14:tracePt t="133971" x="10488613" y="5270500"/>
          <p14:tracePt t="133972" x="10531475" y="5246688"/>
          <p14:tracePt t="133978" x="10567988" y="5227638"/>
          <p14:tracePt t="133990" x="10593388" y="5210175"/>
          <p14:tracePt t="133995" x="10617200" y="5191125"/>
          <p14:tracePt t="134011" x="10642600" y="5172075"/>
          <p14:tracePt t="134012" x="10653713" y="5160963"/>
          <p14:tracePt t="134018" x="10666413" y="5148263"/>
          <p14:tracePt t="134030" x="10672763" y="5135563"/>
          <p14:tracePt t="134036" x="10672763" y="5122863"/>
          <p14:tracePt t="134050" x="10672763" y="5118100"/>
          <p14:tracePt t="134052" x="10679113" y="5105400"/>
          <p14:tracePt t="134058" x="10679113" y="5099050"/>
          <p14:tracePt t="134070" x="10679113" y="5092700"/>
          <p14:tracePt t="134075" x="10679113" y="5086350"/>
          <p14:tracePt t="134090" x="10679113" y="5080000"/>
          <p14:tracePt t="134092" x="10679113" y="5073650"/>
          <p14:tracePt t="134098" x="10672763" y="5062538"/>
          <p14:tracePt t="134110" x="10672763" y="5049838"/>
          <p14:tracePt t="134115" x="10666413" y="5037138"/>
          <p14:tracePt t="134131" x="10653713" y="5013325"/>
          <p14:tracePt t="134138" x="10642600" y="5000625"/>
          <p14:tracePt t="134150" x="10623550" y="4981575"/>
          <p14:tracePt t="134155" x="10598150" y="4957763"/>
          <p14:tracePt t="134170" x="10567988" y="4932363"/>
          <p14:tracePt t="134171" x="10531475" y="4908550"/>
          <p14:tracePt t="134178" x="10488613" y="4883150"/>
          <p14:tracePt t="134190" x="10433050" y="4859338"/>
          <p14:tracePt t="134195" x="10377488" y="4833938"/>
          <p14:tracePt t="134210" x="10309225" y="4810125"/>
          <p14:tracePt t="134212" x="10229850" y="4791075"/>
          <p14:tracePt t="134218" x="10150475" y="4767263"/>
          <p14:tracePt t="134230" x="10063163" y="4748213"/>
          <p14:tracePt t="134236" x="9971088" y="4729163"/>
          <p14:tracePt t="134250" x="9885363" y="4718050"/>
          <p14:tracePt t="134251" x="9799638" y="4711700"/>
          <p14:tracePt t="134258" x="9712325" y="4705350"/>
          <p14:tracePt t="134270" x="9639300" y="4699000"/>
          <p14:tracePt t="134275" x="9571038" y="4705350"/>
          <p14:tracePt t="134290" x="9504363" y="4711700"/>
          <p14:tracePt t="134292" x="9436100" y="4718050"/>
          <p14:tracePt t="134298" x="9374188" y="4729163"/>
          <p14:tracePt t="134310" x="9301163" y="4741863"/>
          <p14:tracePt t="134316" x="9215438" y="4754563"/>
          <p14:tracePt t="134331" x="9128125" y="4773613"/>
          <p14:tracePt t="134332" x="9042400" y="4791075"/>
          <p14:tracePt t="134338" x="8956675" y="4810125"/>
          <p14:tracePt t="134350" x="8870950" y="4827588"/>
          <p14:tracePt t="134356" x="8783638" y="4852988"/>
          <p14:tracePt t="134370" x="8697913" y="4876800"/>
          <p14:tracePt t="134371" x="8605838" y="4914900"/>
          <p14:tracePt t="134378" x="8520113" y="4945063"/>
          <p14:tracePt t="134390" x="8432800" y="4975225"/>
          <p14:tracePt t="134396" x="8347075" y="5006975"/>
          <p14:tracePt t="134410" x="8261350" y="5043488"/>
          <p14:tracePt t="134412" x="8181975" y="5073650"/>
          <p14:tracePt t="134419" x="8101013" y="5105400"/>
          <p14:tracePt t="134430" x="8008938" y="5135563"/>
          <p14:tracePt t="134436" x="7929563" y="5167313"/>
          <p14:tracePt t="134451" x="7793038" y="5216525"/>
          <p14:tracePt t="134458" x="7739063" y="5233988"/>
          <p14:tracePt t="134470" x="7689850" y="5253038"/>
          <p14:tracePt t="134476" x="7651750" y="5270500"/>
          <p14:tracePt t="134490" x="7627938" y="5289550"/>
          <p14:tracePt t="134491" x="7615238" y="5308600"/>
          <p14:tracePt t="134498" x="7602538" y="5314950"/>
          <p14:tracePt t="134514" x="7602538" y="5319713"/>
          <p14:tracePt t="134537" x="7602538" y="5326063"/>
          <p14:tracePt t="134553" x="7602538" y="5332413"/>
          <p14:tracePt t="134570" x="7602538" y="5338763"/>
          <p14:tracePt t="134577" x="7602538" y="5345113"/>
          <p14:tracePt t="134585" x="7602538" y="5351463"/>
          <p14:tracePt t="134593" x="7602538" y="5364163"/>
          <p14:tracePt t="134601" x="7602538" y="5368925"/>
          <p14:tracePt t="134611" x="7602538" y="5387975"/>
          <p14:tracePt t="134617" x="7602538" y="5413375"/>
          <p14:tracePt t="134630" x="7596188" y="5430838"/>
          <p14:tracePt t="134634" x="7591425" y="5456238"/>
          <p14:tracePt t="134650" x="7585075" y="5473700"/>
          <p14:tracePt t="134652" x="7578725" y="5499100"/>
          <p14:tracePt t="134658" x="7578725" y="5522913"/>
          <p14:tracePt t="134670" x="7572375" y="5548313"/>
          <p14:tracePt t="134676" x="7559675" y="5584825"/>
          <p14:tracePt t="134690" x="7553325" y="5621338"/>
          <p14:tracePt t="134691" x="7546975" y="5664200"/>
          <p14:tracePt t="134698" x="7542213" y="5702300"/>
          <p14:tracePt t="134710" x="7542213" y="5745163"/>
          <p14:tracePt t="134714" x="7542213" y="5781675"/>
          <p14:tracePt t="134731" x="7546975" y="5818188"/>
          <p14:tracePt t="134732" x="7553325" y="5849938"/>
          <p14:tracePt t="134738" x="7559675" y="5873750"/>
          <p14:tracePt t="134750" x="7572375" y="5892800"/>
          <p14:tracePt t="134754" x="7572375" y="5899150"/>
          <p14:tracePt t="134770" x="7585075" y="5903913"/>
          <p14:tracePt t="134771" x="7585075" y="5910263"/>
          <p14:tracePt t="134778" x="7596188" y="5910263"/>
          <p14:tracePt t="134790" x="7615238" y="5916613"/>
          <p14:tracePt t="134796" x="7640638" y="5916613"/>
          <p14:tracePt t="134811" x="7664450" y="5922963"/>
          <p14:tracePt t="134812" x="7700963" y="5922963"/>
          <p14:tracePt t="134818" x="7743825" y="5922963"/>
          <p14:tracePt t="134830" x="7788275" y="5916613"/>
          <p14:tracePt t="134837" x="7837488" y="5910263"/>
          <p14:tracePt t="134850" x="7891463" y="5910263"/>
          <p14:tracePt t="134852" x="7953375" y="5903913"/>
          <p14:tracePt t="134858" x="8015288" y="5892800"/>
          <p14:tracePt t="134870" x="8101013" y="5880100"/>
          <p14:tracePt t="134876" x="8186738" y="5873750"/>
          <p14:tracePt t="134890" x="8267700" y="5873750"/>
          <p14:tracePt t="134892" x="8347075" y="5867400"/>
          <p14:tracePt t="134898" x="8421688" y="5861050"/>
          <p14:tracePt t="134910" x="8488363" y="5854700"/>
          <p14:tracePt t="134916" x="8562975" y="5849938"/>
          <p14:tracePt t="134931" x="8624888" y="5837238"/>
          <p14:tracePt t="134932" x="8678863" y="5837238"/>
          <p14:tracePt t="134938" x="8723313" y="5830888"/>
          <p14:tracePt t="134952" x="8766175" y="5824538"/>
          <p14:tracePt t="134956" x="8802688" y="5818188"/>
          <p14:tracePt t="134971" x="8839200" y="5818188"/>
          <p14:tracePt t="134972" x="8864600" y="5811838"/>
          <p14:tracePt t="134978" x="8875713" y="5811838"/>
          <p14:tracePt t="135010" x="8882063" y="5805488"/>
          <p14:tracePt t="135073" x="8882063" y="5800725"/>
          <p14:tracePt t="135097" x="8882063" y="5794375"/>
          <p14:tracePt t="135122" x="8875713" y="5788025"/>
          <p14:tracePt t="135137" x="8875713" y="5781675"/>
          <p14:tracePt t="135569" x="8875713" y="5775325"/>
          <p14:tracePt t="135585" x="8875713" y="5768975"/>
          <p14:tracePt t="135593" x="8870950" y="5751513"/>
          <p14:tracePt t="135601" x="8858250" y="5726113"/>
          <p14:tracePt t="135610" x="8839200" y="5695950"/>
          <p14:tracePt t="135617" x="8821738" y="5657850"/>
          <p14:tracePt t="135625" x="8802688" y="5614988"/>
          <p14:tracePt t="135633" x="8777288" y="5572125"/>
          <p14:tracePt t="135642" x="8753475" y="5535613"/>
          <p14:tracePt t="135651" x="8728075" y="5499100"/>
          <p14:tracePt t="135657" x="8716963" y="5480050"/>
          <p14:tracePt t="135670" x="8710613" y="5467350"/>
          <p14:tracePt t="135674" x="8704263" y="5462588"/>
          <p14:tracePt t="135809" x="8704263" y="5456238"/>
          <p14:tracePt t="135833" x="8697913" y="5456238"/>
          <p14:tracePt t="135857" x="8697913" y="5449888"/>
          <p14:tracePt t="136161" x="8697913" y="5456238"/>
          <p14:tracePt t="136170" x="8697913" y="5467350"/>
          <p14:tracePt t="136177" x="8697913" y="5480050"/>
          <p14:tracePt t="136185" x="8697913" y="5499100"/>
          <p14:tracePt t="136194" x="8704263" y="5516563"/>
          <p14:tracePt t="136201" x="8704263" y="5541963"/>
          <p14:tracePt t="136210" x="8710613" y="5565775"/>
          <p14:tracePt t="136218" x="8716963" y="5591175"/>
          <p14:tracePt t="136230" x="8716963" y="5603875"/>
          <p14:tracePt t="136233" x="8723313" y="5614988"/>
          <p14:tracePt t="136250" x="8723313" y="5627688"/>
          <p14:tracePt t="136257" x="8728075" y="5634038"/>
          <p14:tracePt t="136274" x="8728075" y="5640388"/>
          <p14:tracePt t="136282" x="8728075" y="5646738"/>
          <p14:tracePt t="136290" x="8728075" y="5653088"/>
          <p14:tracePt t="136298" x="8728075" y="5657850"/>
          <p14:tracePt t="136310" x="8728075" y="5664200"/>
          <p14:tracePt t="136315" x="8728075" y="5676900"/>
          <p14:tracePt t="136331" x="8734425" y="5695950"/>
          <p14:tracePt t="136338" x="8734425" y="5702300"/>
          <p14:tracePt t="136351" x="8740775" y="5707063"/>
          <p14:tracePt t="136356" x="8740775" y="5713413"/>
          <p14:tracePt t="136371" x="8747125" y="5726113"/>
          <p14:tracePt t="136378" x="8753475" y="5726113"/>
          <p14:tracePt t="136391" x="8753475" y="5732463"/>
          <p14:tracePt t="136395" x="8759825" y="5738813"/>
          <p14:tracePt t="136450" x="8759825" y="5732463"/>
          <p14:tracePt t="136457" x="8766175" y="5719763"/>
          <p14:tracePt t="136465" x="8772525" y="5707063"/>
          <p14:tracePt t="136473" x="8772525" y="5670550"/>
          <p14:tracePt t="136482" x="8759825" y="5627688"/>
          <p14:tracePt t="136490" x="8734425" y="5584825"/>
          <p14:tracePt t="136497" x="8697913" y="5529263"/>
          <p14:tracePt t="136510" x="8655050" y="5467350"/>
          <p14:tracePt t="136514" x="8618538" y="5407025"/>
          <p14:tracePt t="136531" x="8562975" y="5319713"/>
          <p14:tracePt t="136681" x="8556625" y="5314950"/>
          <p14:tracePt t="136697" x="8556625" y="5319713"/>
          <p14:tracePt t="136705" x="8556625" y="5332413"/>
          <p14:tracePt t="136713" x="8562975" y="5351463"/>
          <p14:tracePt t="136721" x="8569325" y="5368925"/>
          <p14:tracePt t="136730" x="8569325" y="5381625"/>
          <p14:tracePt t="136738" x="8580438" y="5407025"/>
          <p14:tracePt t="136746" x="8599488" y="5424488"/>
          <p14:tracePt t="136753" x="8612188" y="5443538"/>
          <p14:tracePt t="136761" x="8629650" y="5449888"/>
          <p14:tracePt t="136770" x="8648700" y="5456238"/>
          <p14:tracePt t="136777" x="8648700" y="5462588"/>
          <p14:tracePt t="136789" x="8655050" y="5462588"/>
          <p14:tracePt t="137042" x="8661400" y="5462588"/>
          <p14:tracePt t="137050" x="8661400" y="5467350"/>
          <p14:tracePt t="137089" x="8661400" y="5473700"/>
          <p14:tracePt t="137097" x="8667750" y="5499100"/>
          <p14:tracePt t="137105" x="8674100" y="5516563"/>
          <p14:tracePt t="137113" x="8674100" y="5541963"/>
          <p14:tracePt t="137121" x="8678863" y="5559425"/>
          <p14:tracePt t="137130" x="8685213" y="5584825"/>
          <p14:tracePt t="137137" x="8691563" y="5614988"/>
          <p14:tracePt t="137149" x="8697913" y="5646738"/>
          <p14:tracePt t="137154" x="8716963" y="5676900"/>
          <p14:tracePt t="137169" x="8728075" y="5713413"/>
          <p14:tracePt t="137170" x="8747125" y="5751513"/>
          <p14:tracePt t="137178" x="8766175" y="5781675"/>
          <p14:tracePt t="137189" x="8783638" y="5811838"/>
          <p14:tracePt t="137194" x="8802688" y="5837238"/>
          <p14:tracePt t="137209" x="8821738" y="5861050"/>
          <p14:tracePt t="137210" x="8839200" y="5886450"/>
          <p14:tracePt t="137217" x="8845550" y="5899150"/>
          <p14:tracePt t="137229" x="8858250" y="5903913"/>
          <p14:tracePt t="137234" x="8864600" y="5910263"/>
          <p14:tracePt t="137265" x="8870950" y="5910263"/>
          <p14:tracePt t="137289" x="8870950" y="5903913"/>
          <p14:tracePt t="137305" x="8875713" y="5903913"/>
          <p14:tracePt t="137313" x="8875713" y="5899150"/>
          <p14:tracePt t="137617" x="8875713" y="5892800"/>
          <p14:tracePt t="137649" x="8875713" y="5886450"/>
          <p14:tracePt t="137657" x="8870950" y="5880100"/>
          <p14:tracePt t="137665" x="8864600" y="5873750"/>
          <p14:tracePt t="137673" x="8851900" y="5867400"/>
          <p14:tracePt t="137681" x="8839200" y="5854700"/>
          <p14:tracePt t="137690" x="8821738" y="5837238"/>
          <p14:tracePt t="137698" x="8796338" y="5824538"/>
          <p14:tracePt t="137709" x="8772525" y="5800725"/>
          <p14:tracePt t="137714" x="8747125" y="5781675"/>
          <p14:tracePt t="137730" x="8716963" y="5756275"/>
          <p14:tracePt t="137731" x="8685213" y="5732463"/>
          <p14:tracePt t="137738" x="8636000" y="5702300"/>
          <p14:tracePt t="137749" x="8586788" y="5670550"/>
          <p14:tracePt t="137754" x="8537575" y="5646738"/>
          <p14:tracePt t="137770" x="8482013" y="5627688"/>
          <p14:tracePt t="137771" x="8428038" y="5614988"/>
          <p14:tracePt t="137779" x="8372475" y="5597525"/>
          <p14:tracePt t="137789" x="8316913" y="5591175"/>
          <p14:tracePt t="137794" x="8261350" y="5578475"/>
          <p14:tracePt t="137810" x="8212138" y="5572125"/>
          <p14:tracePt t="137811" x="8169275" y="5572125"/>
          <p14:tracePt t="137817" x="8137525" y="5565775"/>
          <p14:tracePt t="137830" x="8113713" y="5565775"/>
          <p14:tracePt t="137834" x="8094663" y="5565775"/>
          <p14:tracePt t="137850" x="8083550" y="5565775"/>
          <p14:tracePt t="137858" x="8077200" y="5565775"/>
          <p14:tracePt t="138065" x="8077200" y="5559425"/>
          <p14:tracePt t="138209" x="8077200" y="5554663"/>
          <p14:tracePt t="138961" x="8077200" y="5548313"/>
          <p14:tracePt t="138977" x="8083550" y="5548313"/>
          <p14:tracePt t="139025" x="8083550" y="5541963"/>
          <p14:tracePt t="139329" x="8083550" y="5548313"/>
          <p14:tracePt t="139345" x="8088313" y="5548313"/>
          <p14:tracePt t="139409" x="8083550" y="5541963"/>
          <p14:tracePt t="139417" x="8083550" y="5535613"/>
          <p14:tracePt t="139426" x="8077200" y="5522913"/>
          <p14:tracePt t="139433" x="8070850" y="5516563"/>
          <p14:tracePt t="139441" x="8064500" y="5510213"/>
          <p14:tracePt t="139450" x="8064500" y="5505450"/>
          <p14:tracePt t="139610" x="8058150" y="5505450"/>
          <p14:tracePt t="139617" x="8058150" y="5510213"/>
          <p14:tracePt t="139625" x="8051800" y="5529263"/>
          <p14:tracePt t="139633" x="8051800" y="5541963"/>
          <p14:tracePt t="139641" x="8058150" y="5565775"/>
          <p14:tracePt t="139651" x="8088313" y="5597525"/>
          <p14:tracePt t="139657" x="8137525" y="5621338"/>
          <p14:tracePt t="139670" x="8193088" y="5634038"/>
          <p14:tracePt t="139673" x="8255000" y="5653088"/>
          <p14:tracePt t="139690" x="8323263" y="5664200"/>
          <p14:tracePt t="139691" x="8383588" y="5683250"/>
          <p14:tracePt t="139698" x="8439150" y="5695950"/>
          <p14:tracePt t="139710" x="8501063" y="5713413"/>
          <p14:tracePt t="139713" x="8562975" y="5732463"/>
          <p14:tracePt t="139731" x="8716963" y="5775325"/>
          <p14:tracePt t="139737" x="8789988" y="5794375"/>
          <p14:tracePt t="139750" x="8870950" y="5811838"/>
          <p14:tracePt t="139754" x="8956675" y="5830888"/>
          <p14:tracePt t="139770" x="9042400" y="5854700"/>
          <p14:tracePt t="139771" x="9140825" y="5873750"/>
          <p14:tracePt t="139778" x="9258300" y="5899150"/>
          <p14:tracePt t="139790" x="9367838" y="5916613"/>
          <p14:tracePt t="139793" x="9472613" y="5922963"/>
          <p14:tracePt t="139810" x="9577388" y="5929313"/>
          <p14:tracePt t="139811" x="9675813" y="5935663"/>
          <p14:tracePt t="139818" x="9767888" y="5935663"/>
          <p14:tracePt t="139830" x="9872663" y="5929313"/>
          <p14:tracePt t="139836" x="9971088" y="5922963"/>
          <p14:tracePt t="139850" x="10056813" y="5916613"/>
          <p14:tracePt t="139851" x="10131425" y="5903913"/>
          <p14:tracePt t="139858" x="10199688" y="5886450"/>
          <p14:tracePt t="139870" x="10260013" y="5873750"/>
          <p14:tracePt t="139875" x="10315575" y="5854700"/>
          <p14:tracePt t="139890" x="10364788" y="5830888"/>
          <p14:tracePt t="139891" x="10407650" y="5805488"/>
          <p14:tracePt t="139898" x="10445750" y="5781675"/>
          <p14:tracePt t="139910" x="10469563" y="5756275"/>
          <p14:tracePt t="139915" x="10494963" y="5726113"/>
          <p14:tracePt t="139930" x="10518775" y="5702300"/>
          <p14:tracePt t="139931" x="10544175" y="5670550"/>
          <p14:tracePt t="139938" x="10561638" y="5640388"/>
          <p14:tracePt t="139950" x="10587038" y="5608638"/>
          <p14:tracePt t="139955" x="10610850" y="5584825"/>
          <p14:tracePt t="139971" x="10642600" y="5554663"/>
          <p14:tracePt t="139972" x="10666413" y="5529263"/>
          <p14:tracePt t="139978" x="10696575" y="5505450"/>
          <p14:tracePt t="139990" x="10734675" y="5473700"/>
          <p14:tracePt t="139994" x="10771188" y="5443538"/>
          <p14:tracePt t="140010" x="10801350" y="5418138"/>
          <p14:tracePt t="140011" x="10839450" y="5400675"/>
          <p14:tracePt t="140018" x="10869613" y="5368925"/>
          <p14:tracePt t="140030" x="10893425" y="5338763"/>
          <p14:tracePt t="140036" x="10918825" y="5308600"/>
          <p14:tracePt t="140051" x="10961688" y="5240338"/>
          <p14:tracePt t="140058" x="10980738" y="5210175"/>
          <p14:tracePt t="140070" x="10991850" y="5178425"/>
          <p14:tracePt t="140076" x="10998200" y="5141913"/>
          <p14:tracePt t="140090" x="11010900" y="5105400"/>
          <p14:tracePt t="140092" x="11017250" y="5068888"/>
          <p14:tracePt t="140098" x="11023600" y="5037138"/>
          <p14:tracePt t="140110" x="11029950" y="5000625"/>
          <p14:tracePt t="140116" x="11029950" y="4964113"/>
          <p14:tracePt t="140131" x="11029950" y="4926013"/>
          <p14:tracePt t="140132" x="11023600" y="4895850"/>
          <p14:tracePt t="140138" x="11017250" y="4859338"/>
          <p14:tracePt t="140150" x="11004550" y="4822825"/>
          <p14:tracePt t="140156" x="10998200" y="4791075"/>
          <p14:tracePt t="140170" x="10980738" y="4760913"/>
          <p14:tracePt t="140172" x="10961688" y="4735513"/>
          <p14:tracePt t="140178" x="10937875" y="4711700"/>
          <p14:tracePt t="140190" x="10912475" y="4686300"/>
          <p14:tracePt t="140195" x="10882313" y="4662488"/>
          <p14:tracePt t="140211" x="10844213" y="4637088"/>
          <p14:tracePt t="140212" x="10801350" y="4619625"/>
          <p14:tracePt t="140218" x="10758488" y="4600575"/>
          <p14:tracePt t="140230" x="10709275" y="4587875"/>
          <p14:tracePt t="140236" x="10647363" y="4570413"/>
          <p14:tracePt t="140251" x="10580688" y="4564063"/>
          <p14:tracePt t="140252" x="10506075" y="4551363"/>
          <p14:tracePt t="140258" x="10433050" y="4545013"/>
          <p14:tracePt t="140270" x="10358438" y="4538663"/>
          <p14:tracePt t="140276" x="10291763" y="4538663"/>
          <p14:tracePt t="140290" x="10210800" y="4538663"/>
          <p14:tracePt t="140292" x="10131425" y="4538663"/>
          <p14:tracePt t="140298" x="10052050" y="4538663"/>
          <p14:tracePt t="140310" x="9958388" y="4538663"/>
          <p14:tracePt t="140316" x="9872663" y="4545013"/>
          <p14:tracePt t="140331" x="9786938" y="4551363"/>
          <p14:tracePt t="140332" x="9707563" y="4557713"/>
          <p14:tracePt t="140339" x="9626600" y="4570413"/>
          <p14:tracePt t="140350" x="9547225" y="4576763"/>
          <p14:tracePt t="140356" x="9466263" y="4581525"/>
          <p14:tracePt t="140371" x="9307513" y="4613275"/>
          <p14:tracePt t="140378" x="9232900" y="4630738"/>
          <p14:tracePt t="140390" x="9166225" y="4649788"/>
          <p14:tracePt t="140395" x="9097963" y="4662488"/>
          <p14:tracePt t="140411" x="9029700" y="4679950"/>
          <p14:tracePt t="140412" x="8969375" y="4705350"/>
          <p14:tracePt t="140418" x="8901113" y="4735513"/>
          <p14:tracePt t="140430" x="8845550" y="4773613"/>
          <p14:tracePt t="140436" x="8789988" y="4803775"/>
          <p14:tracePt t="140451" x="8747125" y="4840288"/>
          <p14:tracePt t="140452" x="8710613" y="4876800"/>
          <p14:tracePt t="140458" x="8674100" y="4914900"/>
          <p14:tracePt t="140470" x="8648700" y="4945063"/>
          <p14:tracePt t="140476" x="8618538" y="4987925"/>
          <p14:tracePt t="140491" x="8586788" y="5024438"/>
          <p14:tracePt t="140492" x="8562975" y="5056188"/>
          <p14:tracePt t="140498" x="8550275" y="5086350"/>
          <p14:tracePt t="140510" x="8526463" y="5122863"/>
          <p14:tracePt t="140516" x="8507413" y="5148263"/>
          <p14:tracePt t="140531" x="8494713" y="5172075"/>
          <p14:tracePt t="140532" x="8488363" y="5197475"/>
          <p14:tracePt t="140538" x="8477250" y="5221288"/>
          <p14:tracePt t="140550" x="8477250" y="5240338"/>
          <p14:tracePt t="140555" x="8470900" y="5259388"/>
          <p14:tracePt t="140571" x="8470900" y="5276850"/>
          <p14:tracePt t="140572" x="8470900" y="5289550"/>
          <p14:tracePt t="140578" x="8470900" y="5308600"/>
          <p14:tracePt t="140590" x="8470900" y="5319713"/>
          <p14:tracePt t="140595" x="8477250" y="5332413"/>
          <p14:tracePt t="140611" x="8477250" y="5345113"/>
          <p14:tracePt t="140612" x="8477250" y="5351463"/>
          <p14:tracePt t="140618" x="8482013" y="5375275"/>
          <p14:tracePt t="140630" x="8482013" y="5400675"/>
          <p14:tracePt t="140635" x="8482013" y="5424488"/>
          <p14:tracePt t="140651" x="8477250" y="5456238"/>
          <p14:tracePt t="140652" x="8470900" y="5492750"/>
          <p14:tracePt t="140659" x="8458200" y="5529263"/>
          <p14:tracePt t="140670" x="8451850" y="5565775"/>
          <p14:tracePt t="140676" x="8432800" y="5608638"/>
          <p14:tracePt t="140691" x="8421688" y="5676900"/>
          <p14:tracePt t="140698" x="8415338" y="5707063"/>
          <p14:tracePt t="140710" x="8415338" y="5738813"/>
          <p14:tracePt t="140715" x="8421688" y="5768975"/>
          <p14:tracePt t="140731" x="8432800" y="5800725"/>
          <p14:tracePt t="140732" x="8451850" y="5830888"/>
          <p14:tracePt t="140738" x="8477250" y="5854700"/>
          <p14:tracePt t="140750" x="8501063" y="5873750"/>
          <p14:tracePt t="140756" x="8531225" y="5899150"/>
          <p14:tracePt t="140771" x="8569325" y="5910263"/>
          <p14:tracePt t="140772" x="8612188" y="5922963"/>
          <p14:tracePt t="140778" x="8674100" y="5942013"/>
          <p14:tracePt t="140790" x="8740775" y="5953125"/>
          <p14:tracePt t="140796" x="8809038" y="5953125"/>
          <p14:tracePt t="140811" x="8888413" y="5959475"/>
          <p14:tracePt t="140812" x="8969375" y="5959475"/>
          <p14:tracePt t="140818" x="9061450" y="5959475"/>
          <p14:tracePt t="140830" x="9159875" y="5959475"/>
          <p14:tracePt t="140836" x="9282113" y="5959475"/>
          <p14:tracePt t="140851" x="9393238" y="5959475"/>
          <p14:tracePt t="140852" x="9504363" y="5965825"/>
          <p14:tracePt t="140858" x="9609138" y="5972175"/>
          <p14:tracePt t="140870" x="9707563" y="5978525"/>
          <p14:tracePt t="140876" x="9799638" y="5984875"/>
          <p14:tracePt t="140891" x="9891713" y="5997575"/>
          <p14:tracePt t="140892" x="9971088" y="6008688"/>
          <p14:tracePt t="140900" x="10033000" y="6021388"/>
          <p14:tracePt t="140910" x="10088563" y="6027738"/>
          <p14:tracePt t="140916" x="10137775" y="6046788"/>
          <p14:tracePt t="140931" x="10180638" y="6051550"/>
          <p14:tracePt t="140932" x="10217150" y="6070600"/>
          <p14:tracePt t="140938" x="10253663" y="6083300"/>
          <p14:tracePt t="140952" x="10285413" y="6096000"/>
          <p14:tracePt t="140956" x="10302875" y="6107113"/>
          <p14:tracePt t="140971" x="10340975" y="6126163"/>
          <p14:tracePt t="140978" x="10347325" y="6132513"/>
          <p14:tracePt t="140990" x="10352088" y="6138863"/>
          <p14:tracePt t="140996" x="10358438" y="6138863"/>
          <p14:tracePt t="141011" x="10364788" y="6138863"/>
          <p14:tracePt t="141049" x="10364788" y="6132513"/>
          <p14:tracePt t="141057" x="10364788" y="6126163"/>
          <p14:tracePt t="141065" x="10364788" y="6119813"/>
          <p14:tracePt t="141073" x="10364788" y="6113463"/>
          <p14:tracePt t="141081" x="10358438" y="6107113"/>
          <p14:tracePt t="141090" x="10358438" y="6096000"/>
          <p14:tracePt t="141097" x="10352088" y="6089650"/>
          <p14:tracePt t="141110" x="10352088" y="6083300"/>
          <p14:tracePt t="141114" x="10347325" y="6076950"/>
          <p14:tracePt t="141130" x="10347325" y="6070600"/>
          <p14:tracePt t="141138" x="10340975" y="6064250"/>
          <p14:tracePt t="141170" x="10340975" y="6057900"/>
          <p14:tracePt t="141185" x="10334625" y="6057900"/>
          <p14:tracePt t="141241" x="10328275" y="6057900"/>
          <p14:tracePt t="141250" x="10321925" y="6057900"/>
          <p14:tracePt t="141265" x="10302875" y="6057900"/>
          <p14:tracePt t="141273" x="10272713" y="6064250"/>
          <p14:tracePt t="141281" x="10236200" y="6064250"/>
          <p14:tracePt t="141290" x="10193338" y="6064250"/>
          <p14:tracePt t="141298" x="10137775" y="6051550"/>
          <p14:tracePt t="141305" x="10082213" y="6046788"/>
          <p14:tracePt t="141313" x="10026650" y="6027738"/>
          <p14:tracePt t="141321" x="9977438" y="6008688"/>
          <p14:tracePt t="141330" x="9940925" y="5978525"/>
          <p14:tracePt t="141337" x="9915525" y="5953125"/>
          <p14:tracePt t="141351" x="9904413" y="5929313"/>
          <p14:tracePt t="141481" x="9904413" y="5922963"/>
          <p14:tracePt t="141490" x="9909175" y="5922963"/>
          <p14:tracePt t="141497" x="9921875" y="5942013"/>
          <p14:tracePt t="141505" x="9934575" y="5972175"/>
          <p14:tracePt t="141513" x="9947275" y="6002338"/>
          <p14:tracePt t="141521" x="9958388" y="6021388"/>
          <p14:tracePt t="141530" x="9958388" y="6027738"/>
          <p14:tracePt t="141545" x="9953625" y="6021388"/>
          <p14:tracePt t="141554" x="9921875" y="6002338"/>
          <p14:tracePt t="141561" x="9859963" y="5978525"/>
          <p14:tracePt t="141570" x="9780588" y="5953125"/>
          <p14:tracePt t="141577" x="9688513" y="5922963"/>
          <p14:tracePt t="141591" x="9590088" y="5892800"/>
          <p14:tracePt t="141595" x="9478963" y="5861050"/>
          <p14:tracePt t="141611" x="9269413" y="5800725"/>
          <p14:tracePt t="141618" x="9159875" y="5762625"/>
          <p14:tracePt t="141631" x="9061450" y="5738813"/>
          <p14:tracePt t="141636" x="8974138" y="5713413"/>
          <p14:tracePt t="141651" x="8851900" y="5683250"/>
          <p14:tracePt t="141658" x="8809038" y="5676900"/>
          <p14:tracePt t="141671" x="8777288" y="5670550"/>
          <p14:tracePt t="141676" x="8759825" y="5670550"/>
          <p14:tracePt t="141689" x="8753475" y="5664200"/>
          <p14:tracePt t="142041" x="8759825" y="5664200"/>
          <p14:tracePt t="142049" x="8759825" y="5657850"/>
          <p14:tracePt t="142058" x="8766175" y="5657850"/>
          <p14:tracePt t="142073" x="8777288" y="5653088"/>
          <p14:tracePt t="142081" x="8796338" y="5646738"/>
          <p14:tracePt t="142090" x="8815388" y="5640388"/>
          <p14:tracePt t="142098" x="8839200" y="5627688"/>
          <p14:tracePt t="142105" x="8864600" y="5621338"/>
          <p14:tracePt t="142113" x="8894763" y="5608638"/>
          <p14:tracePt t="142121" x="8931275" y="5597525"/>
          <p14:tracePt t="142130" x="8963025" y="5578475"/>
          <p14:tracePt t="142137" x="8993188" y="5559425"/>
          <p14:tracePt t="142149" x="9018588" y="5541963"/>
          <p14:tracePt t="142154" x="9042400" y="5522913"/>
          <p14:tracePt t="142170" x="9067800" y="5510213"/>
          <p14:tracePt t="142171" x="9085263" y="5492750"/>
          <p14:tracePt t="142178" x="9104313" y="5473700"/>
          <p14:tracePt t="142189" x="9117013" y="5467350"/>
          <p14:tracePt t="142195" x="9121775" y="5456238"/>
          <p14:tracePt t="142210" x="9134475" y="5443538"/>
          <p14:tracePt t="142211" x="9134475" y="5437188"/>
          <p14:tracePt t="142218" x="9140825" y="5430838"/>
          <p14:tracePt t="142229" x="9140825" y="5424488"/>
          <p14:tracePt t="142234" x="9147175" y="5424488"/>
          <p14:tracePt t="142250" x="9147175" y="5407025"/>
          <p14:tracePt t="142258" x="9153525" y="5400675"/>
          <p14:tracePt t="142269" x="9153525" y="5394325"/>
          <p14:tracePt t="142281" x="9153525" y="5387975"/>
          <p14:tracePt t="142393" x="9159875" y="5394325"/>
          <p14:tracePt t="142537" x="9159875" y="5387975"/>
          <p14:tracePt t="142546" x="9159875" y="5381625"/>
          <p14:tracePt t="142553" x="9159875" y="5375275"/>
          <p14:tracePt t="142561" x="9153525" y="5364163"/>
          <p14:tracePt t="142570" x="9153525" y="5351463"/>
          <p14:tracePt t="142577" x="9147175" y="5326063"/>
          <p14:tracePt t="142585" x="9140825" y="5302250"/>
          <p14:tracePt t="142594" x="9140825" y="5265738"/>
          <p14:tracePt t="142601" x="9128125" y="5233988"/>
          <p14:tracePt t="142610" x="9121775" y="5197475"/>
          <p14:tracePt t="142617" x="9117013" y="5167313"/>
          <p14:tracePt t="142629" x="9110663" y="5129213"/>
          <p14:tracePt t="142634" x="9104313" y="5092700"/>
          <p14:tracePt t="142649" x="9091613" y="5056188"/>
          <p14:tracePt t="142650" x="9085263" y="5006975"/>
          <p14:tracePt t="142658" x="9072563" y="4970463"/>
          <p14:tracePt t="142669" x="9061450" y="4926013"/>
          <p14:tracePt t="142674" x="9048750" y="4883150"/>
          <p14:tracePt t="142690" x="9036050" y="4846638"/>
          <p14:tracePt t="142691" x="9029700" y="4810125"/>
          <p14:tracePt t="142698" x="9023350" y="4778375"/>
          <p14:tracePt t="142709" x="9018588" y="4748213"/>
          <p14:tracePt t="142714" x="9012238" y="4724400"/>
          <p14:tracePt t="142730" x="9005888" y="4705350"/>
          <p14:tracePt t="142731" x="9005888" y="4686300"/>
          <p14:tracePt t="142738" x="9005888" y="4679950"/>
          <p14:tracePt t="142749" x="9005888" y="4668838"/>
          <p14:tracePt t="142754" x="9005888" y="4662488"/>
          <p14:tracePt t="142770" x="9012238" y="4656138"/>
          <p14:tracePt t="142771" x="9012238" y="4649788"/>
          <p14:tracePt t="142970" x="9018588" y="4649788"/>
          <p14:tracePt t="143049" x="9018588" y="4643438"/>
          <p14:tracePt t="143081" x="9012238" y="4643438"/>
          <p14:tracePt t="143105" x="9012238" y="4649788"/>
          <p14:tracePt t="143457" x="9005888" y="4649788"/>
          <p14:tracePt t="143465" x="9005888" y="4656138"/>
          <p14:tracePt t="143481" x="8999538" y="4656138"/>
          <p14:tracePt t="143498" x="8999538" y="4662488"/>
          <p14:tracePt t="143505" x="8993188" y="4662488"/>
          <p14:tracePt t="143529" x="8993188" y="4668838"/>
          <p14:tracePt t="143753" x="8999538" y="4668838"/>
          <p14:tracePt t="143889" x="8999538" y="4662488"/>
          <p14:tracePt t="144049" x="9005888" y="4668838"/>
          <p14:tracePt t="144057" x="9012238" y="4675188"/>
          <p14:tracePt t="144065" x="9023350" y="4692650"/>
          <p14:tracePt t="144073" x="9042400" y="4705350"/>
          <p14:tracePt t="144081" x="9061450" y="4724400"/>
          <p14:tracePt t="144090" x="9085263" y="4748213"/>
          <p14:tracePt t="144098" x="9117013" y="4778375"/>
          <p14:tracePt t="144110" x="9147175" y="4810125"/>
          <p14:tracePt t="144114" x="9177338" y="4840288"/>
          <p14:tracePt t="144130" x="9196388" y="4872038"/>
          <p14:tracePt t="144131" x="9215438" y="4908550"/>
          <p14:tracePt t="144138" x="9226550" y="4932363"/>
          <p14:tracePt t="144150" x="9232900" y="4957763"/>
          <p14:tracePt t="144154" x="9239250" y="4981575"/>
          <p14:tracePt t="144170" x="9239250" y="4994275"/>
          <p14:tracePt t="144171" x="9239250" y="5006975"/>
          <p14:tracePt t="144178" x="9239250" y="5013325"/>
          <p14:tracePt t="144190" x="9232900" y="5013325"/>
          <p14:tracePt t="144194" x="9232900" y="5019675"/>
          <p14:tracePt t="144211" x="9220200" y="5019675"/>
          <p14:tracePt t="144212" x="9209088" y="5019675"/>
          <p14:tracePt t="144218" x="9196388" y="5013325"/>
          <p14:tracePt t="144230" x="9177338" y="5013325"/>
          <p14:tracePt t="144235" x="9170988" y="5006975"/>
          <p14:tracePt t="144251" x="9166225" y="5006975"/>
          <p14:tracePt t="144281" x="9166225" y="5000625"/>
          <p14:tracePt t="144290" x="9170988" y="5000625"/>
          <p14:tracePt t="144297" x="9177338" y="5000625"/>
          <p14:tracePt t="144305" x="9190038" y="4994275"/>
          <p14:tracePt t="144313" x="9202738" y="4994275"/>
          <p14:tracePt t="144322" x="9220200" y="4987925"/>
          <p14:tracePt t="144330" x="9239250" y="4981575"/>
          <p14:tracePt t="144337" x="9258300" y="4975225"/>
          <p14:tracePt t="144350" x="9275763" y="4970463"/>
          <p14:tracePt t="144354" x="9294813" y="4951413"/>
          <p14:tracePt t="144370" x="9324975" y="4932363"/>
          <p14:tracePt t="144371" x="9344025" y="4921250"/>
          <p14:tracePt t="144378" x="9363075" y="4895850"/>
          <p14:tracePt t="144390" x="9380538" y="4865688"/>
          <p14:tracePt t="144395" x="9393238" y="4827588"/>
          <p14:tracePt t="144410" x="9399588" y="4778375"/>
          <p14:tracePt t="144411" x="9405938" y="4729163"/>
          <p14:tracePt t="144418" x="9399588" y="4679950"/>
          <p14:tracePt t="144430" x="9393238" y="4625975"/>
          <p14:tracePt t="144435" x="9367838" y="4576763"/>
          <p14:tracePt t="144450" x="9344025" y="4527550"/>
          <p14:tracePt t="144451" x="9318625" y="4471988"/>
          <p14:tracePt t="144458" x="9269413" y="4422775"/>
          <p14:tracePt t="144470" x="9226550" y="4379913"/>
          <p14:tracePt t="144474" x="9170988" y="4335463"/>
          <p14:tracePt t="144490" x="9121775" y="4298950"/>
          <p14:tracePt t="144491" x="9067800" y="4268788"/>
          <p14:tracePt t="144498" x="9018588" y="4249738"/>
          <p14:tracePt t="144510" x="8969375" y="4237038"/>
          <p14:tracePt t="144516" x="8913813" y="4232275"/>
          <p14:tracePt t="144530" x="8864600" y="4232275"/>
          <p14:tracePt t="144531" x="8815388" y="4237038"/>
          <p14:tracePt t="144538" x="8777288" y="4249738"/>
          <p14:tracePt t="144550" x="8734425" y="4268788"/>
          <p14:tracePt t="144556" x="8685213" y="4298950"/>
          <p14:tracePt t="144570" x="8636000" y="4335463"/>
          <p14:tracePt t="144571" x="8580438" y="4373563"/>
          <p14:tracePt t="144578" x="8531225" y="4416425"/>
          <p14:tracePt t="144590" x="8482013" y="4459288"/>
          <p14:tracePt t="144595" x="8445500" y="4495800"/>
          <p14:tracePt t="144610" x="8402638" y="4538663"/>
          <p14:tracePt t="144611" x="8372475" y="4581525"/>
          <p14:tracePt t="144618" x="8334375" y="4625975"/>
          <p14:tracePt t="144630" x="8297863" y="4675188"/>
          <p14:tracePt t="144634" x="8267700" y="4718050"/>
          <p14:tracePt t="144650" x="8248650" y="4767263"/>
          <p14:tracePt t="144651" x="8231188" y="4803775"/>
          <p14:tracePt t="144658" x="8224838" y="4846638"/>
          <p14:tracePt t="144670" x="8218488" y="4889500"/>
          <p14:tracePt t="144674" x="8224838" y="4932363"/>
          <p14:tracePt t="144690" x="8235950" y="4981575"/>
          <p14:tracePt t="144691" x="8255000" y="5030788"/>
          <p14:tracePt t="144698" x="8285163" y="5080000"/>
          <p14:tracePt t="144710" x="8323263" y="5129213"/>
          <p14:tracePt t="144715" x="8359775" y="5184775"/>
          <p14:tracePt t="144730" x="8402638" y="5233988"/>
          <p14:tracePt t="144732" x="8464550" y="5295900"/>
          <p14:tracePt t="144738" x="8526463" y="5351463"/>
          <p14:tracePt t="144750" x="8586788" y="5400675"/>
          <p14:tracePt t="144756" x="8661400" y="5456238"/>
          <p14:tracePt t="144770" x="8723313" y="5510213"/>
          <p14:tracePt t="144772" x="8789988" y="5559425"/>
          <p14:tracePt t="144779" x="8851900" y="5603875"/>
          <p14:tracePt t="144790" x="8924925" y="5657850"/>
          <p14:tracePt t="144796" x="8986838" y="5702300"/>
          <p14:tracePt t="144811" x="9110663" y="5775325"/>
          <p14:tracePt t="144818" x="9166225" y="5805488"/>
          <p14:tracePt t="144830" x="9220200" y="5837238"/>
          <p14:tracePt t="144836" x="9282113" y="5867400"/>
          <p14:tracePt t="144850" x="9344025" y="5892800"/>
          <p14:tracePt t="144851" x="9386888" y="5910263"/>
          <p14:tracePt t="144858" x="9436100" y="5922963"/>
          <p14:tracePt t="144870" x="9485313" y="5935663"/>
          <p14:tracePt t="144876" x="9534525" y="5942013"/>
          <p14:tracePt t="144890" x="9577388" y="5953125"/>
          <p14:tracePt t="144892" x="9632950" y="5959475"/>
          <p14:tracePt t="144898" x="9675813" y="5959475"/>
          <p14:tracePt t="144910" x="9712325" y="5959475"/>
          <p14:tracePt t="144915" x="9744075" y="5959475"/>
          <p14:tracePt t="144930" x="9774238" y="5953125"/>
          <p14:tracePt t="144932" x="9799638" y="5948363"/>
          <p14:tracePt t="144938" x="9836150" y="5929313"/>
          <p14:tracePt t="144952" x="9872663" y="5910263"/>
          <p14:tracePt t="144956" x="9909175" y="5886450"/>
          <p14:tracePt t="144971" x="9953625" y="5861050"/>
          <p14:tracePt t="144973" x="10002838" y="5830888"/>
          <p14:tracePt t="144978" x="10045700" y="5800725"/>
          <p14:tracePt t="144990" x="10094913" y="5762625"/>
          <p14:tracePt t="144996" x="10155238" y="5713413"/>
          <p14:tracePt t="145010" x="10199688" y="5670550"/>
          <p14:tracePt t="145011" x="10242550" y="5621338"/>
          <p14:tracePt t="145018" x="10285413" y="5572125"/>
          <p14:tracePt t="145030" x="10315575" y="5522913"/>
          <p14:tracePt t="145036" x="10340975" y="5467350"/>
          <p14:tracePt t="145050" x="10364788" y="5400675"/>
          <p14:tracePt t="145052" x="10383838" y="5338763"/>
          <p14:tracePt t="145058" x="10396538" y="5270500"/>
          <p14:tracePt t="145070" x="10407650" y="5203825"/>
          <p14:tracePt t="145076" x="10407650" y="5135563"/>
          <p14:tracePt t="145091" x="10401300" y="5068888"/>
          <p14:tracePt t="145092" x="10396538" y="5006975"/>
          <p14:tracePt t="145098" x="10383838" y="4938713"/>
          <p14:tracePt t="145110" x="10371138" y="4876800"/>
          <p14:tracePt t="145116" x="10358438" y="4822825"/>
          <p14:tracePt t="145131" x="10321925" y="4718050"/>
          <p14:tracePt t="145138" x="10298113" y="4675188"/>
          <p14:tracePt t="145150" x="10272713" y="4637088"/>
          <p14:tracePt t="145156" x="10242550" y="4594225"/>
          <p14:tracePt t="145171" x="10204450" y="4570413"/>
          <p14:tracePt t="145172" x="10174288" y="4538663"/>
          <p14:tracePt t="145178" x="10137775" y="4521200"/>
          <p14:tracePt t="145190" x="10101263" y="4508500"/>
          <p14:tracePt t="145196" x="10056813" y="4495800"/>
          <p14:tracePt t="145211" x="10013950" y="4483100"/>
          <p14:tracePt t="145212" x="9958388" y="4471988"/>
          <p14:tracePt t="145218" x="9904413" y="4471988"/>
          <p14:tracePt t="145230" x="9848850" y="4465638"/>
          <p14:tracePt t="145236" x="9799638" y="4465638"/>
          <p14:tracePt t="145250" x="9737725" y="4465638"/>
          <p14:tracePt t="145252" x="9682163" y="4471988"/>
          <p14:tracePt t="145258" x="9609138" y="4471988"/>
          <p14:tracePt t="145270" x="9540875" y="4478338"/>
          <p14:tracePt t="145276" x="9478963" y="4478338"/>
          <p14:tracePt t="145291" x="9412288" y="4483100"/>
          <p14:tracePt t="145292" x="9350375" y="4483100"/>
          <p14:tracePt t="145299" x="9288463" y="4483100"/>
          <p14:tracePt t="145310" x="9226550" y="4483100"/>
          <p14:tracePt t="145315" x="9153525" y="4483100"/>
          <p14:tracePt t="145331" x="9091613" y="4489450"/>
          <p14:tracePt t="145332" x="9029700" y="4495800"/>
          <p14:tracePt t="145339" x="8969375" y="4502150"/>
          <p14:tracePt t="145350" x="8913813" y="4521200"/>
          <p14:tracePt t="145356" x="8858250" y="4532313"/>
          <p14:tracePt t="145370" x="8809038" y="4551363"/>
          <p14:tracePt t="145372" x="8753475" y="4581525"/>
          <p14:tracePt t="145378" x="8704263" y="4613275"/>
          <p14:tracePt t="145390" x="8661400" y="4649788"/>
          <p14:tracePt t="145396" x="8618538" y="4679950"/>
          <p14:tracePt t="145410" x="8586788" y="4724400"/>
          <p14:tracePt t="145411" x="8556625" y="4760913"/>
          <p14:tracePt t="145417" x="8531225" y="4797425"/>
          <p14:tracePt t="145430" x="8507413" y="4846638"/>
          <p14:tracePt t="145434" x="8494713" y="4895850"/>
          <p14:tracePt t="145450" x="8482013" y="4938713"/>
          <p14:tracePt t="145452" x="8477250" y="4987925"/>
          <p14:tracePt t="145458" x="8464550" y="5030788"/>
          <p14:tracePt t="145470" x="8451850" y="5080000"/>
          <p14:tracePt t="145476" x="8451850" y="5122863"/>
          <p14:tracePt t="145491" x="8445500" y="5178425"/>
          <p14:tracePt t="145492" x="8445500" y="5227638"/>
          <p14:tracePt t="145498" x="8445500" y="5270500"/>
          <p14:tracePt t="145510" x="8451850" y="5314950"/>
          <p14:tracePt t="145516" x="8451850" y="5357813"/>
          <p14:tracePt t="145531" x="8464550" y="5400675"/>
          <p14:tracePt t="145532" x="8470900" y="5449888"/>
          <p14:tracePt t="145539" x="8488363" y="5492750"/>
          <p14:tracePt t="145550" x="8501063" y="5535613"/>
          <p14:tracePt t="145556" x="8520113" y="5578475"/>
          <p14:tracePt t="145570" x="8543925" y="5614988"/>
          <p14:tracePt t="145571" x="8569325" y="5653088"/>
          <p14:tracePt t="145578" x="8599488" y="5689600"/>
          <p14:tracePt t="145590" x="8624888" y="5732463"/>
          <p14:tracePt t="145595" x="8661400" y="5762625"/>
          <p14:tracePt t="145611" x="8691563" y="5794375"/>
          <p14:tracePt t="145612" x="8723313" y="5811838"/>
          <p14:tracePt t="145619" x="8759825" y="5837238"/>
          <p14:tracePt t="145630" x="8802688" y="5854700"/>
          <p14:tracePt t="145635" x="8845550" y="5873750"/>
          <p14:tracePt t="145651" x="8901113" y="5892800"/>
          <p14:tracePt t="145652" x="8950325" y="5899150"/>
          <p14:tracePt t="145658" x="8999538" y="5910263"/>
          <p14:tracePt t="145670" x="9055100" y="5922963"/>
          <p14:tracePt t="145676" x="9110663" y="5922963"/>
          <p14:tracePt t="145691" x="9170988" y="5929313"/>
          <p14:tracePt t="145692" x="9232900" y="5935663"/>
          <p14:tracePt t="145698" x="9301163" y="5942013"/>
          <p14:tracePt t="145711" x="9356725" y="5942013"/>
          <p14:tracePt t="145716" x="9405938" y="5935663"/>
          <p14:tracePt t="145731" x="9448800" y="5929313"/>
          <p14:tracePt t="145732" x="9491663" y="5922963"/>
          <p14:tracePt t="145738" x="9528175" y="5910263"/>
          <p14:tracePt t="145750" x="9564688" y="5899150"/>
          <p14:tracePt t="145756" x="9596438" y="5880100"/>
          <p14:tracePt t="145771" x="9639300" y="5849938"/>
          <p14:tracePt t="145778" x="9658350" y="5824538"/>
          <p14:tracePt t="145790" x="9675813" y="5805488"/>
          <p14:tracePt t="145796" x="9688513" y="5775325"/>
          <p14:tracePt t="145811" x="9701213" y="5745163"/>
          <p14:tracePt t="145812" x="9707563" y="5713413"/>
          <p14:tracePt t="145818" x="9718675" y="5683250"/>
          <p14:tracePt t="145830" x="9725025" y="5646738"/>
          <p14:tracePt t="145836" x="9737725" y="5603875"/>
          <p14:tracePt t="145851" x="9744075" y="5559425"/>
          <p14:tracePt t="145852" x="9750425" y="5505450"/>
          <p14:tracePt t="145858" x="9756775" y="5449888"/>
          <p14:tracePt t="145870" x="9756775" y="5400675"/>
          <p14:tracePt t="145875" x="9756775" y="5351463"/>
          <p14:tracePt t="145891" x="9750425" y="5295900"/>
          <p14:tracePt t="145892" x="9744075" y="5246688"/>
          <p14:tracePt t="145900" x="9737725" y="5191125"/>
          <p14:tracePt t="145910" x="9725025" y="5135563"/>
          <p14:tracePt t="145916" x="9712325" y="5080000"/>
          <p14:tracePt t="145931" x="9707563" y="5030788"/>
          <p14:tracePt t="145932" x="9694863" y="4975225"/>
          <p14:tracePt t="145938" x="9688513" y="4921250"/>
          <p14:tracePt t="145952" x="9675813" y="4872038"/>
          <p14:tracePt t="145956" x="9658350" y="4810125"/>
          <p14:tracePt t="145971" x="9639300" y="4754563"/>
          <p14:tracePt t="145972" x="9620250" y="4705350"/>
          <p14:tracePt t="145978" x="9602788" y="4656138"/>
          <p14:tracePt t="145991" x="9583738" y="4619625"/>
          <p14:tracePt t="145996" x="9559925" y="4570413"/>
          <p14:tracePt t="146011" x="9534525" y="4527550"/>
          <p14:tracePt t="146012" x="9504363" y="4478338"/>
          <p14:tracePt t="146018" x="9478963" y="4433888"/>
          <p14:tracePt t="146030" x="9448800" y="4397375"/>
          <p14:tracePt t="146035" x="9423400" y="4354513"/>
          <p14:tracePt t="146051" x="9386888" y="4324350"/>
          <p14:tracePt t="146052" x="9356725" y="4292600"/>
          <p14:tracePt t="146058" x="9318625" y="4268788"/>
          <p14:tracePt t="146071" x="9282113" y="4237038"/>
          <p14:tracePt t="146076" x="9245600" y="4213225"/>
          <p14:tracePt t="146091" x="9177338" y="4183063"/>
          <p14:tracePt t="146098" x="9140825" y="4176713"/>
          <p14:tracePt t="146110" x="9104313" y="4164013"/>
          <p14:tracePt t="146116" x="9061450" y="4157663"/>
          <p14:tracePt t="146131" x="9036050" y="4157663"/>
          <p14:tracePt t="146132" x="9005888" y="4157663"/>
          <p14:tracePt t="146138" x="8974138" y="4157663"/>
          <p14:tracePt t="146150" x="8950325" y="4164013"/>
          <p14:tracePt t="146155" x="8920163" y="4170363"/>
          <p14:tracePt t="146171" x="8858250" y="4183063"/>
          <p14:tracePt t="146178" x="8821738" y="4187825"/>
          <p14:tracePt t="146190" x="8789988" y="4200525"/>
          <p14:tracePt t="146196" x="8753475" y="4219575"/>
          <p14:tracePt t="146211" x="8723313" y="4237038"/>
          <p14:tracePt t="146211" x="8685213" y="4256088"/>
          <p14:tracePt t="146218" x="8648700" y="4275138"/>
          <p14:tracePt t="146231" x="8612188" y="4292600"/>
          <p14:tracePt t="146235" x="8580438" y="4318000"/>
          <p14:tracePt t="146251" x="8550275" y="4341813"/>
          <p14:tracePt t="146252" x="8526463" y="4360863"/>
          <p14:tracePt t="146259" x="8501063" y="4384675"/>
          <p14:tracePt t="146271" x="8470900" y="4403725"/>
          <p14:tracePt t="146276" x="8445500" y="4433888"/>
          <p14:tracePt t="146291" x="8415338" y="4459288"/>
          <p14:tracePt t="146292" x="8378825" y="4489450"/>
          <p14:tracePt t="146298" x="8353425" y="4514850"/>
          <p14:tracePt t="146310" x="8323263" y="4545013"/>
          <p14:tracePt t="146315" x="8297863" y="4570413"/>
          <p14:tracePt t="146331" x="8255000" y="4625975"/>
          <p14:tracePt t="146338" x="8231188" y="4656138"/>
          <p14:tracePt t="146350" x="8212138" y="4679950"/>
          <p14:tracePt t="146356" x="8193088" y="4711700"/>
          <p14:tracePt t="146370" x="8175625" y="4767263"/>
          <p14:tracePt t="146378" x="8169275" y="4797425"/>
          <p14:tracePt t="146390" x="8162925" y="4827588"/>
          <p14:tracePt t="146396" x="8156575" y="4865688"/>
          <p14:tracePt t="146411" x="8162925" y="4921250"/>
          <p14:tracePt t="146418" x="8169275" y="4957763"/>
          <p14:tracePt t="146431" x="8169275" y="4994275"/>
          <p14:tracePt t="146436" x="8181975" y="5037138"/>
          <p14:tracePt t="146451" x="8212138" y="5135563"/>
          <p14:tracePt t="146458" x="8224838" y="5184775"/>
          <p14:tracePt t="146471" x="8235950" y="5233988"/>
          <p14:tracePt t="146476" x="8261350" y="5283200"/>
          <p14:tracePt t="146491" x="8291513" y="5368925"/>
          <p14:tracePt t="146498" x="8316913" y="5424488"/>
          <p14:tracePt t="146511" x="8334375" y="5473700"/>
          <p14:tracePt t="146516" x="8359775" y="5516563"/>
          <p14:tracePt t="146531" x="8408988" y="5597525"/>
          <p14:tracePt t="146538" x="8432800" y="5634038"/>
          <p14:tracePt t="146551" x="8451850" y="5664200"/>
          <p14:tracePt t="146556" x="8477250" y="5702300"/>
          <p14:tracePt t="146571" x="8520113" y="5762625"/>
          <p14:tracePt t="146578" x="8537575" y="5788025"/>
          <p14:tracePt t="146591" x="8569325" y="5811838"/>
          <p14:tracePt t="146597" x="8593138" y="5843588"/>
          <p14:tracePt t="146611" x="8661400" y="5903913"/>
          <p14:tracePt t="146618" x="8691563" y="5922963"/>
          <p14:tracePt t="146631" x="8723313" y="5948363"/>
          <p14:tracePt t="146636" x="8759825" y="5972175"/>
          <p14:tracePt t="146651" x="8839200" y="6015038"/>
          <p14:tracePt t="146658" x="8882063" y="6040438"/>
          <p14:tracePt t="146671" x="8924925" y="6064250"/>
          <p14:tracePt t="146677" x="8969375" y="6089650"/>
          <p14:tracePt t="146691" x="9055100" y="6126163"/>
          <p14:tracePt t="146698" x="9091613" y="6145213"/>
          <p14:tracePt t="146709" x="9140825" y="6169025"/>
          <p14:tracePt t="146714" x="9177338" y="6181725"/>
          <p14:tracePt t="146731" x="9251950" y="6205538"/>
          <p14:tracePt t="146738" x="9294813" y="6211888"/>
          <p14:tracePt t="146749" x="9337675" y="6218238"/>
          <p14:tracePt t="146755" x="9380538" y="6224588"/>
          <p14:tracePt t="146770" x="9429750" y="6218238"/>
          <p14:tracePt t="146771" x="9472613" y="6205538"/>
          <p14:tracePt t="146778" x="9510713" y="6199188"/>
          <p14:tracePt t="146789" x="9540875" y="6181725"/>
          <p14:tracePt t="146795" x="9564688" y="6156325"/>
          <p14:tracePt t="146810" x="9590088" y="6132513"/>
          <p14:tracePt t="146811" x="9613900" y="6096000"/>
          <p14:tracePt t="146818" x="9645650" y="6057900"/>
          <p14:tracePt t="146829" x="9669463" y="6027738"/>
          <p14:tracePt t="146835" x="9688513" y="5997575"/>
          <p14:tracePt t="146850" x="9718675" y="5972175"/>
          <p14:tracePt t="146851" x="9737725" y="5942013"/>
          <p14:tracePt t="146858" x="9761538" y="5922963"/>
          <p14:tracePt t="146869" x="9793288" y="5899150"/>
          <p14:tracePt t="146875" x="9810750" y="5880100"/>
          <p14:tracePt t="146890" x="9836150" y="5854700"/>
          <p14:tracePt t="146891" x="9848850" y="5837238"/>
          <p14:tracePt t="146898" x="9866313" y="5818188"/>
          <p14:tracePt t="146909" x="9879013" y="5800725"/>
          <p14:tracePt t="146914" x="9904413" y="5768975"/>
          <p14:tracePt t="146930" x="9921875" y="5745163"/>
          <p14:tracePt t="146931" x="9940925" y="5726113"/>
          <p14:tracePt t="146938" x="9958388" y="5702300"/>
          <p14:tracePt t="146949" x="9977438" y="5683250"/>
          <p14:tracePt t="146956" x="9996488" y="5657850"/>
          <p14:tracePt t="146970" x="10007600" y="5640388"/>
          <p14:tracePt t="146971" x="10026650" y="5621338"/>
          <p14:tracePt t="146978" x="10039350" y="5603875"/>
          <p14:tracePt t="146989" x="10045700" y="5591175"/>
          <p14:tracePt t="146994" x="10052050" y="5578475"/>
          <p14:tracePt t="147010" x="10056813" y="5559425"/>
          <p14:tracePt t="147011" x="10063163" y="5548313"/>
          <p14:tracePt t="147018" x="10069513" y="5535613"/>
          <p14:tracePt t="147030" x="10075863" y="5516563"/>
          <p14:tracePt t="147034" x="10075863" y="5499100"/>
          <p14:tracePt t="147050" x="10075863" y="5449888"/>
          <p14:tracePt t="147058" x="10069513" y="5430838"/>
          <p14:tracePt t="147069" x="10063163" y="5413375"/>
          <p14:tracePt t="147074" x="10056813" y="5387975"/>
          <p14:tracePt t="147090" x="10045700" y="5364163"/>
          <p14:tracePt t="147090" x="10033000" y="5338763"/>
          <p14:tracePt t="147097" x="10020300" y="5319713"/>
          <p14:tracePt t="147109" x="10002838" y="5302250"/>
          <p14:tracePt t="147114" x="9990138" y="5289550"/>
          <p14:tracePt t="147130" x="9964738" y="5270500"/>
          <p14:tracePt t="147131" x="9947275" y="5253038"/>
          <p14:tracePt t="147138" x="9921875" y="5227638"/>
          <p14:tracePt t="147149" x="9904413" y="5210175"/>
          <p14:tracePt t="147154" x="9879013" y="5197475"/>
          <p14:tracePt t="147169" x="9855200" y="5178425"/>
          <p14:tracePt t="147170" x="9829800" y="5160963"/>
          <p14:tracePt t="147177" x="9799638" y="5141913"/>
          <p14:tracePt t="147189" x="9767888" y="5118100"/>
          <p14:tracePt t="147194" x="9737725" y="5099050"/>
          <p14:tracePt t="147209" x="9707563" y="5073650"/>
          <p14:tracePt t="147210" x="9682163" y="5056188"/>
          <p14:tracePt t="147217" x="9645650" y="5037138"/>
          <p14:tracePt t="147229" x="9626600" y="5024438"/>
          <p14:tracePt t="147234" x="9609138" y="5019675"/>
          <p14:tracePt t="147250" x="9590088" y="5006975"/>
          <p14:tracePt t="147250" x="9577388" y="5006975"/>
          <p14:tracePt t="147257" x="9571038" y="5000625"/>
          <p14:tracePt t="147273" x="9564688" y="5000625"/>
          <p14:tracePt t="147305" x="9559925" y="5000625"/>
          <p14:tracePt t="147321" x="9559925" y="5006975"/>
          <p14:tracePt t="147330" x="9553575" y="5006975"/>
          <p14:tracePt t="147337" x="9540875" y="5013325"/>
          <p14:tracePt t="147346" x="9521825" y="5019675"/>
          <p14:tracePt t="147353" x="9504363" y="5024438"/>
          <p14:tracePt t="147361" x="9472613" y="5030788"/>
          <p14:tracePt t="147370" x="9442450" y="5037138"/>
          <p14:tracePt t="147377" x="9405938" y="5043488"/>
          <p14:tracePt t="147389" x="9363075" y="5043488"/>
          <p14:tracePt t="147394" x="9307513" y="5049838"/>
          <p14:tracePt t="147410" x="9264650" y="5049838"/>
          <p14:tracePt t="147411" x="9220200" y="5056188"/>
          <p14:tracePt t="147417" x="9183688" y="5062538"/>
          <p14:tracePt t="147429" x="9153525" y="5068888"/>
          <p14:tracePt t="147434" x="9128125" y="5068888"/>
          <p14:tracePt t="147449" x="9104313" y="5073650"/>
          <p14:tracePt t="147450" x="9085263" y="5080000"/>
          <p14:tracePt t="147457" x="9067800" y="5080000"/>
          <p14:tracePt t="147470" x="9048750" y="5086350"/>
          <p14:tracePt t="147474" x="9036050" y="5086350"/>
          <p14:tracePt t="147490" x="9023350" y="5092700"/>
          <p14:tracePt t="147491" x="9012238" y="5092700"/>
          <p14:tracePt t="147498" x="8999538" y="5099050"/>
          <p14:tracePt t="147509" x="8986838" y="5099050"/>
          <p14:tracePt t="147514" x="8980488" y="5099050"/>
          <p14:tracePt t="147530" x="8969375" y="5105400"/>
          <p14:tracePt t="147531" x="8950325" y="5105400"/>
          <p14:tracePt t="147538" x="8931275" y="5111750"/>
          <p14:tracePt t="147549" x="8907463" y="5111750"/>
          <p14:tracePt t="147555" x="8882063" y="5111750"/>
          <p14:tracePt t="147570" x="8851900" y="5118100"/>
          <p14:tracePt t="147571" x="8815388" y="5129213"/>
          <p14:tracePt t="147578" x="8777288" y="5129213"/>
          <p14:tracePt t="147589" x="8728075" y="5141913"/>
          <p14:tracePt t="147595" x="8678863" y="5148263"/>
          <p14:tracePt t="147610" x="8636000" y="5160963"/>
          <p14:tracePt t="147612" x="8586788" y="5172075"/>
          <p14:tracePt t="147619" x="8537575" y="5178425"/>
          <p14:tracePt t="147630" x="8488363" y="5191125"/>
          <p14:tracePt t="147635" x="8445500" y="5203825"/>
          <p14:tracePt t="147650" x="8396288" y="5221288"/>
          <p14:tracePt t="147652" x="8366125" y="5240338"/>
          <p14:tracePt t="147659" x="8340725" y="5259388"/>
          <p14:tracePt t="147669" x="8316913" y="5276850"/>
          <p14:tracePt t="147675" x="8310563" y="5289550"/>
          <p14:tracePt t="147690" x="8304213" y="5308600"/>
          <p14:tracePt t="147691" x="8297863" y="5326063"/>
          <p14:tracePt t="147699" x="8297863" y="5351463"/>
          <p14:tracePt t="147710" x="8297863" y="5375275"/>
          <p14:tracePt t="147715" x="8304213" y="5400675"/>
          <p14:tracePt t="147730" x="8304213" y="5418138"/>
          <p14:tracePt t="147731" x="8310563" y="5437188"/>
          <p14:tracePt t="147738" x="8310563" y="5456238"/>
          <p14:tracePt t="147750" x="8316913" y="5473700"/>
          <p14:tracePt t="147755" x="8316913" y="5480050"/>
          <p14:tracePt t="147770" x="8323263" y="5486400"/>
          <p14:tracePt t="147772" x="8323263" y="5492750"/>
          <p14:tracePt t="147778" x="8323263" y="5499100"/>
          <p14:tracePt t="147794" x="8323263" y="5505450"/>
          <p14:tracePt t="147802" x="8323263" y="5510213"/>
          <p14:tracePt t="147818" x="8323263" y="5516563"/>
          <p14:tracePt t="147825" x="8329613" y="5516563"/>
          <p14:tracePt t="147833" x="8329613" y="5522913"/>
          <p14:tracePt t="147841" x="8334375" y="5529263"/>
          <p14:tracePt t="147850" x="8334375" y="5535613"/>
          <p14:tracePt t="147857" x="8340725" y="5548313"/>
          <p14:tracePt t="147869" x="8347075" y="5559425"/>
          <p14:tracePt t="147874" x="8353425" y="5572125"/>
          <p14:tracePt t="147890" x="8359775" y="5584825"/>
          <p14:tracePt t="147891" x="8366125" y="5603875"/>
          <p14:tracePt t="147898" x="8372475" y="5621338"/>
          <p14:tracePt t="147909" x="8378825" y="5640388"/>
          <p14:tracePt t="147914" x="8383588" y="5657850"/>
          <p14:tracePt t="147930" x="8389938" y="5676900"/>
          <p14:tracePt t="147931" x="8402638" y="5695950"/>
          <p14:tracePt t="147938" x="8415338" y="5707063"/>
          <p14:tracePt t="147950" x="8428038" y="5726113"/>
          <p14:tracePt t="147956" x="8445500" y="5751513"/>
          <p14:tracePt t="147970" x="8464550" y="5762625"/>
          <p14:tracePt t="147971" x="8488363" y="5781675"/>
          <p14:tracePt t="147979" x="8520113" y="5800725"/>
          <p14:tracePt t="147990" x="8543925" y="5818188"/>
          <p14:tracePt t="147995" x="8569325" y="5830888"/>
          <p14:tracePt t="148010" x="8593138" y="5837238"/>
          <p14:tracePt t="148011" x="8624888" y="5849938"/>
          <p14:tracePt t="148018" x="8648700" y="5849938"/>
          <p14:tracePt t="148030" x="8678863" y="5854700"/>
          <p14:tracePt t="148035" x="8716963" y="5854700"/>
          <p14:tracePt t="148050" x="8753475" y="5854700"/>
          <p14:tracePt t="148051" x="8796338" y="5849938"/>
          <p14:tracePt t="148058" x="8851900" y="5843588"/>
          <p14:tracePt t="148070" x="8907463" y="5830888"/>
          <p14:tracePt t="148075" x="8963025" y="5818188"/>
          <p14:tracePt t="148090" x="9018588" y="5805488"/>
          <p14:tracePt t="148091" x="9078913" y="5794375"/>
          <p14:tracePt t="148099" x="9134475" y="5781675"/>
          <p14:tracePt t="148110" x="9196388" y="5762625"/>
          <p14:tracePt t="148116" x="9264650" y="5751513"/>
          <p14:tracePt t="148130" x="9324975" y="5732463"/>
          <p14:tracePt t="148131" x="9386888" y="5726113"/>
          <p14:tracePt t="148138" x="9442450" y="5713413"/>
          <p14:tracePt t="148150" x="9498013" y="5702300"/>
          <p14:tracePt t="148154" x="9547225" y="5689600"/>
          <p14:tracePt t="148170" x="9602788" y="5670550"/>
          <p14:tracePt t="148171" x="9645650" y="5646738"/>
          <p14:tracePt t="148178" x="9682163" y="5621338"/>
          <p14:tracePt t="148190" x="9718675" y="5597525"/>
          <p14:tracePt t="148196" x="9750425" y="5578475"/>
          <p14:tracePt t="148211" x="9810750" y="5529263"/>
          <p14:tracePt t="148218" x="9842500" y="5499100"/>
          <p14:tracePt t="148230" x="9872663" y="5462588"/>
          <p14:tracePt t="148235" x="9898063" y="5430838"/>
          <p14:tracePt t="148250" x="9921875" y="5400675"/>
          <p14:tracePt t="148252" x="9947275" y="5368925"/>
          <p14:tracePt t="148258" x="9971088" y="5332413"/>
          <p14:tracePt t="148270" x="9983788" y="5302250"/>
          <p14:tracePt t="148276" x="10002838" y="5276850"/>
          <p14:tracePt t="148290" x="10013950" y="5253038"/>
          <p14:tracePt t="148291" x="10020300" y="5233988"/>
          <p14:tracePt t="148298" x="10026650" y="5216525"/>
          <p14:tracePt t="148310" x="10033000" y="5197475"/>
          <p14:tracePt t="148315" x="10033000" y="5191125"/>
          <p14:tracePt t="148330" x="10033000" y="5172075"/>
          <p14:tracePt t="148331" x="10033000" y="5167313"/>
          <p14:tracePt t="148338" x="10033000" y="5154613"/>
          <p14:tracePt t="148350" x="10026650" y="5148263"/>
          <p14:tracePt t="148355" x="10026650" y="5141913"/>
          <p14:tracePt t="148370" x="10020300" y="5135563"/>
          <p14:tracePt t="148372" x="10020300" y="5129213"/>
          <p14:tracePt t="148378" x="10013950" y="5122863"/>
          <p14:tracePt t="148390" x="10007600" y="5118100"/>
          <p14:tracePt t="148395" x="9996488" y="5105400"/>
          <p14:tracePt t="148411" x="9990138" y="5099050"/>
          <p14:tracePt t="148425" x="9983788" y="5092700"/>
          <p14:tracePt t="148601" x="9977438" y="5086350"/>
          <p14:tracePt t="148617" x="9964738" y="5080000"/>
          <p14:tracePt t="148625" x="9953625" y="5068888"/>
          <p14:tracePt t="148633" x="9934575" y="5056188"/>
          <p14:tracePt t="148641" x="9909175" y="5043488"/>
          <p14:tracePt t="148650" x="9879013" y="5024438"/>
          <p14:tracePt t="148657" x="9848850" y="5006975"/>
          <p14:tracePt t="148669" x="9810750" y="4987925"/>
          <p14:tracePt t="148674" x="9756775" y="4964113"/>
          <p14:tracePt t="148690" x="9701213" y="4938713"/>
          <p14:tracePt t="148691" x="9645650" y="4914900"/>
          <p14:tracePt t="148697" x="9590088" y="4889500"/>
          <p14:tracePt t="148710" x="9540875" y="4872038"/>
          <p14:tracePt t="148714" x="9491663" y="4852988"/>
          <p14:tracePt t="148730" x="9442450" y="4840288"/>
          <p14:tracePt t="148731" x="9393238" y="4827588"/>
          <p14:tracePt t="148737" x="9350375" y="4822825"/>
          <p14:tracePt t="148750" x="9318625" y="4810125"/>
          <p14:tracePt t="148753" x="9294813" y="4803775"/>
          <p14:tracePt t="148770" x="9275763" y="4803775"/>
          <p14:tracePt t="148771" x="9269413" y="4803775"/>
          <p14:tracePt t="148793" x="9264650" y="4803775"/>
          <p14:tracePt t="148841" x="9258300" y="4803775"/>
          <p14:tracePt t="148865" x="9251950" y="4810125"/>
          <p14:tracePt t="148873" x="9239250" y="4810125"/>
          <p14:tracePt t="148881" x="9226550" y="4810125"/>
          <p14:tracePt t="148890" x="9209088" y="4810125"/>
          <p14:tracePt t="148897" x="9196388" y="4810125"/>
          <p14:tracePt t="148905" x="9177338" y="4810125"/>
          <p14:tracePt t="148913" x="9159875" y="4810125"/>
          <p14:tracePt t="148921" x="9134475" y="4810125"/>
          <p14:tracePt t="148930" x="9117013" y="4810125"/>
          <p14:tracePt t="148937" x="9091613" y="4816475"/>
          <p14:tracePt t="148950" x="9067800" y="4822825"/>
          <p14:tracePt t="148954" x="9042400" y="4822825"/>
          <p14:tracePt t="148970" x="9012238" y="4822825"/>
          <p14:tracePt t="148971" x="8986838" y="4822825"/>
          <p14:tracePt t="148978" x="8956675" y="4827588"/>
          <p14:tracePt t="148990" x="8931275" y="4833938"/>
          <p14:tracePt t="148994" x="8907463" y="4833938"/>
          <p14:tracePt t="149010" x="8888413" y="4840288"/>
          <p14:tracePt t="149011" x="8882063" y="4840288"/>
          <p14:tracePt t="149018" x="8870950" y="4846638"/>
          <p14:tracePt t="149030" x="8858250" y="4846638"/>
          <p14:tracePt t="149034" x="8851900" y="4852988"/>
          <p14:tracePt t="149050" x="8845550" y="4852988"/>
          <p14:tracePt t="149052" x="8839200" y="4852988"/>
          <p14:tracePt t="149058" x="8832850" y="4859338"/>
          <p14:tracePt t="149070" x="8826500" y="4865688"/>
          <p14:tracePt t="149076" x="8815388" y="4872038"/>
          <p14:tracePt t="149090" x="8809038" y="4872038"/>
          <p14:tracePt t="149092" x="8809038" y="4876800"/>
          <p14:tracePt t="149098" x="8802688" y="4876800"/>
          <p14:tracePt t="149110" x="8796338" y="4883150"/>
          <p14:tracePt t="149115" x="8789988" y="4889500"/>
          <p14:tracePt t="149131" x="8772525" y="4895850"/>
          <p14:tracePt t="149138" x="8766175" y="4902200"/>
          <p14:tracePt t="149150" x="8753475" y="4908550"/>
          <p14:tracePt t="149156" x="8740775" y="4908550"/>
          <p14:tracePt t="149170" x="8728075" y="4914900"/>
          <p14:tracePt t="149171" x="8723313" y="4914900"/>
          <p14:tracePt t="149178" x="8710613" y="4921250"/>
          <p14:tracePt t="149190" x="8704263" y="4921250"/>
          <p14:tracePt t="149194" x="8691563" y="4921250"/>
          <p14:tracePt t="149211" x="8685213" y="4926013"/>
          <p14:tracePt t="149218" x="8678863" y="4926013"/>
          <p14:tracePt t="149250" x="8674100" y="4926013"/>
          <p14:tracePt t="149553" x="8674100" y="4932363"/>
          <p14:tracePt t="149593" x="8667750" y="4932363"/>
          <p14:tracePt t="149610" x="8667750" y="4938713"/>
          <p14:tracePt t="149657" x="8667750" y="4945063"/>
          <p14:tracePt t="149682" x="8667750" y="4951413"/>
          <p14:tracePt t="149705" x="8667750" y="4957763"/>
          <p14:tracePt t="149714" x="8667750" y="4964113"/>
          <p14:tracePt t="149721" x="8674100" y="4970463"/>
          <p14:tracePt t="149730" x="8674100" y="4975225"/>
          <p14:tracePt t="149738" x="8674100" y="4981575"/>
          <p14:tracePt t="149745" x="8678863" y="4994275"/>
          <p14:tracePt t="149753" x="8685213" y="5006975"/>
          <p14:tracePt t="149761" x="8691563" y="5024438"/>
          <p14:tracePt t="149770" x="8704263" y="5043488"/>
          <p14:tracePt t="149777" x="8716963" y="5056188"/>
          <p14:tracePt t="149790" x="8734425" y="5080000"/>
          <p14:tracePt t="149793" x="8753475" y="5105400"/>
          <p14:tracePt t="149810" x="8777288" y="5122863"/>
          <p14:tracePt t="149812" x="8802688" y="5148263"/>
          <p14:tracePt t="149818" x="8839200" y="5167313"/>
          <p14:tracePt t="149830" x="8870950" y="5191125"/>
          <p14:tracePt t="149836" x="8901113" y="5216525"/>
          <p14:tracePt t="149850" x="8931275" y="5240338"/>
          <p14:tracePt t="149851" x="8969375" y="5253038"/>
          <p14:tracePt t="149858" x="8999538" y="5270500"/>
          <p14:tracePt t="149870" x="9029700" y="5289550"/>
          <p14:tracePt t="149876" x="9067800" y="5308600"/>
          <p14:tracePt t="149891" x="9104313" y="5326063"/>
          <p14:tracePt t="149892" x="9134475" y="5345113"/>
          <p14:tracePt t="149898" x="9166225" y="5357813"/>
          <p14:tracePt t="149910" x="9190038" y="5368925"/>
          <p14:tracePt t="149916" x="9209088" y="5375275"/>
          <p14:tracePt t="149930" x="9232900" y="5381625"/>
          <p14:tracePt t="149931" x="9251950" y="5387975"/>
          <p14:tracePt t="149939" x="9264650" y="5394325"/>
          <p14:tracePt t="149951" x="9282113" y="5394325"/>
          <p14:tracePt t="149955" x="9294813" y="5394325"/>
          <p14:tracePt t="149971" x="9301163" y="5394325"/>
          <p14:tracePt t="149972" x="9318625" y="5394325"/>
          <p14:tracePt t="149978" x="9337675" y="5387975"/>
          <p14:tracePt t="149990" x="9356725" y="5375275"/>
          <p14:tracePt t="149996" x="9367838" y="5368925"/>
          <p14:tracePt t="150010" x="9386888" y="5364163"/>
          <p14:tracePt t="150012" x="9412288" y="5351463"/>
          <p14:tracePt t="150019" x="9436100" y="5338763"/>
          <p14:tracePt t="150030" x="9461500" y="5326063"/>
          <p14:tracePt t="150035" x="9478963" y="5314950"/>
          <p14:tracePt t="150050" x="9510713" y="5302250"/>
          <p14:tracePt t="150051" x="9528175" y="5283200"/>
          <p14:tracePt t="150058" x="9547225" y="5265738"/>
          <p14:tracePt t="150070" x="9564688" y="5240338"/>
          <p14:tracePt t="150073" x="9577388" y="5216525"/>
          <p14:tracePt t="150090" x="9583738" y="5184775"/>
          <p14:tracePt t="150092" x="9596438" y="5154613"/>
          <p14:tracePt t="150098" x="9602788" y="5118100"/>
          <p14:tracePt t="150110" x="9602788" y="5073650"/>
          <p14:tracePt t="150115" x="9602788" y="5024438"/>
          <p14:tracePt t="150130" x="9590088" y="4970463"/>
          <p14:tracePt t="150132" x="9577388" y="4914900"/>
          <p14:tracePt t="150138" x="9559925" y="4859338"/>
          <p14:tracePt t="150150" x="9534525" y="4810125"/>
          <p14:tracePt t="150156" x="9504363" y="4760913"/>
          <p14:tracePt t="150170" x="9472613" y="4711700"/>
          <p14:tracePt t="150171" x="9436100" y="4662488"/>
          <p14:tracePt t="150178" x="9399588" y="4619625"/>
          <p14:tracePt t="150190" x="9367838" y="4587875"/>
          <p14:tracePt t="150196" x="9331325" y="4551363"/>
          <p14:tracePt t="150211" x="9275763" y="4514850"/>
          <p14:tracePt t="150218" x="9251950" y="4495800"/>
          <p14:tracePt t="150230" x="9232900" y="4483100"/>
          <p14:tracePt t="150236" x="9226550" y="4483100"/>
          <p14:tracePt t="150251" x="9220200" y="4483100"/>
          <p14:tracePt t="150258" x="9215438" y="4483100"/>
          <p14:tracePt t="150282" x="9202738" y="4495800"/>
          <p14:tracePt t="150291" x="9196388" y="4502150"/>
          <p14:tracePt t="150298" x="9183688" y="4514850"/>
          <p14:tracePt t="150306" x="9177338" y="4521200"/>
          <p14:tracePt t="150313" x="9166225" y="4532313"/>
          <p14:tracePt t="150322" x="9147175" y="4545013"/>
          <p14:tracePt t="150331" x="9121775" y="4551363"/>
          <p14:tracePt t="150337" x="9097963" y="4564063"/>
          <p14:tracePt t="150350" x="9072563" y="4570413"/>
          <p14:tracePt t="150355" x="9042400" y="4576763"/>
          <p14:tracePt t="150370" x="9012238" y="4581525"/>
          <p14:tracePt t="150371" x="8986838" y="4587875"/>
          <p14:tracePt t="150378" x="8956675" y="4594225"/>
          <p14:tracePt t="150390" x="8937625" y="4600575"/>
          <p14:tracePt t="150395" x="8913813" y="4613275"/>
          <p14:tracePt t="150410" x="8888413" y="4619625"/>
          <p14:tracePt t="150411" x="8864600" y="4625975"/>
          <p14:tracePt t="150418" x="8839200" y="4637088"/>
          <p14:tracePt t="150430" x="8815388" y="4649788"/>
          <p14:tracePt t="150434" x="8789988" y="4662488"/>
          <p14:tracePt t="150451" x="8772525" y="4668838"/>
          <p14:tracePt t="150451" x="8753475" y="4679950"/>
          <p14:tracePt t="150458" x="8740775" y="4692650"/>
          <p14:tracePt t="150470" x="8728075" y="4711700"/>
          <p14:tracePt t="150475" x="8716963" y="4724400"/>
          <p14:tracePt t="150490" x="8704263" y="4735513"/>
          <p14:tracePt t="150492" x="8691563" y="4754563"/>
          <p14:tracePt t="150499" x="8685213" y="4767263"/>
          <p14:tracePt t="150510" x="8678863" y="4778375"/>
          <p14:tracePt t="150515" x="8674100" y="4797425"/>
          <p14:tracePt t="150531" x="8655050" y="4833938"/>
          <p14:tracePt t="150538" x="8648700" y="4840288"/>
          <p14:tracePt t="150550" x="8648700" y="4852988"/>
          <p14:tracePt t="150555" x="8642350" y="4865688"/>
          <p14:tracePt t="150571" x="8642350" y="4872038"/>
          <p14:tracePt t="150572" x="8642350" y="4876800"/>
          <p14:tracePt t="150585" x="8642350" y="4883150"/>
          <p14:tracePt t="150594" x="8636000" y="4883150"/>
          <p14:tracePt t="150665" x="8636000" y="4889500"/>
          <p14:tracePt t="150689" x="8642350" y="4895850"/>
          <p14:tracePt t="150705" x="8642350" y="4902200"/>
          <p14:tracePt t="150713" x="8648700" y="4908550"/>
          <p14:tracePt t="150721" x="8655050" y="4914900"/>
          <p14:tracePt t="150730" x="8661400" y="4926013"/>
          <p14:tracePt t="150738" x="8674100" y="4938713"/>
          <p14:tracePt t="150745" x="8691563" y="4964113"/>
          <p14:tracePt t="150753" x="8697913" y="4981575"/>
          <p14:tracePt t="150761" x="8710613" y="4994275"/>
          <p14:tracePt t="150771" x="8728075" y="5013325"/>
          <p14:tracePt t="150777" x="8747125" y="5037138"/>
          <p14:tracePt t="150790" x="8759825" y="5062538"/>
          <p14:tracePt t="150794" x="8783638" y="5092700"/>
          <p14:tracePt t="150810" x="8809038" y="5118100"/>
          <p14:tracePt t="150811" x="8839200" y="5148263"/>
          <p14:tracePt t="150818" x="8870950" y="5172075"/>
          <p14:tracePt t="150830" x="8901113" y="5197475"/>
          <p14:tracePt t="150834" x="8937625" y="5221288"/>
          <p14:tracePt t="150850" x="8969375" y="5246688"/>
          <p14:tracePt t="150851" x="9005888" y="5270500"/>
          <p14:tracePt t="150858" x="9036050" y="5295900"/>
          <p14:tracePt t="150870" x="9061450" y="5308600"/>
          <p14:tracePt t="150875" x="9085263" y="5326063"/>
          <p14:tracePt t="150891" x="9104313" y="5345113"/>
          <p14:tracePt t="150892" x="9121775" y="5351463"/>
          <p14:tracePt t="150899" x="9140825" y="5364163"/>
          <p14:tracePt t="150910" x="9153525" y="5375275"/>
          <p14:tracePt t="150915" x="9166225" y="5381625"/>
          <p14:tracePt t="150930" x="9177338" y="5387975"/>
          <p14:tracePt t="150932" x="9183688" y="5387975"/>
          <p14:tracePt t="150938" x="9196388" y="5394325"/>
          <p14:tracePt t="150951" x="9202738" y="5394325"/>
          <p14:tracePt t="150956" x="9209088" y="5394325"/>
          <p14:tracePt t="150971" x="9215438" y="5394325"/>
          <p14:tracePt t="150972" x="9220200" y="5400675"/>
          <p14:tracePt t="150979" x="9226550" y="5400675"/>
          <p14:tracePt t="150994" x="9232900" y="5400675"/>
          <p14:tracePt t="151001" x="9239250" y="5407025"/>
          <p14:tracePt t="151011" x="9245600" y="5407025"/>
          <p14:tracePt t="151017" x="9251950" y="5407025"/>
          <p14:tracePt t="151033" x="9258300" y="5407025"/>
          <p14:tracePt t="151257" x="9264650" y="5407025"/>
          <p14:tracePt t="151281" x="9269413" y="5407025"/>
          <p14:tracePt t="151290" x="9275763" y="5407025"/>
          <p14:tracePt t="151305" x="9288463" y="5400675"/>
          <p14:tracePt t="151313" x="9301163" y="5394325"/>
          <p14:tracePt t="151321" x="9313863" y="5387975"/>
          <p14:tracePt t="151330" x="9318625" y="5387975"/>
          <p14:tracePt t="151337" x="9331325" y="5375275"/>
          <p14:tracePt t="151345" x="9344025" y="5368925"/>
          <p14:tracePt t="151353" x="9350375" y="5357813"/>
          <p14:tracePt t="151361" x="9363075" y="5351463"/>
          <p14:tracePt t="151370" x="9363075" y="5345113"/>
          <p14:tracePt t="151377" x="9367838" y="5345113"/>
          <p14:tracePt t="151390" x="9367838" y="5338763"/>
          <p14:tracePt t="151449" x="9367838" y="5332413"/>
          <p14:tracePt t="151474" x="9367838" y="5338763"/>
          <p14:tracePt t="151497" x="9374188" y="5338763"/>
          <p14:tracePt t="151505" x="9374188" y="5345113"/>
          <p14:tracePt t="151569" x="9380538" y="5345113"/>
          <p14:tracePt t="151593" x="9380538" y="5338763"/>
          <p14:tracePt t="151601" x="9386888" y="5338763"/>
          <p14:tracePt t="151610" x="9386888" y="5332413"/>
          <p14:tracePt t="151626" x="9399588" y="5326063"/>
          <p14:tracePt t="151633" x="9405938" y="5319713"/>
          <p14:tracePt t="151641" x="9412288" y="5314950"/>
          <p14:tracePt t="151650" x="9417050" y="5308600"/>
          <p14:tracePt t="151665" x="9423400" y="5302250"/>
          <p14:tracePt t="151681" x="9429750" y="5302250"/>
          <p14:tracePt t="151713" x="9423400" y="5302250"/>
          <p14:tracePt t="151721" x="9412288" y="5302250"/>
          <p14:tracePt t="151730" x="9380538" y="5302250"/>
          <p14:tracePt t="151737" x="9331325" y="5302250"/>
          <p14:tracePt t="151745" x="9282113" y="5295900"/>
          <p14:tracePt t="151753" x="9215438" y="5289550"/>
          <p14:tracePt t="151761" x="9140825" y="5283200"/>
          <p14:tracePt t="151770" x="9055100" y="5276850"/>
          <p14:tracePt t="151778" x="8969375" y="5276850"/>
          <p14:tracePt t="151789" x="8882063" y="5270500"/>
          <p14:tracePt t="151794" x="8802688" y="5265738"/>
          <p14:tracePt t="151809" x="8723313" y="5259388"/>
          <p14:tracePt t="151810" x="8655050" y="5253038"/>
          <p14:tracePt t="151818" x="8599488" y="5246688"/>
          <p14:tracePt t="151865" x="8580438" y="5246688"/>
          <p14:tracePt t="151873" x="8580438" y="5253038"/>
          <p14:tracePt t="151882" x="8575675" y="5253038"/>
          <p14:tracePt t="151890" x="8580438" y="5270500"/>
          <p14:tracePt t="151897" x="8599488" y="5295900"/>
          <p14:tracePt t="151909" x="8629650" y="5326063"/>
          <p14:tracePt t="151914" x="8678863" y="5345113"/>
          <p14:tracePt t="151930" x="8839200" y="5345113"/>
          <p14:tracePt t="151937" x="8950325" y="5295900"/>
          <p14:tracePt t="151949" x="9110663" y="5172075"/>
          <p14:tracePt t="151954" x="9232900" y="5019675"/>
          <p14:tracePt t="151970" x="9356725" y="4822825"/>
          <p14:tracePt t="151971" x="9455150" y="4594225"/>
          <p14:tracePt t="151977" x="9534525" y="4335463"/>
          <p14:tracePt t="151989" x="9602788" y="4016375"/>
          <p14:tracePt t="151994" x="9663113" y="3586163"/>
          <p14:tracePt t="152009" x="9669463" y="3100388"/>
          <p14:tracePt t="152011" x="9663113" y="2651125"/>
          <p14:tracePt t="152018" x="9632950" y="2201863"/>
          <p14:tracePt t="152029" x="9571038" y="1735138"/>
          <p14:tracePt t="152034" x="9504363" y="1298575"/>
          <p14:tracePt t="152050" x="9405938" y="842963"/>
          <p14:tracePt t="152051" x="9275763" y="368300"/>
          <p14:tracePt t="152058" x="9215438" y="153988"/>
          <p14:tracePt t="152226" x="9190038" y="79375"/>
          <p14:tracePt t="152233" x="9183688" y="79375"/>
          <p14:tracePt t="152242" x="9183688" y="134938"/>
          <p14:tracePt t="152250" x="9177338" y="215900"/>
          <p14:tracePt t="152257" x="9170988" y="301625"/>
          <p14:tracePt t="152269" x="9159875" y="363538"/>
          <p14:tracePt t="152274" x="9153525" y="400050"/>
          <p14:tracePt t="152289" x="9153525" y="412750"/>
          <p14:tracePt t="152297" x="9147175" y="412750"/>
          <p14:tracePt t="152309" x="9147175" y="406400"/>
          <p14:tracePt t="152314" x="9153525" y="387350"/>
          <p14:tracePt t="152330" x="9166225" y="363538"/>
          <p14:tracePt t="152331" x="9190038" y="331788"/>
          <p14:tracePt t="152338" x="9232900" y="295275"/>
          <p14:tracePt t="152349" x="9282113" y="239713"/>
          <p14:tracePt t="152354" x="9344025" y="184150"/>
          <p14:tracePt t="152370" x="9412288" y="122238"/>
          <p14:tracePt t="152371" x="9498013" y="555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01529-3ECA-E148-A558-5BFEED8E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585901"/>
            <a:ext cx="5432045" cy="196920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BAEE-CC64-0943-8838-436D0D77C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555101"/>
            <a:ext cx="5432045" cy="3326456"/>
          </a:xfrm>
        </p:spPr>
        <p:txBody>
          <a:bodyPr>
            <a:normAutofit/>
          </a:bodyPr>
          <a:lstStyle/>
          <a:p>
            <a:endParaRPr lang="en-US" sz="6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Blue and yellow wave pattern">
            <a:extLst>
              <a:ext uri="{FF2B5EF4-FFF2-40B4-BE49-F238E27FC236}">
                <a16:creationId xmlns:a16="http://schemas.microsoft.com/office/drawing/2014/main" id="{BE3F02F2-81C5-44C0-83C4-1E0EC6CC6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2" r="26256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3A7A1-436E-FF4B-800E-873057E9C372}"/>
              </a:ext>
            </a:extLst>
          </p:cNvPr>
          <p:cNvSpPr txBox="1"/>
          <p:nvPr/>
        </p:nvSpPr>
        <p:spPr>
          <a:xfrm>
            <a:off x="8987572" y="-3727423"/>
            <a:ext cx="3050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4" name="Picture 23" descr="Timeline&#10;&#10;Description automatically generated">
            <a:extLst>
              <a:ext uri="{FF2B5EF4-FFF2-40B4-BE49-F238E27FC236}">
                <a16:creationId xmlns:a16="http://schemas.microsoft.com/office/drawing/2014/main" id="{A02E4E61-20DE-C643-B305-83DBF5A4F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5" y="2065060"/>
            <a:ext cx="3918753" cy="383625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D8692D8-43D1-5C48-AD8C-8FA12F63AAB7}"/>
              </a:ext>
            </a:extLst>
          </p:cNvPr>
          <p:cNvGrpSpPr/>
          <p:nvPr/>
        </p:nvGrpSpPr>
        <p:grpSpPr>
          <a:xfrm>
            <a:off x="9228340" y="3885136"/>
            <a:ext cx="2568548" cy="1873197"/>
            <a:chOff x="9372478" y="105576"/>
            <a:chExt cx="2819522" cy="2054019"/>
          </a:xfrm>
        </p:grpSpPr>
        <p:pic>
          <p:nvPicPr>
            <p:cNvPr id="7170" name="Picture 2" descr="ARM Research Facility">
              <a:extLst>
                <a:ext uri="{FF2B5EF4-FFF2-40B4-BE49-F238E27FC236}">
                  <a16:creationId xmlns:a16="http://schemas.microsoft.com/office/drawing/2014/main" id="{D0C78FC0-A08C-D542-BEBE-9E8524D79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478" y="105576"/>
              <a:ext cx="2819522" cy="2054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A23595-C901-9F4D-AA8E-B7D4AC6FD07E}"/>
                </a:ext>
              </a:extLst>
            </p:cNvPr>
            <p:cNvSpPr txBox="1"/>
            <p:nvPr/>
          </p:nvSpPr>
          <p:spPr>
            <a:xfrm>
              <a:off x="9585248" y="251532"/>
              <a:ext cx="1981827" cy="40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ARM SGP site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BE228BB-CEEE-644D-B643-4CCC1B1F5111}"/>
              </a:ext>
            </a:extLst>
          </p:cNvPr>
          <p:cNvSpPr txBox="1"/>
          <p:nvPr/>
        </p:nvSpPr>
        <p:spPr>
          <a:xfrm>
            <a:off x="1060616" y="5969369"/>
            <a:ext cx="214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Findell</a:t>
            </a:r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&amp; </a:t>
            </a:r>
            <a:r>
              <a:rPr lang="en-US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Eltahir</a:t>
            </a:r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2003</a:t>
            </a:r>
          </a:p>
          <a:p>
            <a:r>
              <a:rPr lang="en-US" b="1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Wakefiled</a:t>
            </a:r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et al. (2019)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16FAF3-F435-DB4C-A589-BA09EE1D46EF}"/>
              </a:ext>
            </a:extLst>
          </p:cNvPr>
          <p:cNvSpPr txBox="1"/>
          <p:nvPr/>
        </p:nvSpPr>
        <p:spPr>
          <a:xfrm>
            <a:off x="1060616" y="660600"/>
            <a:ext cx="973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Strong moist anomalies in the LT in later morning is preferred precondition for afternoon rainfall, especially for the dry coupling </a:t>
            </a:r>
          </a:p>
        </p:txBody>
      </p:sp>
      <p:pic>
        <p:nvPicPr>
          <p:cNvPr id="26" name="Picture 2" descr="The land-atmosphere coupling strength diagnostic for boreal summer (the ⍀ difference, dimensionless, describing the impact of soil moisture on precipitation), averaged across the 12 models participating in GLACE. ( Insets ) Areally averaged coupling strengths for the 12 individual models over the outlined, representative hotspot regions. No signal appears in southern South America or at the southern tip of Africa. ">
            <a:extLst>
              <a:ext uri="{FF2B5EF4-FFF2-40B4-BE49-F238E27FC236}">
                <a16:creationId xmlns:a16="http://schemas.microsoft.com/office/drawing/2014/main" id="{C61B60E1-ACC0-CD40-ADF9-971C82A7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90" y="1809305"/>
            <a:ext cx="2655611" cy="17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2E8935-9053-1349-AC2C-E71CB24EDC87}"/>
              </a:ext>
            </a:extLst>
          </p:cNvPr>
          <p:cNvCxnSpPr>
            <a:cxnSpLocks/>
          </p:cNvCxnSpPr>
          <p:nvPr/>
        </p:nvCxnSpPr>
        <p:spPr>
          <a:xfrm flipV="1">
            <a:off x="9270267" y="2514378"/>
            <a:ext cx="585434" cy="137074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8041B8-5B6B-FB41-B54C-864C9592AE9B}"/>
              </a:ext>
            </a:extLst>
          </p:cNvPr>
          <p:cNvCxnSpPr>
            <a:cxnSpLocks/>
          </p:cNvCxnSpPr>
          <p:nvPr/>
        </p:nvCxnSpPr>
        <p:spPr>
          <a:xfrm flipH="1" flipV="1">
            <a:off x="9883259" y="2514378"/>
            <a:ext cx="1886071" cy="137074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1681733-6EE5-5C48-9F19-52830F9C6630}"/>
              </a:ext>
            </a:extLst>
          </p:cNvPr>
          <p:cNvSpPr txBox="1"/>
          <p:nvPr/>
        </p:nvSpPr>
        <p:spPr>
          <a:xfrm>
            <a:off x="11675327" y="64770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26" name="Picture 2" descr="C:\Users\gloriabruin\AppData\Local\Microsoft\Windows\INetCache\Content.MSO\D5C80611.tmp">
            <a:extLst>
              <a:ext uri="{FF2B5EF4-FFF2-40B4-BE49-F238E27FC236}">
                <a16:creationId xmlns:a16="http://schemas.microsoft.com/office/drawing/2014/main" id="{03180ED8-D103-D505-871C-A94C78DD7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r="32125"/>
          <a:stretch/>
        </p:blipFill>
        <p:spPr bwMode="auto">
          <a:xfrm>
            <a:off x="4686300" y="1823816"/>
            <a:ext cx="4380199" cy="46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E42D4D-3430-3A4A-8D0D-CF67255A68F3}"/>
              </a:ext>
            </a:extLst>
          </p:cNvPr>
          <p:cNvCxnSpPr/>
          <p:nvPr/>
        </p:nvCxnSpPr>
        <p:spPr>
          <a:xfrm>
            <a:off x="3838222" y="3293324"/>
            <a:ext cx="4018845" cy="925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ECEA27-69A3-3042-9540-BF3436380453}"/>
              </a:ext>
            </a:extLst>
          </p:cNvPr>
          <p:cNvCxnSpPr>
            <a:cxnSpLocks/>
          </p:cNvCxnSpPr>
          <p:nvPr/>
        </p:nvCxnSpPr>
        <p:spPr>
          <a:xfrm>
            <a:off x="3348101" y="3900872"/>
            <a:ext cx="2693840" cy="1048742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847E03-9F47-5E2F-E442-EAD04798D3FD}"/>
              </a:ext>
            </a:extLst>
          </p:cNvPr>
          <p:cNvSpPr txBox="1"/>
          <p:nvPr/>
        </p:nvSpPr>
        <p:spPr>
          <a:xfrm>
            <a:off x="6041941" y="2213175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 P – No rainy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F6CE8-AA8C-46AA-D1AF-E8F4A32AA663}"/>
              </a:ext>
            </a:extLst>
          </p:cNvPr>
          <p:cNvSpPr txBox="1"/>
          <p:nvPr/>
        </p:nvSpPr>
        <p:spPr>
          <a:xfrm>
            <a:off x="7032737" y="3205297"/>
            <a:ext cx="212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coupling: CTP’ &gt; 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AAC6E-FFAD-D3DC-8092-DBC5E8AAB2B5}"/>
              </a:ext>
            </a:extLst>
          </p:cNvPr>
          <p:cNvSpPr txBox="1"/>
          <p:nvPr/>
        </p:nvSpPr>
        <p:spPr>
          <a:xfrm>
            <a:off x="6453764" y="4633386"/>
            <a:ext cx="17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coupling: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b="1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&lt; 0 </a:t>
            </a:r>
          </a:p>
        </p:txBody>
      </p:sp>
    </p:spTree>
    <p:extLst>
      <p:ext uri="{BB962C8B-B14F-4D97-AF65-F5344CB8AC3E}">
        <p14:creationId xmlns:p14="http://schemas.microsoft.com/office/powerpoint/2010/main" val="26870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43"/>
    </mc:Choice>
    <mc:Fallback xmlns="">
      <p:transition spd="slow" advTm="119443"/>
    </mc:Fallback>
  </mc:AlternateContent>
  <p:extLst>
    <p:ext uri="{3A86A75C-4F4B-4683-9AE1-C65F6400EC91}">
      <p14:laserTraceLst xmlns:p14="http://schemas.microsoft.com/office/powerpoint/2010/main">
        <p14:tracePtLst>
          <p14:tracePt t="113349" x="10056813" y="6350"/>
          <p14:tracePt t="113363" x="10045700" y="30163"/>
          <p14:tracePt t="113365" x="10033000" y="55563"/>
          <p14:tracePt t="113371" x="10020300" y="73025"/>
          <p14:tracePt t="113377" x="10007600" y="98425"/>
          <p14:tracePt t="113385" x="9996488" y="117475"/>
          <p14:tracePt t="113392" x="9983788" y="128588"/>
          <p14:tracePt t="113400" x="9983788" y="141288"/>
          <p14:tracePt t="113408" x="9977438" y="147638"/>
          <p14:tracePt t="113416" x="9964738" y="153988"/>
          <p14:tracePt t="113424" x="9964738" y="160338"/>
          <p14:tracePt t="113432" x="9958388" y="160338"/>
          <p14:tracePt t="113440" x="9947275" y="171450"/>
          <p14:tracePt t="113450" x="9928225" y="184150"/>
          <p14:tracePt t="113456" x="9904413" y="190500"/>
          <p14:tracePt t="113470" x="9872663" y="203200"/>
          <p14:tracePt t="113473" x="9829800" y="215900"/>
          <p14:tracePt t="113490" x="9701213" y="246063"/>
          <p14:tracePt t="113496" x="9632950" y="258763"/>
          <p14:tracePt t="113510" x="9553575" y="276225"/>
          <p14:tracePt t="113513" x="9466263" y="282575"/>
          <p14:tracePt t="113531" x="9275763" y="288925"/>
          <p14:tracePt t="113536" x="9170988" y="282575"/>
          <p14:tracePt t="113550" x="9048750" y="276225"/>
          <p14:tracePt t="113553" x="8931275" y="269875"/>
          <p14:tracePt t="113571" x="8710613" y="265113"/>
          <p14:tracePt t="113593" x="8488363" y="265113"/>
          <p14:tracePt t="113595" x="8383588" y="265113"/>
          <p14:tracePt t="113601" x="8291513" y="265113"/>
          <p14:tracePt t="113609" x="8205788" y="269875"/>
          <p14:tracePt t="113617" x="8132763" y="282575"/>
          <p14:tracePt t="113631" x="8070850" y="295275"/>
          <p14:tracePt t="113635" x="8015288" y="314325"/>
          <p14:tracePt t="113641" x="7972425" y="350838"/>
          <p14:tracePt t="113651" x="7935913" y="381000"/>
          <p14:tracePt t="113657" x="7910513" y="423863"/>
          <p14:tracePt t="113671" x="7897813" y="461963"/>
          <p14:tracePt t="113692" x="7886700" y="669925"/>
          <p14:tracePt t="113701" x="7886700" y="774700"/>
          <p14:tracePt t="113706" x="7891463" y="879475"/>
          <p14:tracePt t="113713" x="7897813" y="984250"/>
          <p14:tracePt t="113721" x="7916863" y="1095375"/>
          <p14:tracePt t="113731" x="7935913" y="1211263"/>
          <p14:tracePt t="113737" x="7940675" y="1335088"/>
          <p14:tracePt t="113744" x="7953375" y="1476375"/>
          <p14:tracePt t="113752" x="7966075" y="1611313"/>
          <p14:tracePt t="113760" x="7985125" y="1735138"/>
          <p14:tracePt t="113771" x="7996238" y="1857375"/>
          <p14:tracePt t="113791" x="8008938" y="2079625"/>
          <p14:tracePt t="113796" x="8008938" y="2178050"/>
          <p14:tracePt t="113801" x="8002588" y="2281238"/>
          <p14:tracePt t="113810" x="7985125" y="2374900"/>
          <p14:tracePt t="113817" x="7959725" y="2460625"/>
          <p14:tracePt t="113830" x="7935913" y="2546350"/>
          <p14:tracePt t="113836" x="7904163" y="2625725"/>
          <p14:tracePt t="113841" x="7880350" y="2687638"/>
          <p14:tracePt t="113851" x="7848600" y="2749550"/>
          <p14:tracePt t="113857" x="7805738" y="2798763"/>
          <p14:tracePt t="113871" x="7775575" y="2835275"/>
          <p14:tracePt t="113891" x="7732713" y="2841625"/>
          <p14:tracePt t="114064" x="7732713" y="2835275"/>
          <p14:tracePt t="114088" x="7726363" y="2841625"/>
          <p14:tracePt t="114096" x="7726363" y="2847975"/>
          <p14:tracePt t="114104" x="7732713" y="2878138"/>
          <p14:tracePt t="114112" x="7739063" y="2933700"/>
          <p14:tracePt t="114120" x="7743825" y="3038475"/>
          <p14:tracePt t="114130" x="7756525" y="3167063"/>
          <p14:tracePt t="114137" x="7762875" y="3308350"/>
          <p14:tracePt t="114150" x="7762875" y="3451225"/>
          <p14:tracePt t="114153" x="7762875" y="3586163"/>
          <p14:tracePt t="114170" x="7762875" y="3948113"/>
          <p14:tracePt t="114176" x="7788275" y="4281488"/>
          <p14:tracePt t="114190" x="7824788" y="4613275"/>
          <p14:tracePt t="114195" x="7861300" y="4957763"/>
          <p14:tracePt t="114211" x="7953375" y="5603875"/>
          <p14:tracePt t="114216" x="8008938" y="5886450"/>
          <p14:tracePt t="114231" x="8070850" y="6205538"/>
          <p14:tracePt t="114235" x="8120063" y="6415088"/>
          <p14:tracePt t="114251" x="8186738" y="6686550"/>
          <p14:tracePt t="114257" x="8224838" y="6778625"/>
          <p14:tracePt t="114271" x="8261350" y="6834188"/>
          <p14:tracePt t="114308" x="8389938" y="6845300"/>
          <p14:tracePt t="114315" x="8408988" y="6821488"/>
          <p14:tracePt t="114321" x="8432800" y="6796088"/>
          <p14:tracePt t="114331" x="8451850" y="6765925"/>
          <p14:tracePt t="114337" x="8470900" y="6740525"/>
          <p14:tracePt t="114351" x="8477250" y="6723063"/>
          <p14:tracePt t="114355" x="8482013" y="6710363"/>
          <p14:tracePt t="114371" x="8482013" y="6704013"/>
          <p14:tracePt t="114377" x="8482013" y="6697663"/>
          <p14:tracePt t="114448" x="8482013" y="6691313"/>
          <p14:tracePt t="114480" x="8482013" y="6686550"/>
          <p14:tracePt t="114536" x="8477250" y="6680200"/>
          <p14:tracePt t="114544" x="8470900" y="6673850"/>
          <p14:tracePt t="114552" x="8458200" y="6661150"/>
          <p14:tracePt t="114560" x="8445500" y="6642100"/>
          <p14:tracePt t="114568" x="8432800" y="6624638"/>
          <p14:tracePt t="114576" x="8402638" y="6599238"/>
          <p14:tracePt t="114584" x="8378825" y="6562725"/>
          <p14:tracePt t="114592" x="8340725" y="6532563"/>
          <p14:tracePt t="114600" x="8310563" y="6489700"/>
          <p14:tracePt t="114610" x="8274050" y="6451600"/>
          <p14:tracePt t="114616" x="8242300" y="6415088"/>
          <p14:tracePt t="114630" x="8205788" y="6372225"/>
          <p14:tracePt t="114634" x="8175625" y="6329363"/>
          <p14:tracePt t="114651" x="8107363" y="6248400"/>
          <p14:tracePt t="114656" x="8088313" y="6211888"/>
          <p14:tracePt t="114671" x="8064500" y="6181725"/>
          <p14:tracePt t="114674" x="8039100" y="6149975"/>
          <p14:tracePt t="114691" x="8002588" y="6089650"/>
          <p14:tracePt t="114696" x="7985125" y="6057900"/>
          <p14:tracePt t="114711" x="7972425" y="6040438"/>
          <p14:tracePt t="114715" x="7966075" y="6027738"/>
          <p14:tracePt t="114731" x="7959725" y="6015038"/>
          <p14:tracePt t="114752" x="7959725" y="6008688"/>
          <p14:tracePt t="114768" x="7953375" y="6008688"/>
          <p14:tracePt t="114912" x="7953375" y="6002338"/>
          <p14:tracePt t="114928" x="7940675" y="5984875"/>
          <p14:tracePt t="114936" x="7929563" y="5959475"/>
          <p14:tracePt t="114944" x="7910513" y="5922963"/>
          <p14:tracePt t="114953" x="7891463" y="5892800"/>
          <p14:tracePt t="114960" x="7880350" y="5867400"/>
          <p14:tracePt t="114970" x="7867650" y="5837238"/>
          <p14:tracePt t="114976" x="7854950" y="5818188"/>
          <p14:tracePt t="114989" x="7842250" y="5794375"/>
          <p14:tracePt t="114993" x="7837488" y="5781675"/>
          <p14:tracePt t="115009" x="7824788" y="5762625"/>
          <p14:tracePt t="115010" x="7818438" y="5756275"/>
          <p14:tracePt t="115017" x="7818438" y="5751513"/>
          <p14:tracePt t="115029" x="7812088" y="5751513"/>
          <p14:tracePt t="115032" x="7812088" y="5745163"/>
          <p14:tracePt t="115050" x="7805738" y="5738813"/>
          <p14:tracePt t="115064" x="7805738" y="5732463"/>
          <p14:tracePt t="115160" x="7799388" y="5732463"/>
          <p14:tracePt t="115256" x="7799388" y="5726113"/>
          <p14:tracePt t="115280" x="7799388" y="5719763"/>
          <p14:tracePt t="115289" x="7799388" y="5713413"/>
          <p14:tracePt t="115296" x="7793038" y="5702300"/>
          <p14:tracePt t="115304" x="7788275" y="5683250"/>
          <p14:tracePt t="115312" x="7781925" y="5664200"/>
          <p14:tracePt t="115320" x="7769225" y="5634038"/>
          <p14:tracePt t="115330" x="7756525" y="5603875"/>
          <p14:tracePt t="115336" x="7750175" y="5578475"/>
          <p14:tracePt t="115349" x="7739063" y="5548313"/>
          <p14:tracePt t="115353" x="7726363" y="5522913"/>
          <p14:tracePt t="115369" x="7700963" y="5467350"/>
          <p14:tracePt t="115376" x="7694613" y="5443538"/>
          <p14:tracePt t="115389" x="7683500" y="5424488"/>
          <p14:tracePt t="115393" x="7677150" y="5418138"/>
          <p14:tracePt t="115409" x="7677150" y="5413375"/>
          <p14:tracePt t="115410" x="7677150" y="5407025"/>
          <p14:tracePt t="115680" x="7670800" y="5407025"/>
          <p14:tracePt t="115953" x="7670800" y="5400675"/>
          <p14:tracePt t="117384" x="7670800" y="5394325"/>
          <p14:tracePt t="117400" x="7677150" y="5394325"/>
          <p14:tracePt t="117664" x="7677150" y="5387975"/>
          <p14:tracePt t="117696" x="7677150" y="5381625"/>
          <p14:tracePt t="117808" x="7670800" y="5381625"/>
          <p14:tracePt t="117824" x="7670800" y="5375275"/>
          <p14:tracePt t="117840" x="7664450" y="5375275"/>
          <p14:tracePt t="117848" x="7651750" y="5368925"/>
          <p14:tracePt t="117856" x="7627938" y="5364163"/>
          <p14:tracePt t="117864" x="7585075" y="5345113"/>
          <p14:tracePt t="117872" x="7529513" y="5332413"/>
          <p14:tracePt t="117880" x="7467600" y="5319713"/>
          <p14:tracePt t="117890" x="7399338" y="5314950"/>
          <p14:tracePt t="117896" x="7313613" y="5308600"/>
          <p14:tracePt t="117910" x="7221538" y="5308600"/>
          <p14:tracePt t="117913" x="7129463" y="5314950"/>
          <p14:tracePt t="117930" x="7037388" y="5326063"/>
          <p14:tracePt t="118016" x="6994525" y="5338763"/>
          <p14:tracePt t="118024" x="6988175" y="5345113"/>
          <p14:tracePt t="118032" x="6994525" y="5368925"/>
          <p14:tracePt t="118040" x="7037388" y="5418138"/>
          <p14:tracePt t="118048" x="7099300" y="5456238"/>
          <p14:tracePt t="118056" x="7159625" y="5480050"/>
          <p14:tracePt t="118064" x="7234238" y="5473700"/>
          <p14:tracePt t="118072" x="7332663" y="5437188"/>
          <p14:tracePt t="118080" x="7443788" y="5394325"/>
          <p14:tracePt t="118090" x="7553325" y="5345113"/>
          <p14:tracePt t="118096" x="7677150" y="5265738"/>
          <p14:tracePt t="118110" x="7799388" y="5172075"/>
          <p14:tracePt t="118114" x="7940675" y="5037138"/>
          <p14:tracePt t="118130" x="8261350" y="4637088"/>
          <p14:tracePt t="118136" x="8428038" y="4348163"/>
          <p14:tracePt t="118150" x="8618538" y="3967163"/>
          <p14:tracePt t="118155" x="8789988" y="3609975"/>
          <p14:tracePt t="118170" x="9072563" y="2952750"/>
          <p14:tracePt t="118176" x="9177338" y="2614613"/>
          <p14:tracePt t="118190" x="9258300" y="2306638"/>
          <p14:tracePt t="118195" x="9313863" y="2054225"/>
          <p14:tracePt t="118210" x="9429750" y="1408113"/>
          <p14:tracePt t="118217" x="9491663" y="1106488"/>
          <p14:tracePt t="118230" x="9553575" y="836613"/>
          <p14:tracePt t="118232" x="9609138" y="565150"/>
          <p14:tracePt t="118241" x="9669463" y="314325"/>
          <p14:tracePt t="118250" x="9731375" y="555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and yellow wave pattern">
            <a:extLst>
              <a:ext uri="{FF2B5EF4-FFF2-40B4-BE49-F238E27FC236}">
                <a16:creationId xmlns:a16="http://schemas.microsoft.com/office/drawing/2014/main" id="{BE3F02F2-81C5-44C0-83C4-1E0EC6CC6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2" r="26256" b="-1"/>
          <a:stretch/>
        </p:blipFill>
        <p:spPr>
          <a:xfrm>
            <a:off x="0" y="44521"/>
            <a:ext cx="1219200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E8F8A2-D754-8698-1F1E-328D8ECD8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459" y="1950649"/>
            <a:ext cx="7891139" cy="4252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B01529-3ECA-E148-A558-5BFEED8E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BAEE-CC64-0943-8838-436D0D77C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/>
          </a:bodyPr>
          <a:lstStyle/>
          <a:p>
            <a:endParaRPr lang="en-US" sz="6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DAFD3-70FA-8B43-816E-BA27B8E6C9E7}"/>
              </a:ext>
            </a:extLst>
          </p:cNvPr>
          <p:cNvSpPr txBox="1"/>
          <p:nvPr/>
        </p:nvSpPr>
        <p:spPr>
          <a:xfrm>
            <a:off x="1058125" y="301176"/>
            <a:ext cx="106762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LT humidity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as important as PBL humidity for </a:t>
            </a:r>
            <a:r>
              <a:rPr lang="en-US" sz="2200" b="1" i="1" u="sng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wet soil advantage land-atmospheric coupling</a:t>
            </a:r>
            <a:r>
              <a:rPr lang="en-US" sz="22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more important than the PBL humidity for </a:t>
            </a:r>
            <a:r>
              <a:rPr lang="en-US" sz="2200" b="1" i="1" u="sng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dry soil advantage land-atmospheric coupling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0274FA-2888-FB4C-8652-C2F38FB5554A}"/>
              </a:ext>
            </a:extLst>
          </p:cNvPr>
          <p:cNvGrpSpPr/>
          <p:nvPr/>
        </p:nvGrpSpPr>
        <p:grpSpPr>
          <a:xfrm>
            <a:off x="3779543" y="1998306"/>
            <a:ext cx="8646054" cy="4578644"/>
            <a:chOff x="3409740" y="1741544"/>
            <a:chExt cx="8646054" cy="45786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CE8253-B40B-9C45-9BF9-60BAF2D7D25A}"/>
                </a:ext>
              </a:extLst>
            </p:cNvPr>
            <p:cNvSpPr txBox="1"/>
            <p:nvPr/>
          </p:nvSpPr>
          <p:spPr>
            <a:xfrm>
              <a:off x="5241972" y="5950856"/>
              <a:ext cx="6813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Convective buoyancy related to PBL humidity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6387FC-955D-834D-BEC6-453803885A20}"/>
                </a:ext>
              </a:extLst>
            </p:cNvPr>
            <p:cNvSpPr txBox="1"/>
            <p:nvPr/>
          </p:nvSpPr>
          <p:spPr>
            <a:xfrm rot="5400000" flipH="1" flipV="1">
              <a:off x="1363778" y="3787506"/>
              <a:ext cx="446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Convective buoyancy related to LT humidity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B2FE212-CDDA-2D47-99F9-50069FE5B7D8}"/>
              </a:ext>
            </a:extLst>
          </p:cNvPr>
          <p:cNvSpPr/>
          <p:nvPr/>
        </p:nvSpPr>
        <p:spPr>
          <a:xfrm>
            <a:off x="6800696" y="2773821"/>
            <a:ext cx="607636" cy="2908317"/>
          </a:xfrm>
          <a:prstGeom prst="rect">
            <a:avLst/>
          </a:prstGeom>
          <a:solidFill>
            <a:srgbClr val="92D050">
              <a:alpha val="257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26FE3-C4A6-D741-BFD8-F61F702368F7}"/>
              </a:ext>
            </a:extLst>
          </p:cNvPr>
          <p:cNvSpPr txBox="1"/>
          <p:nvPr/>
        </p:nvSpPr>
        <p:spPr>
          <a:xfrm rot="16200000">
            <a:off x="6233810" y="4357876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Moist PBL (34%)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574810-571D-7040-A22A-4513811B5365}"/>
              </a:ext>
            </a:extLst>
          </p:cNvPr>
          <p:cNvSpPr/>
          <p:nvPr/>
        </p:nvSpPr>
        <p:spPr>
          <a:xfrm>
            <a:off x="8747530" y="2793191"/>
            <a:ext cx="2771540" cy="1302215"/>
          </a:xfrm>
          <a:prstGeom prst="rect">
            <a:avLst/>
          </a:prstGeom>
          <a:solidFill>
            <a:srgbClr val="00B0F0">
              <a:alpha val="257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Moist LT (77%).  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686A60-A72A-1D4D-AD52-8016208BEAB4}"/>
              </a:ext>
            </a:extLst>
          </p:cNvPr>
          <p:cNvSpPr/>
          <p:nvPr/>
        </p:nvSpPr>
        <p:spPr>
          <a:xfrm>
            <a:off x="10775917" y="2756111"/>
            <a:ext cx="541866" cy="2872787"/>
          </a:xfrm>
          <a:prstGeom prst="rect">
            <a:avLst/>
          </a:prstGeom>
          <a:solidFill>
            <a:srgbClr val="92D050">
              <a:alpha val="257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E1F26-0274-B445-B45B-7EBB88BF56EF}"/>
              </a:ext>
            </a:extLst>
          </p:cNvPr>
          <p:cNvSpPr txBox="1"/>
          <p:nvPr/>
        </p:nvSpPr>
        <p:spPr>
          <a:xfrm rot="16200000">
            <a:off x="10077683" y="410296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Moist PBL (31%)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957E7E-7A03-1E4D-9498-559703EC3972}"/>
              </a:ext>
            </a:extLst>
          </p:cNvPr>
          <p:cNvSpPr/>
          <p:nvPr/>
        </p:nvSpPr>
        <p:spPr>
          <a:xfrm>
            <a:off x="4710025" y="2825687"/>
            <a:ext cx="2120634" cy="2814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02E139-5C60-674A-9D31-04017084ABFA}"/>
              </a:ext>
            </a:extLst>
          </p:cNvPr>
          <p:cNvSpPr txBox="1"/>
          <p:nvPr/>
        </p:nvSpPr>
        <p:spPr>
          <a:xfrm rot="16200000">
            <a:off x="5086740" y="4088574"/>
            <a:ext cx="107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Dry PBL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A9DD6A-50F6-994D-A5C4-309E43FDE70D}"/>
              </a:ext>
            </a:extLst>
          </p:cNvPr>
          <p:cNvSpPr/>
          <p:nvPr/>
        </p:nvSpPr>
        <p:spPr>
          <a:xfrm>
            <a:off x="8611676" y="2801586"/>
            <a:ext cx="2120634" cy="2814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11D9E2-7A4D-DE40-8550-435A2383585F}"/>
              </a:ext>
            </a:extLst>
          </p:cNvPr>
          <p:cNvSpPr txBox="1"/>
          <p:nvPr/>
        </p:nvSpPr>
        <p:spPr>
          <a:xfrm rot="16200000">
            <a:off x="8988391" y="4064473"/>
            <a:ext cx="107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Dry PBL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77C03-21B3-714F-8C02-A6883E62F2E1}"/>
              </a:ext>
            </a:extLst>
          </p:cNvPr>
          <p:cNvSpPr txBox="1"/>
          <p:nvPr/>
        </p:nvSpPr>
        <p:spPr>
          <a:xfrm>
            <a:off x="8015931" y="6448334"/>
            <a:ext cx="302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Wang et al. 2022, in preparation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3B3DC5B-53C6-074F-B82E-FFA8E7E97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" y="3437374"/>
            <a:ext cx="2846940" cy="2970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D6476C-B2FB-C64E-AD79-02A515FC0D69}"/>
              </a:ext>
            </a:extLst>
          </p:cNvPr>
          <p:cNvSpPr txBox="1"/>
          <p:nvPr/>
        </p:nvSpPr>
        <p:spPr>
          <a:xfrm>
            <a:off x="1704622" y="3641297"/>
            <a:ext cx="120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q(z) with q(PBL)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96B8BD-9F12-AA43-9A2C-CDB43A6D4472}"/>
                  </a:ext>
                </a:extLst>
              </p:cNvPr>
              <p:cNvSpPr txBox="1"/>
              <p:nvPr/>
            </p:nvSpPr>
            <p:spPr>
              <a:xfrm>
                <a:off x="140877" y="1953114"/>
                <a:ext cx="3510259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96B8BD-9F12-AA43-9A2C-CDB43A6D4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7" y="1953114"/>
                <a:ext cx="3510259" cy="628314"/>
              </a:xfrm>
              <a:prstGeom prst="rect">
                <a:avLst/>
              </a:prstGeom>
              <a:blipFill>
                <a:blip r:embed="rId8"/>
                <a:stretch>
                  <a:fillRect l="-3971" t="-174510" b="-26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46AA40-8FE1-F54F-8247-62AE94A91EF2}"/>
                  </a:ext>
                </a:extLst>
              </p:cNvPr>
              <p:cNvSpPr txBox="1"/>
              <p:nvPr/>
            </p:nvSpPr>
            <p:spPr>
              <a:xfrm>
                <a:off x="134642" y="2666073"/>
                <a:ext cx="3510259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46AA40-8FE1-F54F-8247-62AE94A91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2" y="2666073"/>
                <a:ext cx="3510259" cy="628314"/>
              </a:xfrm>
              <a:prstGeom prst="rect">
                <a:avLst/>
              </a:prstGeom>
              <a:blipFill>
                <a:blip r:embed="rId9"/>
                <a:stretch>
                  <a:fillRect t="-174510" b="-26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631B966-7B34-9846-A2C6-7BB0A9A7C528}"/>
              </a:ext>
            </a:extLst>
          </p:cNvPr>
          <p:cNvSpPr txBox="1"/>
          <p:nvPr/>
        </p:nvSpPr>
        <p:spPr>
          <a:xfrm>
            <a:off x="11675327" y="64770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094E1-3379-0A4F-AE9F-EF7B5D4C37A4}"/>
              </a:ext>
            </a:extLst>
          </p:cNvPr>
          <p:cNvSpPr/>
          <p:nvPr/>
        </p:nvSpPr>
        <p:spPr>
          <a:xfrm>
            <a:off x="716692" y="3576573"/>
            <a:ext cx="2191053" cy="121088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161525-817C-EC49-849C-80583FBA161B}"/>
              </a:ext>
            </a:extLst>
          </p:cNvPr>
          <p:cNvSpPr txBox="1"/>
          <p:nvPr/>
        </p:nvSpPr>
        <p:spPr>
          <a:xfrm>
            <a:off x="4553993" y="1583782"/>
            <a:ext cx="297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Wet soil advantaged coupling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55E597-B4E7-F544-A431-0CD876E70BE9}"/>
              </a:ext>
            </a:extLst>
          </p:cNvPr>
          <p:cNvSpPr txBox="1"/>
          <p:nvPr/>
        </p:nvSpPr>
        <p:spPr>
          <a:xfrm>
            <a:off x="8553706" y="1638945"/>
            <a:ext cx="29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Dry soil advantaged coupling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EFEF5D-A962-B24A-ADB9-D88CFCC61C9E}"/>
              </a:ext>
            </a:extLst>
          </p:cNvPr>
          <p:cNvSpPr txBox="1"/>
          <p:nvPr/>
        </p:nvSpPr>
        <p:spPr>
          <a:xfrm>
            <a:off x="5728313" y="4875053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Dry LT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3AF3AF-1A74-E941-A705-1085C1ADBD64}"/>
              </a:ext>
            </a:extLst>
          </p:cNvPr>
          <p:cNvSpPr txBox="1"/>
          <p:nvPr/>
        </p:nvSpPr>
        <p:spPr>
          <a:xfrm>
            <a:off x="9726619" y="4795854"/>
            <a:ext cx="1117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Dry 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E3B1B-C31D-BAD4-DB62-05E28BACE23E}"/>
              </a:ext>
            </a:extLst>
          </p:cNvPr>
          <p:cNvSpPr txBox="1"/>
          <p:nvPr/>
        </p:nvSpPr>
        <p:spPr>
          <a:xfrm>
            <a:off x="4710025" y="216290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PBL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AC4E7-7688-F4BD-9A34-3B73D33F664D}"/>
              </a:ext>
            </a:extLst>
          </p:cNvPr>
          <p:cNvSpPr txBox="1"/>
          <p:nvPr/>
        </p:nvSpPr>
        <p:spPr>
          <a:xfrm>
            <a:off x="7501351" y="2773821"/>
            <a:ext cx="786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A8E2B-5878-AEE7-F772-A7E66AE7E496}"/>
              </a:ext>
            </a:extLst>
          </p:cNvPr>
          <p:cNvSpPr txBox="1"/>
          <p:nvPr/>
        </p:nvSpPr>
        <p:spPr>
          <a:xfrm>
            <a:off x="11626262" y="2825687"/>
            <a:ext cx="786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EB659-61A0-D70F-5016-36B37143541E}"/>
              </a:ext>
            </a:extLst>
          </p:cNvPr>
          <p:cNvSpPr txBox="1"/>
          <p:nvPr/>
        </p:nvSpPr>
        <p:spPr>
          <a:xfrm>
            <a:off x="8890935" y="210357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PBL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152455-2BD0-F377-3F4F-ACE073E8A22E}"/>
              </a:ext>
            </a:extLst>
          </p:cNvPr>
          <p:cNvSpPr/>
          <p:nvPr/>
        </p:nvSpPr>
        <p:spPr>
          <a:xfrm>
            <a:off x="4767002" y="2733527"/>
            <a:ext cx="2505193" cy="1354473"/>
          </a:xfrm>
          <a:prstGeom prst="rect">
            <a:avLst/>
          </a:prstGeom>
          <a:solidFill>
            <a:srgbClr val="00B0F0">
              <a:alpha val="257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Moist LT (57%).      </a:t>
            </a:r>
          </a:p>
        </p:txBody>
      </p:sp>
    </p:spTree>
    <p:extLst>
      <p:ext uri="{BB962C8B-B14F-4D97-AF65-F5344CB8AC3E}">
        <p14:creationId xmlns:p14="http://schemas.microsoft.com/office/powerpoint/2010/main" val="27667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72"/>
    </mc:Choice>
    <mc:Fallback xmlns="">
      <p:transition spd="slow" advTm="208072"/>
    </mc:Fallback>
  </mc:AlternateContent>
  <p:extLst>
    <p:ext uri="{3A86A75C-4F4B-4683-9AE1-C65F6400EC91}">
      <p14:laserTraceLst xmlns:p14="http://schemas.microsoft.com/office/powerpoint/2010/main">
        <p14:tracePtLst>
          <p14:tracePt t="248" x="7461250" y="3008313"/>
          <p14:tracePt t="256" x="7454900" y="3013075"/>
          <p14:tracePt t="263" x="7448550" y="3025775"/>
          <p14:tracePt t="271" x="7424738" y="3044825"/>
          <p14:tracePt t="279" x="7405688" y="3057525"/>
          <p14:tracePt t="286" x="7388225" y="3081338"/>
          <p14:tracePt t="298" x="7362825" y="3094038"/>
          <p14:tracePt t="302" x="7332663" y="3124200"/>
          <p14:tracePt t="319" x="7300913" y="3149600"/>
          <p14:tracePt t="320" x="7270750" y="3167063"/>
          <p14:tracePt t="327" x="7240588" y="3192463"/>
          <p14:tracePt t="338" x="7202488" y="3216275"/>
          <p14:tracePt t="342" x="7172325" y="3235325"/>
          <p14:tracePt t="358" x="7148513" y="3259138"/>
          <p14:tracePt t="360" x="7116763" y="3284538"/>
          <p14:tracePt t="367" x="7092950" y="3297238"/>
          <p14:tracePt t="378" x="7073900" y="3303588"/>
          <p14:tracePt t="383" x="7054850" y="3314700"/>
          <p14:tracePt t="399" x="7043738" y="3314700"/>
          <p14:tracePt t="400" x="7031038" y="3308350"/>
          <p14:tracePt t="406" x="7024688" y="3308350"/>
          <p14:tracePt t="419" x="7011988" y="3290888"/>
          <p14:tracePt t="423" x="7005638" y="3278188"/>
          <p14:tracePt t="439" x="7005638" y="3259138"/>
          <p14:tracePt t="440" x="7005638" y="3241675"/>
          <p14:tracePt t="446" x="7011988" y="3209925"/>
          <p14:tracePt t="459" x="7011988" y="3179763"/>
          <p14:tracePt t="463" x="7024688" y="3149600"/>
          <p14:tracePt t="479" x="7024688" y="3117850"/>
          <p14:tracePt t="480" x="7037388" y="3081338"/>
          <p14:tracePt t="487" x="7037388" y="3051175"/>
          <p14:tracePt t="499" x="7037388" y="3013075"/>
          <p14:tracePt t="504" x="7037388" y="2995613"/>
          <p14:tracePt t="519" x="7031038" y="2982913"/>
          <p14:tracePt t="520" x="7024688" y="2982913"/>
          <p14:tracePt t="527" x="7011988" y="2982913"/>
          <p14:tracePt t="539" x="7000875" y="2982913"/>
          <p14:tracePt t="544" x="6988175" y="3008313"/>
          <p14:tracePt t="559" x="6975475" y="3025775"/>
          <p14:tracePt t="560" x="6962775" y="3051175"/>
          <p14:tracePt t="567" x="6945313" y="3081338"/>
          <p14:tracePt t="579" x="6907213" y="3100388"/>
          <p14:tracePt t="584" x="6858000" y="3130550"/>
          <p14:tracePt t="599" x="6797675" y="3167063"/>
          <p14:tracePt t="600" x="6705600" y="3228975"/>
          <p14:tracePt t="607" x="6624638" y="3290888"/>
          <p14:tracePt t="618" x="6538913" y="3352800"/>
          <p14:tracePt t="622" x="6453188" y="3419475"/>
          <p14:tracePt t="639" x="6372225" y="3494088"/>
          <p14:tracePt t="640" x="6305550" y="3567113"/>
          <p14:tracePt t="647" x="6237288" y="3641725"/>
          <p14:tracePt t="659" x="6169025" y="3733800"/>
          <p14:tracePt t="663" x="6119813" y="3813175"/>
          <p14:tracePt t="679" x="6065838" y="3943350"/>
          <p14:tracePt t="686" x="6053138" y="3997325"/>
          <p14:tracePt t="699" x="6040438" y="4041775"/>
          <p14:tracePt t="703" x="6040438" y="4065588"/>
          <p14:tracePt t="719" x="6046788" y="4078288"/>
          <p14:tracePt t="720" x="6053138" y="4078288"/>
          <p14:tracePt t="726" x="6076950" y="4078288"/>
          <p14:tracePt t="739" x="6108700" y="4065588"/>
          <p14:tracePt t="744" x="6151563" y="4041775"/>
          <p14:tracePt t="759" x="6188075" y="4016375"/>
          <p14:tracePt t="886" x="6200775" y="4010025"/>
          <p14:tracePt t="902" x="6207125" y="4016375"/>
          <p14:tracePt t="910" x="6213475" y="4029075"/>
          <p14:tracePt t="920" x="6213475" y="4052888"/>
          <p14:tracePt t="926" x="6218238" y="4102100"/>
          <p14:tracePt t="934" x="6224588" y="4151313"/>
          <p14:tracePt t="942" x="6230938" y="4206875"/>
          <p14:tracePt t="950" x="6218238" y="4268788"/>
          <p14:tracePt t="959" x="6200775" y="4335463"/>
          <p14:tracePt t="966" x="6164263" y="4422775"/>
          <p14:tracePt t="979" x="6132513" y="4538663"/>
          <p14:tracePt t="983" x="6102350" y="4662488"/>
          <p14:tracePt t="999" x="6053138" y="4921250"/>
          <p14:tracePt t="1006" x="6040438" y="5056188"/>
          <p14:tracePt t="1019" x="6022975" y="5233988"/>
          <p14:tracePt t="1024" x="6022975" y="5400675"/>
          <p14:tracePt t="1039" x="6034088" y="5541963"/>
          <p14:tracePt t="1041" x="6059488" y="5676900"/>
          <p14:tracePt t="1046" x="6083300" y="5800725"/>
          <p14:tracePt t="1059" x="6119813" y="5910263"/>
          <p14:tracePt t="1065" x="6164263" y="5997575"/>
          <p14:tracePt t="1079" x="6207125" y="6070600"/>
          <p14:tracePt t="1080" x="6237288" y="6107113"/>
          <p14:tracePt t="1087" x="6262688" y="6126163"/>
          <p14:tracePt t="1099" x="6273800" y="6132513"/>
          <p14:tracePt t="1105" x="6280150" y="6132513"/>
          <p14:tracePt t="1119" x="6286500" y="6126163"/>
          <p14:tracePt t="1120" x="6286500" y="6119813"/>
          <p14:tracePt t="1127" x="6286500" y="6113463"/>
          <p14:tracePt t="1139" x="6292850" y="6107113"/>
          <p14:tracePt t="1144" x="6292850" y="6100763"/>
          <p14:tracePt t="1159" x="6292850" y="6096000"/>
          <p14:tracePt t="1262" x="6292850" y="6089650"/>
          <p14:tracePt t="1462" x="6286500" y="6089650"/>
          <p14:tracePt t="1470" x="6286500" y="6083300"/>
          <p14:tracePt t="1486" x="6280150" y="6083300"/>
          <p14:tracePt t="1494" x="6273800" y="6070600"/>
          <p14:tracePt t="1502" x="6267450" y="6064250"/>
          <p14:tracePt t="1510" x="6256338" y="6051550"/>
          <p14:tracePt t="1519" x="6249988" y="6046788"/>
          <p14:tracePt t="1526" x="6243638" y="6040438"/>
          <p14:tracePt t="1542" x="6237288" y="6034088"/>
          <p14:tracePt t="1582" x="6237288" y="6027738"/>
          <p14:tracePt t="1590" x="6230938" y="6027738"/>
          <p14:tracePt t="1638" x="6224588" y="6027738"/>
          <p14:tracePt t="1678" x="6218238" y="6021388"/>
          <p14:tracePt t="1686" x="6213475" y="6021388"/>
          <p14:tracePt t="1694" x="6207125" y="6021388"/>
          <p14:tracePt t="1710" x="6188075" y="6008688"/>
          <p14:tracePt t="1718" x="6175375" y="6002338"/>
          <p14:tracePt t="1726" x="6157913" y="5997575"/>
          <p14:tracePt t="1734" x="6138863" y="5991225"/>
          <p14:tracePt t="1742" x="6115050" y="5978525"/>
          <p14:tracePt t="1750" x="6089650" y="5965825"/>
          <p14:tracePt t="1759" x="6059488" y="5953125"/>
          <p14:tracePt t="1766" x="6027738" y="5948363"/>
          <p14:tracePt t="1779" x="6003925" y="5935663"/>
          <p14:tracePt t="1783" x="5978525" y="5929313"/>
          <p14:tracePt t="1800" x="5935663" y="5922963"/>
          <p14:tracePt t="1807" x="5918200" y="5916613"/>
          <p14:tracePt t="1819" x="5911850" y="5916613"/>
          <p14:tracePt t="1824" x="5905500" y="5916613"/>
          <p14:tracePt t="1840" x="5905500" y="5910263"/>
          <p14:tracePt t="1841" x="5899150" y="5910263"/>
          <p14:tracePt t="2126" x="5892800" y="5916613"/>
          <p14:tracePt t="2150" x="5892800" y="5922963"/>
          <p14:tracePt t="2159" x="5886450" y="5922963"/>
          <p14:tracePt t="2166" x="5886450" y="5929313"/>
          <p14:tracePt t="2190" x="5880100" y="5935663"/>
          <p14:tracePt t="2310" x="5875338" y="5942013"/>
          <p14:tracePt t="2390" x="5875338" y="5935663"/>
          <p14:tracePt t="2422" x="5880100" y="5935663"/>
          <p14:tracePt t="2446" x="5880100" y="5929313"/>
          <p14:tracePt t="2470" x="5886450" y="5929313"/>
          <p14:tracePt t="2479" x="5886450" y="5922963"/>
          <p14:tracePt t="2486" x="5892800" y="5922963"/>
          <p14:tracePt t="2494" x="5892800" y="5916613"/>
          <p14:tracePt t="2558" x="5899150" y="5916613"/>
          <p14:tracePt t="2566" x="5899150" y="5910263"/>
          <p14:tracePt t="2726" x="5899150" y="5903913"/>
          <p14:tracePt t="3062" x="5905500" y="5903913"/>
          <p14:tracePt t="3086" x="5905500" y="5899150"/>
          <p14:tracePt t="3142" x="5911850" y="5899150"/>
          <p14:tracePt t="3150" x="5911850" y="5892800"/>
          <p14:tracePt t="4134" x="5918200" y="5892800"/>
          <p14:tracePt t="4142" x="5918200" y="5899150"/>
          <p14:tracePt t="4166" x="5924550" y="5903913"/>
          <p14:tracePt t="4174" x="5929313" y="5916613"/>
          <p14:tracePt t="4182" x="5935663" y="5922963"/>
          <p14:tracePt t="4198" x="5942013" y="5929313"/>
          <p14:tracePt t="4206" x="5948363" y="5929313"/>
          <p14:tracePt t="4214" x="5954713" y="5935663"/>
          <p14:tracePt t="4222" x="5961063" y="5942013"/>
          <p14:tracePt t="4230" x="5967413" y="5942013"/>
          <p14:tracePt t="4246" x="5973763" y="5948363"/>
          <p14:tracePt t="4262" x="5978525" y="5948363"/>
          <p14:tracePt t="4278" x="5984875" y="5948363"/>
          <p14:tracePt t="4286" x="5991225" y="5953125"/>
          <p14:tracePt t="4302" x="5997575" y="5953125"/>
          <p14:tracePt t="4318" x="6003925" y="5959475"/>
          <p14:tracePt t="4326" x="6010275" y="5959475"/>
          <p14:tracePt t="4334" x="6016625" y="5959475"/>
          <p14:tracePt t="4342" x="6022975" y="5959475"/>
          <p14:tracePt t="4366" x="6027738" y="5959475"/>
          <p14:tracePt t="4382" x="6034088" y="5959475"/>
          <p14:tracePt t="4422" x="6040438" y="5959475"/>
          <p14:tracePt t="4454" x="6046788" y="5953125"/>
          <p14:tracePt t="4470" x="6053138" y="5953125"/>
          <p14:tracePt t="4478" x="6059488" y="5953125"/>
          <p14:tracePt t="4486" x="6065838" y="5948363"/>
          <p14:tracePt t="4494" x="6072188" y="5948363"/>
          <p14:tracePt t="4502" x="6083300" y="5942013"/>
          <p14:tracePt t="4510" x="6096000" y="5929313"/>
          <p14:tracePt t="4520" x="6115050" y="5910263"/>
          <p14:tracePt t="4526" x="6132513" y="5892800"/>
          <p14:tracePt t="4540" x="6145213" y="5880100"/>
          <p14:tracePt t="4543" x="6169025" y="5854700"/>
          <p14:tracePt t="4559" x="6207125" y="5811838"/>
          <p14:tracePt t="4566" x="6224588" y="5800725"/>
          <p14:tracePt t="4580" x="6237288" y="5788025"/>
          <p14:tracePt t="4584" x="6243638" y="5781675"/>
          <p14:tracePt t="4600" x="6249988" y="5775325"/>
          <p14:tracePt t="4606" x="6249988" y="5768975"/>
          <p14:tracePt t="4646" x="6249988" y="5762625"/>
          <p14:tracePt t="4654" x="6243638" y="5762625"/>
          <p14:tracePt t="4670" x="6230938" y="5762625"/>
          <p14:tracePt t="4678" x="6218238" y="5762625"/>
          <p14:tracePt t="4686" x="6194425" y="5762625"/>
          <p14:tracePt t="4694" x="6164263" y="5762625"/>
          <p14:tracePt t="4702" x="6126163" y="5762625"/>
          <p14:tracePt t="4710" x="6089650" y="5768975"/>
          <p14:tracePt t="4719" x="6046788" y="5775325"/>
          <p14:tracePt t="4726" x="5997575" y="5781675"/>
          <p14:tracePt t="4740" x="5948363" y="5794375"/>
          <p14:tracePt t="4743" x="5886450" y="5805488"/>
          <p14:tracePt t="4760" x="5776913" y="5837238"/>
          <p14:tracePt t="4766" x="5727700" y="5849938"/>
          <p14:tracePt t="4780" x="5689600" y="5854700"/>
          <p14:tracePt t="4784" x="5659438" y="5861050"/>
          <p14:tracePt t="4800" x="5629275" y="5873750"/>
          <p14:tracePt t="4806" x="5622925" y="5880100"/>
          <p14:tracePt t="4819" x="5616575" y="5880100"/>
          <p14:tracePt t="4823" x="5616575" y="5886450"/>
          <p14:tracePt t="4846" x="5616575" y="5892800"/>
          <p14:tracePt t="4862" x="5616575" y="5899150"/>
          <p14:tracePt t="4878" x="5622925" y="5899150"/>
          <p14:tracePt t="4894" x="5622925" y="5903913"/>
          <p14:tracePt t="4910" x="5629275" y="5903913"/>
          <p14:tracePt t="4918" x="5634038" y="5903913"/>
          <p14:tracePt t="4934" x="5653088" y="5899150"/>
          <p14:tracePt t="4942" x="5672138" y="5899150"/>
          <p14:tracePt t="4950" x="5702300" y="5886450"/>
          <p14:tracePt t="4959" x="5738813" y="5867400"/>
          <p14:tracePt t="4966" x="5776913" y="5843588"/>
          <p14:tracePt t="4978" x="5813425" y="5811838"/>
          <p14:tracePt t="4982" x="5837238" y="5781675"/>
          <p14:tracePt t="4999" x="5862638" y="5745163"/>
          <p14:tracePt t="5000" x="5880100" y="5702300"/>
          <p14:tracePt t="5007" x="5892800" y="5664200"/>
          <p14:tracePt t="5019" x="5892800" y="5646738"/>
          <p14:tracePt t="5054" x="5892800" y="5640388"/>
          <p14:tracePt t="5078" x="5886450" y="5640388"/>
          <p14:tracePt t="5086" x="5875338" y="5646738"/>
          <p14:tracePt t="5094" x="5868988" y="5664200"/>
          <p14:tracePt t="5102" x="5862638" y="5689600"/>
          <p14:tracePt t="5110" x="5856288" y="5707063"/>
          <p14:tracePt t="5119" x="5856288" y="5738813"/>
          <p14:tracePt t="5126" x="5856288" y="5775325"/>
          <p14:tracePt t="5138" x="5862638" y="5805488"/>
          <p14:tracePt t="5142" x="5868988" y="5830888"/>
          <p14:tracePt t="5159" x="5868988" y="5854700"/>
          <p14:tracePt t="5160" x="5875338" y="5880100"/>
          <p14:tracePt t="5166" x="5880100" y="5903913"/>
          <p14:tracePt t="5178" x="5886450" y="5929313"/>
          <p14:tracePt t="5182" x="5892800" y="5953125"/>
          <p14:tracePt t="5199" x="5905500" y="5972175"/>
          <p14:tracePt t="5200" x="5924550" y="6002338"/>
          <p14:tracePt t="5207" x="5942013" y="6027738"/>
          <p14:tracePt t="5218" x="5967413" y="6046788"/>
          <p14:tracePt t="5223" x="5991225" y="6064250"/>
          <p14:tracePt t="5239" x="6010275" y="6083300"/>
          <p14:tracePt t="5240" x="6034088" y="6096000"/>
          <p14:tracePt t="5247" x="6053138" y="6100763"/>
          <p14:tracePt t="5258" x="6076950" y="6107113"/>
          <p14:tracePt t="5262" x="6102350" y="6107113"/>
          <p14:tracePt t="5279" x="6119813" y="6113463"/>
          <p14:tracePt t="5280" x="6132513" y="6113463"/>
          <p14:tracePt t="5286" x="6145213" y="6119813"/>
          <p14:tracePt t="5299" x="6151563" y="6119813"/>
          <p14:tracePt t="5319" x="6157913" y="6119813"/>
          <p14:tracePt t="5326" x="6157913" y="6126163"/>
          <p14:tracePt t="5342" x="6164263" y="6126163"/>
          <p14:tracePt t="5359" x="6164263" y="6132513"/>
          <p14:tracePt t="5366" x="6169025" y="6132513"/>
          <p14:tracePt t="5374" x="6175375" y="6138863"/>
          <p14:tracePt t="5382" x="6188075" y="6138863"/>
          <p14:tracePt t="5390" x="6200775" y="6145213"/>
          <p14:tracePt t="5399" x="6213475" y="6145213"/>
          <p14:tracePt t="5406" x="6230938" y="6149975"/>
          <p14:tracePt t="5418" x="6249988" y="6156325"/>
          <p14:tracePt t="5422" x="6267450" y="6156325"/>
          <p14:tracePt t="5439" x="6273800" y="6156325"/>
          <p14:tracePt t="5440" x="6286500" y="6156325"/>
          <p14:tracePt t="5446" x="6299200" y="6156325"/>
          <p14:tracePt t="5458" x="6305550" y="6149975"/>
          <p14:tracePt t="5463" x="6311900" y="6149975"/>
          <p14:tracePt t="5480" x="6316663" y="6145213"/>
          <p14:tracePt t="5486" x="6316663" y="6138863"/>
          <p14:tracePt t="5498" x="6323013" y="6132513"/>
          <p14:tracePt t="5510" x="6329363" y="6126163"/>
          <p14:tracePt t="5519" x="6329363" y="6113463"/>
          <p14:tracePt t="5526" x="6329363" y="6107113"/>
          <p14:tracePt t="5539" x="6329363" y="6096000"/>
          <p14:tracePt t="5543" x="6323013" y="6083300"/>
          <p14:tracePt t="5559" x="6323013" y="6070600"/>
          <p14:tracePt t="5560" x="6316663" y="6057900"/>
          <p14:tracePt t="5566" x="6311900" y="6046788"/>
          <p14:tracePt t="5578" x="6299200" y="6034088"/>
          <p14:tracePt t="5582" x="6292850" y="6021388"/>
          <p14:tracePt t="5599" x="6280150" y="6008688"/>
          <p14:tracePt t="5600" x="6273800" y="5991225"/>
          <p14:tracePt t="5607" x="6256338" y="5984875"/>
          <p14:tracePt t="5619" x="6243638" y="5972175"/>
          <p14:tracePt t="5623" x="6230938" y="5959475"/>
          <p14:tracePt t="5639" x="6207125" y="5948363"/>
          <p14:tracePt t="5640" x="6188075" y="5929313"/>
          <p14:tracePt t="5647" x="6164263" y="5916613"/>
          <p14:tracePt t="5658" x="6145213" y="5910263"/>
          <p14:tracePt t="5662" x="6126163" y="5903913"/>
          <p14:tracePt t="5679" x="6115050" y="5899150"/>
          <p14:tracePt t="5680" x="6102350" y="5892800"/>
          <p14:tracePt t="5687" x="6096000" y="5892800"/>
          <p14:tracePt t="5699" x="6089650" y="5892800"/>
          <p14:tracePt t="5703" x="6083300" y="5892800"/>
          <p14:tracePt t="5726" x="6076950" y="5892800"/>
          <p14:tracePt t="5750" x="6072188" y="5892800"/>
          <p14:tracePt t="5766" x="6065838" y="5892800"/>
          <p14:tracePt t="5774" x="6059488" y="5892800"/>
          <p14:tracePt t="5782" x="6046788" y="5892800"/>
          <p14:tracePt t="5790" x="6027738" y="5899150"/>
          <p14:tracePt t="5799" x="6016625" y="5899150"/>
          <p14:tracePt t="5806" x="5997575" y="5903913"/>
          <p14:tracePt t="5814" x="5978525" y="5910263"/>
          <p14:tracePt t="5822" x="5967413" y="5910263"/>
          <p14:tracePt t="5830" x="5954713" y="5916613"/>
          <p14:tracePt t="5839" x="5942013" y="5916613"/>
          <p14:tracePt t="5846" x="5929313" y="5922963"/>
          <p14:tracePt t="5858" x="5924550" y="5929313"/>
          <p14:tracePt t="5863" x="5918200" y="5929313"/>
          <p14:tracePt t="5879" x="5911850" y="5929313"/>
          <p14:tracePt t="5886" x="5911850" y="5935663"/>
          <p14:tracePt t="5899" x="5905500" y="5935663"/>
          <p14:tracePt t="5910" x="5899150" y="5935663"/>
          <p14:tracePt t="5920" x="5899150" y="5942013"/>
          <p14:tracePt t="5926" x="5892800" y="5942013"/>
          <p14:tracePt t="5939" x="5880100" y="5942013"/>
          <p14:tracePt t="5942" x="5868988" y="5948363"/>
          <p14:tracePt t="5959" x="5856288" y="5948363"/>
          <p14:tracePt t="5960" x="5843588" y="5953125"/>
          <p14:tracePt t="5967" x="5837238" y="5953125"/>
          <p14:tracePt t="5979" x="5826125" y="5959475"/>
          <p14:tracePt t="5984" x="5813425" y="5959475"/>
          <p14:tracePt t="5999" x="5807075" y="5965825"/>
          <p14:tracePt t="6000" x="5800725" y="5965825"/>
          <p14:tracePt t="6358" x="5800725" y="5972175"/>
          <p14:tracePt t="6382" x="5807075" y="5972175"/>
          <p14:tracePt t="6398" x="5807075" y="5978525"/>
          <p14:tracePt t="6406" x="5813425" y="5978525"/>
          <p14:tracePt t="6422" x="5819775" y="5984875"/>
          <p14:tracePt t="6430" x="5826125" y="5984875"/>
          <p14:tracePt t="6446" x="5830888" y="5991225"/>
          <p14:tracePt t="6462" x="5837238" y="5991225"/>
          <p14:tracePt t="6494" x="5843588" y="5991225"/>
          <p14:tracePt t="6502" x="5843588" y="5997575"/>
          <p14:tracePt t="6566" x="5849938" y="5997575"/>
          <p14:tracePt t="6574" x="5849938" y="6002338"/>
          <p14:tracePt t="6590" x="5856288" y="6002338"/>
          <p14:tracePt t="6606" x="5862638" y="6008688"/>
          <p14:tracePt t="6614" x="5875338" y="6008688"/>
          <p14:tracePt t="6622" x="5886450" y="6015038"/>
          <p14:tracePt t="6630" x="5905500" y="6021388"/>
          <p14:tracePt t="6639" x="5929313" y="6021388"/>
          <p14:tracePt t="6646" x="5954713" y="6027738"/>
          <p14:tracePt t="6654" x="5978525" y="6027738"/>
          <p14:tracePt t="6662" x="6003925" y="6027738"/>
          <p14:tracePt t="6670" x="6027738" y="6027738"/>
          <p14:tracePt t="6679" x="6059488" y="6027738"/>
          <p14:tracePt t="6686" x="6096000" y="6027738"/>
          <p14:tracePt t="6699" x="6132513" y="6027738"/>
          <p14:tracePt t="6703" x="6169025" y="6027738"/>
          <p14:tracePt t="6719" x="6200775" y="6021388"/>
          <p14:tracePt t="6720" x="6230938" y="6015038"/>
          <p14:tracePt t="6727" x="6256338" y="6015038"/>
          <p14:tracePt t="6739" x="6280150" y="6008688"/>
          <p14:tracePt t="6744" x="6299200" y="6002338"/>
          <p14:tracePt t="6759" x="6311900" y="6002338"/>
          <p14:tracePt t="6774" x="6316663" y="5997575"/>
          <p14:tracePt t="6814" x="6316663" y="5991225"/>
          <p14:tracePt t="6838" x="6316663" y="5984875"/>
          <p14:tracePt t="6846" x="6323013" y="5984875"/>
          <p14:tracePt t="6982" x="6323013" y="5978525"/>
          <p14:tracePt t="6998" x="6316663" y="5978525"/>
          <p14:tracePt t="7014" x="6316663" y="5972175"/>
          <p14:tracePt t="7022" x="6311900" y="5972175"/>
          <p14:tracePt t="7038" x="6305550" y="5965825"/>
          <p14:tracePt t="7054" x="6305550" y="5959475"/>
          <p14:tracePt t="7062" x="6292850" y="5953125"/>
          <p14:tracePt t="7070" x="6280150" y="5948363"/>
          <p14:tracePt t="7079" x="6273800" y="5942013"/>
          <p14:tracePt t="7094" x="6267450" y="5935663"/>
          <p14:tracePt t="7102" x="6262688" y="5935663"/>
          <p14:tracePt t="7110" x="6262688" y="5929313"/>
          <p14:tracePt t="7118" x="6256338" y="5929313"/>
          <p14:tracePt t="7190" x="6249988" y="5929313"/>
          <p14:tracePt t="7214" x="6243638" y="5922963"/>
          <p14:tracePt t="7222" x="6237288" y="5922963"/>
          <p14:tracePt t="7230" x="6224588" y="5916613"/>
          <p14:tracePt t="7239" x="6213475" y="5916613"/>
          <p14:tracePt t="7246" x="6188075" y="5910263"/>
          <p14:tracePt t="7254" x="6164263" y="5910263"/>
          <p14:tracePt t="7262" x="6138863" y="5903913"/>
          <p14:tracePt t="7270" x="6126163" y="5899150"/>
          <p14:tracePt t="7279" x="6108700" y="5899150"/>
          <p14:tracePt t="7286" x="6089650" y="5899150"/>
          <p14:tracePt t="7299" x="6072188" y="5899150"/>
          <p14:tracePt t="7303" x="6059488" y="5899150"/>
          <p14:tracePt t="7319" x="6046788" y="5899150"/>
          <p14:tracePt t="7342" x="6040438" y="5899150"/>
          <p14:tracePt t="7366" x="6034088" y="5899150"/>
          <p14:tracePt t="7374" x="6034088" y="5903913"/>
          <p14:tracePt t="7390" x="6027738" y="5903913"/>
          <p14:tracePt t="7406" x="6022975" y="5903913"/>
          <p14:tracePt t="7414" x="6022975" y="5910263"/>
          <p14:tracePt t="7422" x="6016625" y="5910263"/>
          <p14:tracePt t="7430" x="6010275" y="5916613"/>
          <p14:tracePt t="7439" x="6003925" y="5916613"/>
          <p14:tracePt t="7446" x="5997575" y="5916613"/>
          <p14:tracePt t="7454" x="5991225" y="5922963"/>
          <p14:tracePt t="7462" x="5978525" y="5922963"/>
          <p14:tracePt t="7470" x="5967413" y="5929313"/>
          <p14:tracePt t="7479" x="5954713" y="5929313"/>
          <p14:tracePt t="7486" x="5942013" y="5935663"/>
          <p14:tracePt t="7499" x="5929313" y="5935663"/>
          <p14:tracePt t="7503" x="5924550" y="5935663"/>
          <p14:tracePt t="7519" x="5911850" y="5935663"/>
          <p14:tracePt t="7582" x="5911850" y="5942013"/>
          <p14:tracePt t="7590" x="5905500" y="5942013"/>
          <p14:tracePt t="7614" x="5899150" y="5942013"/>
          <p14:tracePt t="7630" x="5892800" y="5948363"/>
          <p14:tracePt t="7646" x="5886450" y="5948363"/>
          <p14:tracePt t="7654" x="5880100" y="5948363"/>
          <p14:tracePt t="7670" x="5875338" y="5953125"/>
          <p14:tracePt t="8014" x="5868988" y="5953125"/>
          <p14:tracePt t="8038" x="5875338" y="5953125"/>
          <p14:tracePt t="8255" x="5880100" y="5953125"/>
          <p14:tracePt t="8262" x="5880100" y="5948363"/>
          <p14:tracePt t="9206" x="5886450" y="5948363"/>
          <p14:tracePt t="9246" x="5886450" y="5942013"/>
          <p14:tracePt t="10470" x="5886450" y="5935663"/>
          <p14:tracePt t="10486" x="5892800" y="5935663"/>
          <p14:tracePt t="10494" x="5905500" y="5922963"/>
          <p14:tracePt t="10502" x="5935663" y="5910263"/>
          <p14:tracePt t="10510" x="5991225" y="5892800"/>
          <p14:tracePt t="10519" x="6059488" y="5873750"/>
          <p14:tracePt t="10526" x="6132513" y="5861050"/>
          <p14:tracePt t="10538" x="6164263" y="5861050"/>
          <p14:tracePt t="10646" x="6169025" y="5854700"/>
          <p14:tracePt t="10662" x="6164263" y="5854700"/>
          <p14:tracePt t="10670" x="6138863" y="5849938"/>
          <p14:tracePt t="10679" x="6089650" y="5837238"/>
          <p14:tracePt t="10686" x="6022975" y="5824538"/>
          <p14:tracePt t="10694" x="5961063" y="5794375"/>
          <p14:tracePt t="10702" x="5905500" y="5745163"/>
          <p14:tracePt t="10710" x="5837238" y="5670550"/>
          <p14:tracePt t="10719" x="5727700" y="5572125"/>
          <p14:tracePt t="10726" x="5584825" y="5456238"/>
          <p14:tracePt t="10738" x="5413375" y="5326063"/>
          <p14:tracePt t="10742" x="5222875" y="5203825"/>
          <p14:tracePt t="10759" x="4884738" y="4975225"/>
          <p14:tracePt t="10766" x="4687888" y="4852988"/>
          <p14:tracePt t="10779" x="4502150" y="4748213"/>
          <p14:tracePt t="10784" x="4373563" y="4675188"/>
          <p14:tracePt t="10800" x="4244975" y="4613275"/>
          <p14:tracePt t="10801" x="4140200" y="4557713"/>
          <p14:tracePt t="10808" x="4054475" y="4514850"/>
          <p14:tracePt t="10819" x="3986213" y="4483100"/>
          <p14:tracePt t="10824" x="3943350" y="4459288"/>
          <p14:tracePt t="10840" x="3930650" y="4452938"/>
          <p14:tracePt t="10862" x="3937000" y="4452938"/>
          <p14:tracePt t="10870" x="3949700" y="4459288"/>
          <p14:tracePt t="10879" x="3960813" y="4471988"/>
          <p14:tracePt t="10886" x="3973513" y="4478338"/>
          <p14:tracePt t="10894" x="3986213" y="4489450"/>
          <p14:tracePt t="10902" x="3992563" y="4489450"/>
          <p14:tracePt t="10910" x="3998913" y="4495800"/>
          <p14:tracePt t="10920" x="4005263" y="4495800"/>
          <p14:tracePt t="11038" x="3998913" y="4495800"/>
          <p14:tracePt t="11046" x="3992563" y="4483100"/>
          <p14:tracePt t="11054" x="3979863" y="4478338"/>
          <p14:tracePt t="11062" x="3956050" y="4452938"/>
          <p14:tracePt t="11070" x="3937000" y="4429125"/>
          <p14:tracePt t="11079" x="3917950" y="4403725"/>
          <p14:tracePt t="11086" x="3900488" y="4379913"/>
          <p14:tracePt t="11099" x="3887788" y="4367213"/>
          <p14:tracePt t="11102" x="3881438" y="4354513"/>
          <p14:tracePt t="11119" x="3881438" y="4348163"/>
          <p14:tracePt t="11150" x="3881438" y="4341813"/>
          <p14:tracePt t="11166" x="3887788" y="4341813"/>
          <p14:tracePt t="11174" x="3900488" y="4335463"/>
          <p14:tracePt t="11182" x="3917950" y="4330700"/>
          <p14:tracePt t="11190" x="3949700" y="4330700"/>
          <p14:tracePt t="11198" x="3979863" y="4324350"/>
          <p14:tracePt t="11206" x="4010025" y="4324350"/>
          <p14:tracePt t="11214" x="4035425" y="4324350"/>
          <p14:tracePt t="11222" x="4059238" y="4324350"/>
          <p14:tracePt t="11230" x="4084638" y="4324350"/>
          <p14:tracePt t="11239" x="4097338" y="4318000"/>
          <p14:tracePt t="11246" x="4114800" y="4318000"/>
          <p14:tracePt t="11259" x="4127500" y="4318000"/>
          <p14:tracePt t="11264" x="4133850" y="4311650"/>
          <p14:tracePt t="11279" x="4140200" y="4311650"/>
          <p14:tracePt t="11414" x="4140200" y="4318000"/>
          <p14:tracePt t="11422" x="4146550" y="4318000"/>
          <p14:tracePt t="11438" x="4146550" y="4324350"/>
          <p14:tracePt t="11446" x="4152900" y="4324350"/>
          <p14:tracePt t="11470" x="4152900" y="4330700"/>
          <p14:tracePt t="11494" x="4157663" y="4330700"/>
          <p14:tracePt t="11542" x="4164013" y="4330700"/>
          <p14:tracePt t="11574" x="4170363" y="4330700"/>
          <p14:tracePt t="11798" x="4176713" y="4330700"/>
          <p14:tracePt t="11806" x="4176713" y="4335463"/>
          <p14:tracePt t="11814" x="4183063" y="4335463"/>
          <p14:tracePt t="11838" x="4189413" y="4335463"/>
          <p14:tracePt t="11846" x="4195763" y="4335463"/>
          <p14:tracePt t="11862" x="4202113" y="4335463"/>
          <p14:tracePt t="11919" x="4206875" y="4335463"/>
          <p14:tracePt t="11934" x="4206875" y="4341813"/>
          <p14:tracePt t="11958" x="4213225" y="4341813"/>
          <p14:tracePt t="11974" x="4219575" y="4341813"/>
          <p14:tracePt t="11990" x="4225925" y="4348163"/>
          <p14:tracePt t="12006" x="4232275" y="4348163"/>
          <p14:tracePt t="12014" x="4238625" y="4348163"/>
          <p14:tracePt t="12022" x="4244975" y="4348163"/>
          <p14:tracePt t="12030" x="4251325" y="4348163"/>
          <p14:tracePt t="12046" x="4256088" y="4348163"/>
          <p14:tracePt t="14214" x="4256088" y="4354513"/>
          <p14:tracePt t="14598" x="4244975" y="4360863"/>
          <p14:tracePt t="14606" x="4225925" y="4367213"/>
          <p14:tracePt t="14614" x="4202113" y="4379913"/>
          <p14:tracePt t="14622" x="4170363" y="4384675"/>
          <p14:tracePt t="14630" x="4140200" y="4391025"/>
          <p14:tracePt t="14641" x="4108450" y="4410075"/>
          <p14:tracePt t="14647" x="4084638" y="4422775"/>
          <p14:tracePt t="14654" x="4054475" y="4452938"/>
          <p14:tracePt t="14662" x="4022725" y="4478338"/>
          <p14:tracePt t="14670" x="3998913" y="4514850"/>
          <p14:tracePt t="14679" x="3973513" y="4551363"/>
          <p14:tracePt t="14686" x="3956050" y="4587875"/>
          <p14:tracePt t="14699" x="3943350" y="4625975"/>
          <p14:tracePt t="14704" x="3930650" y="4668838"/>
          <p14:tracePt t="14719" x="3906838" y="4754563"/>
          <p14:tracePt t="14726" x="3900488" y="4803775"/>
          <p14:tracePt t="14740" x="3881438" y="4852988"/>
          <p14:tracePt t="14744" x="3868738" y="4902200"/>
          <p14:tracePt t="14760" x="3838575" y="5019675"/>
          <p14:tracePt t="14766" x="3819525" y="5092700"/>
          <p14:tracePt t="14779" x="3802063" y="5172075"/>
          <p14:tracePt t="14784" x="3789363" y="5253038"/>
          <p14:tracePt t="14799" x="3789363" y="5407025"/>
          <p14:tracePt t="14806" x="3789363" y="5480050"/>
          <p14:tracePt t="14820" x="3795713" y="5572125"/>
          <p14:tracePt t="14824" x="3813175" y="5683250"/>
          <p14:tracePt t="14840" x="3844925" y="5899150"/>
          <p14:tracePt t="14846" x="3862388" y="6002338"/>
          <p14:tracePt t="14859" x="3887788" y="6100763"/>
          <p14:tracePt t="14864" x="3906838" y="6194425"/>
          <p14:tracePt t="14880" x="3943350" y="6359525"/>
          <p14:tracePt t="14886" x="3960813" y="6421438"/>
          <p14:tracePt t="14900" x="3979863" y="6464300"/>
          <p14:tracePt t="14902" x="3998913" y="6500813"/>
          <p14:tracePt t="14910" x="4016375" y="6532563"/>
          <p14:tracePt t="14920" x="4029075" y="6556375"/>
          <p14:tracePt t="14926" x="4059238" y="6575425"/>
          <p14:tracePt t="14940" x="4071938" y="6581775"/>
          <p14:tracePt t="14944" x="4090988" y="6592888"/>
          <p14:tracePt t="14960" x="4127500" y="6618288"/>
          <p14:tracePt t="14966" x="4140200" y="6624638"/>
          <p14:tracePt t="14978" x="4152900" y="6642100"/>
          <p14:tracePt t="14983" x="4157663" y="6648450"/>
          <p14:tracePt t="14999" x="4164013" y="6661150"/>
          <p14:tracePt t="14999" x="4164013" y="6673850"/>
          <p14:tracePt t="15006" x="4164013" y="6686550"/>
          <p14:tracePt t="15018" x="4164013" y="6691313"/>
          <p14:tracePt t="15039" x="4164013" y="6697663"/>
          <p14:tracePt t="15046" x="4157663" y="6697663"/>
          <p14:tracePt t="15134" x="4164013" y="6697663"/>
          <p14:tracePt t="15158" x="4164013" y="6691313"/>
          <p14:tracePt t="15174" x="4164013" y="6686550"/>
          <p14:tracePt t="15182" x="4157663" y="6673850"/>
          <p14:tracePt t="15190" x="4152900" y="6661150"/>
          <p14:tracePt t="15199" x="4140200" y="6637338"/>
          <p14:tracePt t="15206" x="4121150" y="6611938"/>
          <p14:tracePt t="15214" x="4097338" y="6588125"/>
          <p14:tracePt t="15222" x="4078288" y="6556375"/>
          <p14:tracePt t="15230" x="4041775" y="6513513"/>
          <p14:tracePt t="15239" x="4005263" y="6470650"/>
          <p14:tracePt t="15246" x="3960813" y="6427788"/>
          <p14:tracePt t="15259" x="3917950" y="6378575"/>
          <p14:tracePt t="15262" x="3887788" y="6335713"/>
          <p14:tracePt t="15279" x="3851275" y="6292850"/>
          <p14:tracePt t="15280" x="3819525" y="6248400"/>
          <p14:tracePt t="15287" x="3795713" y="6205538"/>
          <p14:tracePt t="15299" x="3776663" y="6169025"/>
          <p14:tracePt t="15304" x="3763963" y="6132513"/>
          <p14:tracePt t="15319" x="3759200" y="6096000"/>
          <p14:tracePt t="15320" x="3759200" y="6064250"/>
          <p14:tracePt t="15327" x="3763963" y="6046788"/>
          <p14:tracePt t="15338" x="3776663" y="6015038"/>
          <p14:tracePt t="15343" x="3789363" y="5991225"/>
          <p14:tracePt t="15359" x="3802063" y="5965825"/>
          <p14:tracePt t="15360" x="3813175" y="5948363"/>
          <p14:tracePt t="15367" x="3825875" y="5929313"/>
          <p14:tracePt t="15378" x="3832225" y="5910263"/>
          <p14:tracePt t="15383" x="3838575" y="5892800"/>
          <p14:tracePt t="15398" x="3844925" y="5867400"/>
          <p14:tracePt t="15399" x="3844925" y="5849938"/>
          <p14:tracePt t="15406" x="3851275" y="5837238"/>
          <p14:tracePt t="15418" x="3851275" y="5818188"/>
          <p14:tracePt t="15423" x="3857625" y="5800725"/>
          <p14:tracePt t="15439" x="3857625" y="5781675"/>
          <p14:tracePt t="15440" x="3857625" y="5756275"/>
          <p14:tracePt t="15446" x="3857625" y="5738813"/>
          <p14:tracePt t="15458" x="3857625" y="5719763"/>
          <p14:tracePt t="15463" x="3857625" y="5702300"/>
          <p14:tracePt t="15479" x="3857625" y="5676900"/>
          <p14:tracePt t="15480" x="3857625" y="5646738"/>
          <p14:tracePt t="15486" x="3857625" y="5621338"/>
          <p14:tracePt t="15499" x="3857625" y="5572125"/>
          <p14:tracePt t="15502" x="3857625" y="5529263"/>
          <p14:tracePt t="15519" x="3857625" y="5480050"/>
          <p14:tracePt t="15520" x="3857625" y="5424488"/>
          <p14:tracePt t="15526" x="3857625" y="5368925"/>
          <p14:tracePt t="15539" x="3857625" y="5314950"/>
          <p14:tracePt t="15542" x="3857625" y="5240338"/>
          <p14:tracePt t="15559" x="3862388" y="5172075"/>
          <p14:tracePt t="15560" x="3868738" y="5111750"/>
          <p14:tracePt t="15567" x="3881438" y="5049838"/>
          <p14:tracePt t="15579" x="3894138" y="4994275"/>
          <p14:tracePt t="15584" x="3900488" y="4938713"/>
          <p14:tracePt t="15599" x="3911600" y="4876800"/>
          <p14:tracePt t="15600" x="3924300" y="4810125"/>
          <p14:tracePt t="15607" x="3930650" y="4754563"/>
          <p14:tracePt t="15619" x="3937000" y="4699000"/>
          <p14:tracePt t="15624" x="3937000" y="4643438"/>
          <p14:tracePt t="15639" x="3937000" y="4594225"/>
          <p14:tracePt t="15640" x="3930650" y="4551363"/>
          <p14:tracePt t="15647" x="3924300" y="4502150"/>
          <p14:tracePt t="15659" x="3924300" y="4459288"/>
          <p14:tracePt t="15664" x="3917950" y="4429125"/>
          <p14:tracePt t="15680" x="3906838" y="4367213"/>
          <p14:tracePt t="15687" x="3900488" y="4341813"/>
          <p14:tracePt t="15699" x="3894138" y="4318000"/>
          <p14:tracePt t="15704" x="3894138" y="4298950"/>
          <p14:tracePt t="15719" x="3887788" y="4286250"/>
          <p14:tracePt t="15720" x="3887788" y="4281488"/>
          <p14:tracePt t="15727" x="3887788" y="4275138"/>
          <p14:tracePt t="15798" x="3887788" y="4268788"/>
          <p14:tracePt t="15998" x="3887788" y="4262438"/>
          <p14:tracePt t="16014" x="3881438" y="4256088"/>
          <p14:tracePt t="16022" x="3875088" y="4237038"/>
          <p14:tracePt t="16030" x="3862388" y="4219575"/>
          <p14:tracePt t="16039" x="3857625" y="4194175"/>
          <p14:tracePt t="16046" x="3851275" y="4170363"/>
          <p14:tracePt t="16054" x="3838575" y="4138613"/>
          <p14:tracePt t="16062" x="3832225" y="4108450"/>
          <p14:tracePt t="16070" x="3819525" y="4078288"/>
          <p14:tracePt t="16079" x="3819525" y="4041775"/>
          <p14:tracePt t="16086" x="3808413" y="3997325"/>
          <p14:tracePt t="16099" x="3802063" y="3960813"/>
          <p14:tracePt t="16103" x="3802063" y="3917950"/>
          <p14:tracePt t="16118" x="3795713" y="3881438"/>
          <p14:tracePt t="16119" x="3789363" y="3838575"/>
          <p14:tracePt t="16127" x="3783013" y="3806825"/>
          <p14:tracePt t="16139" x="3783013" y="3763963"/>
          <p14:tracePt t="16142" x="3783013" y="3721100"/>
          <p14:tracePt t="16159" x="3783013" y="3684588"/>
          <p14:tracePt t="16160" x="3783013" y="3652838"/>
          <p14:tracePt t="16166" x="3783013" y="3622675"/>
          <p14:tracePt t="16179" x="3789363" y="3598863"/>
          <p14:tracePt t="16184" x="3789363" y="3579813"/>
          <p14:tracePt t="16199" x="3795713" y="3554413"/>
          <p14:tracePt t="16201" x="3795713" y="3536950"/>
          <p14:tracePt t="16207" x="3802063" y="3517900"/>
          <p14:tracePt t="16223" x="3802063" y="3511550"/>
          <p14:tracePt t="16230" x="3802063" y="3505200"/>
          <p14:tracePt t="16239" x="3802063" y="3500438"/>
          <p14:tracePt t="16262" x="3802063" y="3494088"/>
          <p14:tracePt t="16286" x="3808413" y="3494088"/>
          <p14:tracePt t="16294" x="3808413" y="3487738"/>
          <p14:tracePt t="16326" x="3808413" y="3481388"/>
          <p14:tracePt t="16366" x="3813175" y="3475038"/>
          <p14:tracePt t="16398" x="3813175" y="3468688"/>
          <p14:tracePt t="16422" x="3813175" y="3462338"/>
          <p14:tracePt t="16438" x="3819525" y="3462338"/>
          <p14:tracePt t="16446" x="3819525" y="3455988"/>
          <p14:tracePt t="16462" x="3819525" y="3451225"/>
          <p14:tracePt t="16486" x="3819525" y="3444875"/>
          <p14:tracePt t="16502" x="3819525" y="3438525"/>
          <p14:tracePt t="16534" x="3819525" y="3432175"/>
          <p14:tracePt t="16566" x="3819525" y="3425825"/>
          <p14:tracePt t="16614" x="3819525" y="3419475"/>
          <p14:tracePt t="16662" x="3813175" y="3413125"/>
          <p14:tracePt t="17958" x="3813175" y="3419475"/>
          <p14:tracePt t="17966" x="3802063" y="3438525"/>
          <p14:tracePt t="17974" x="3802063" y="3455988"/>
          <p14:tracePt t="17982" x="3795713" y="3481388"/>
          <p14:tracePt t="17990" x="3795713" y="3505200"/>
          <p14:tracePt t="17999" x="3789363" y="3536950"/>
          <p14:tracePt t="18006" x="3783013" y="3586163"/>
          <p14:tracePt t="18014" x="3783013" y="3641725"/>
          <p14:tracePt t="18022" x="3789363" y="3702050"/>
          <p14:tracePt t="18030" x="3802063" y="3776663"/>
          <p14:tracePt t="18039" x="3813175" y="3856038"/>
          <p14:tracePt t="18046" x="3844925" y="3948113"/>
          <p14:tracePt t="18059" x="3875088" y="4046538"/>
          <p14:tracePt t="18065" x="3917950" y="4157663"/>
          <p14:tracePt t="18079" x="4022725" y="4379913"/>
          <p14:tracePt t="18086" x="4084638" y="4495800"/>
          <p14:tracePt t="18099" x="4146550" y="4619625"/>
          <p14:tracePt t="18104" x="4225925" y="4767263"/>
          <p14:tracePt t="18119" x="4360863" y="5037138"/>
          <p14:tracePt t="18126" x="4429125" y="5167313"/>
          <p14:tracePt t="18139" x="4497388" y="5289550"/>
          <p14:tracePt t="18143" x="4564063" y="5407025"/>
          <p14:tracePt t="18159" x="4687888" y="5621338"/>
          <p14:tracePt t="18166" x="4737100" y="5719763"/>
          <p14:tracePt t="18179" x="4773613" y="5800725"/>
          <p14:tracePt t="18184" x="4797425" y="5867400"/>
          <p14:tracePt t="18199" x="4829175" y="5959475"/>
          <p14:tracePt t="18206" x="4841875" y="5991225"/>
          <p14:tracePt t="18220" x="4841875" y="6008688"/>
          <p14:tracePt t="18224" x="4841875" y="6015038"/>
          <p14:tracePt t="18278" x="4846638" y="6015038"/>
          <p14:tracePt t="18294" x="4852988" y="6015038"/>
          <p14:tracePt t="18302" x="4865688" y="6008688"/>
          <p14:tracePt t="18310" x="4878388" y="6008688"/>
          <p14:tracePt t="18319" x="4895850" y="6002338"/>
          <p14:tracePt t="18326" x="4921250" y="6002338"/>
          <p14:tracePt t="18334" x="4940300" y="5997575"/>
          <p14:tracePt t="18342" x="4970463" y="5991225"/>
          <p14:tracePt t="18350" x="5013325" y="5991225"/>
          <p14:tracePt t="18359" x="5056188" y="5984875"/>
          <p14:tracePt t="18366" x="5092700" y="5978525"/>
          <p14:tracePt t="18379" x="5137150" y="5978525"/>
          <p14:tracePt t="18383" x="5180013" y="5978525"/>
          <p14:tracePt t="18399" x="5272088" y="5984875"/>
          <p14:tracePt t="18406" x="5314950" y="5991225"/>
          <p14:tracePt t="18419" x="5345113" y="5997575"/>
          <p14:tracePt t="18424" x="5376863" y="6008688"/>
          <p14:tracePt t="18439" x="5426075" y="6015038"/>
          <p14:tracePt t="18446" x="5449888" y="6027738"/>
          <p14:tracePt t="18460" x="5475288" y="6034088"/>
          <p14:tracePt t="18465" x="5492750" y="6040438"/>
          <p14:tracePt t="18480" x="5535613" y="6046788"/>
          <p14:tracePt t="18487" x="5567363" y="6046788"/>
          <p14:tracePt t="18500" x="5603875" y="6040438"/>
          <p14:tracePt t="18505" x="5640388" y="6034088"/>
          <p14:tracePt t="18519" x="5727700" y="6015038"/>
          <p14:tracePt t="18527" x="5770563" y="6008688"/>
          <p14:tracePt t="18539" x="5813425" y="5997575"/>
          <p14:tracePt t="18545" x="5856288" y="5991225"/>
          <p14:tracePt t="18560" x="5918200" y="5965825"/>
          <p14:tracePt t="18566" x="5935663" y="5953125"/>
          <p14:tracePt t="18579" x="5942013" y="5948363"/>
          <p14:tracePt t="18584" x="5954713" y="5935663"/>
          <p14:tracePt t="18599" x="5961063" y="5929313"/>
          <p14:tracePt t="18614" x="5961063" y="5922963"/>
          <p14:tracePt t="18639" x="5961063" y="5916613"/>
          <p14:tracePt t="18710" x="5961063" y="5910263"/>
          <p14:tracePt t="18726" x="5967413" y="5910263"/>
          <p14:tracePt t="18742" x="5967413" y="5903913"/>
          <p14:tracePt t="18750" x="5967413" y="5899150"/>
          <p14:tracePt t="18759" x="5967413" y="5892800"/>
          <p14:tracePt t="18774" x="5967413" y="5886450"/>
          <p14:tracePt t="18782" x="5967413" y="5880100"/>
          <p14:tracePt t="18790" x="5967413" y="5873750"/>
          <p14:tracePt t="18806" x="5967413" y="5867400"/>
          <p14:tracePt t="18814" x="5967413" y="5861050"/>
          <p14:tracePt t="18822" x="5961063" y="5854700"/>
          <p14:tracePt t="18830" x="5954713" y="5854700"/>
          <p14:tracePt t="18839" x="5948363" y="5849938"/>
          <p14:tracePt t="18846" x="5942013" y="5843588"/>
          <p14:tracePt t="18854" x="5935663" y="5837238"/>
          <p14:tracePt t="18862" x="5924550" y="5837238"/>
          <p14:tracePt t="18870" x="5905500" y="5837238"/>
          <p14:tracePt t="18879" x="5886450" y="5837238"/>
          <p14:tracePt t="18886" x="5875338" y="5837238"/>
          <p14:tracePt t="18899" x="5856288" y="5843588"/>
          <p14:tracePt t="18905" x="5837238" y="5843588"/>
          <p14:tracePt t="18920" x="5813425" y="5849938"/>
          <p14:tracePt t="18926" x="5800725" y="5854700"/>
          <p14:tracePt t="18939" x="5794375" y="5854700"/>
          <p14:tracePt t="18943" x="5781675" y="5854700"/>
          <p14:tracePt t="18959" x="5764213" y="5861050"/>
          <p14:tracePt t="18966" x="5757863" y="5867400"/>
          <p14:tracePt t="18979" x="5751513" y="5867400"/>
          <p14:tracePt t="18984" x="5745163" y="5867400"/>
          <p14:tracePt t="19000" x="5732463" y="5873750"/>
          <p14:tracePt t="19007" x="5727700" y="5873750"/>
          <p14:tracePt t="19022" x="5721350" y="5880100"/>
          <p14:tracePt t="19039" x="5715000" y="5880100"/>
          <p14:tracePt t="19046" x="5715000" y="5886450"/>
          <p14:tracePt t="19062" x="5708650" y="5886450"/>
          <p14:tracePt t="19070" x="5708650" y="5892800"/>
          <p14:tracePt t="19110" x="5708650" y="5899150"/>
          <p14:tracePt t="19158" x="5708650" y="5903913"/>
          <p14:tracePt t="19166" x="5715000" y="5903913"/>
          <p14:tracePt t="19182" x="5721350" y="5903913"/>
          <p14:tracePt t="19190" x="5727700" y="5910263"/>
          <p14:tracePt t="19199" x="5732463" y="5910263"/>
          <p14:tracePt t="19206" x="5738813" y="5910263"/>
          <p14:tracePt t="19223" x="5751513" y="5916613"/>
          <p14:tracePt t="19230" x="5770563" y="5922963"/>
          <p14:tracePt t="19239" x="5788025" y="5922963"/>
          <p14:tracePt t="19246" x="5807075" y="5929313"/>
          <p14:tracePt t="19254" x="5826125" y="5929313"/>
          <p14:tracePt t="19262" x="5849938" y="5935663"/>
          <p14:tracePt t="19270" x="5880100" y="5942013"/>
          <p14:tracePt t="19279" x="5905500" y="5948363"/>
          <p14:tracePt t="19287" x="5924550" y="5953125"/>
          <p14:tracePt t="19299" x="5942013" y="5953125"/>
          <p14:tracePt t="19303" x="5954713" y="5953125"/>
          <p14:tracePt t="19319" x="5973763" y="5953125"/>
          <p14:tracePt t="19334" x="5978525" y="5953125"/>
          <p14:tracePt t="19398" x="5978525" y="5948363"/>
          <p14:tracePt t="19406" x="5984875" y="5948363"/>
          <p14:tracePt t="20446" x="5984875" y="5942013"/>
          <p14:tracePt t="21030" x="5984875" y="5935663"/>
          <p14:tracePt t="21430" x="5984875" y="5929313"/>
          <p14:tracePt t="21558" x="5991225" y="5929313"/>
          <p14:tracePt t="21590" x="5991225" y="5922963"/>
          <p14:tracePt t="21646" x="5991225" y="5916613"/>
          <p14:tracePt t="21934" x="5984875" y="5916613"/>
          <p14:tracePt t="21958" x="5978525" y="5916613"/>
          <p14:tracePt t="21966" x="5961063" y="5916613"/>
          <p14:tracePt t="21974" x="5929313" y="5916613"/>
          <p14:tracePt t="21982" x="5886450" y="5922963"/>
          <p14:tracePt t="21990" x="5843588" y="5929313"/>
          <p14:tracePt t="21999" x="5788025" y="5929313"/>
          <p14:tracePt t="22006" x="5738813" y="5935663"/>
          <p14:tracePt t="22019" x="5678488" y="5942013"/>
          <p14:tracePt t="22023" x="5616575" y="5942013"/>
          <p14:tracePt t="22039" x="5548313" y="5929313"/>
          <p14:tracePt t="22040" x="5468938" y="5922963"/>
          <p14:tracePt t="22047" x="5400675" y="5910263"/>
          <p14:tracePt t="22059" x="5345113" y="5903913"/>
          <p14:tracePt t="22063" x="5302250" y="5903913"/>
          <p14:tracePt t="22079" x="5278438" y="5903913"/>
          <p14:tracePt t="22080" x="5265738" y="5910263"/>
          <p14:tracePt t="22094" x="5265738" y="5916613"/>
          <p14:tracePt t="22118" x="5265738" y="5922963"/>
          <p14:tracePt t="22150" x="5265738" y="5929313"/>
          <p14:tracePt t="22190" x="5265738" y="5935663"/>
          <p14:tracePt t="22206" x="5272088" y="5935663"/>
          <p14:tracePt t="22230" x="5272088" y="5942013"/>
          <p14:tracePt t="22238" x="5278438" y="5942013"/>
          <p14:tracePt t="22246" x="5278438" y="5948363"/>
          <p14:tracePt t="22254" x="5284788" y="5948363"/>
          <p14:tracePt t="22262" x="5289550" y="5948363"/>
          <p14:tracePt t="22270" x="5302250" y="5953125"/>
          <p14:tracePt t="22279" x="5314950" y="5953125"/>
          <p14:tracePt t="22286" x="5321300" y="5953125"/>
          <p14:tracePt t="22299" x="5338763" y="5959475"/>
          <p14:tracePt t="22303" x="5357813" y="5965825"/>
          <p14:tracePt t="22319" x="5413375" y="5978525"/>
          <p14:tracePt t="22326" x="5456238" y="5978525"/>
          <p14:tracePt t="22339" x="5499100" y="5991225"/>
          <p14:tracePt t="22344" x="5541963" y="5997575"/>
          <p14:tracePt t="22359" x="5584825" y="5997575"/>
          <p14:tracePt t="22360" x="5629275" y="6002338"/>
          <p14:tracePt t="22367" x="5665788" y="6002338"/>
          <p14:tracePt t="22379" x="5721350" y="6002338"/>
          <p14:tracePt t="22384" x="5764213" y="6002338"/>
          <p14:tracePt t="22399" x="5807075" y="6002338"/>
          <p14:tracePt t="22401" x="5843588" y="5997575"/>
          <p14:tracePt t="22407" x="5875338" y="5997575"/>
          <p14:tracePt t="22419" x="5905500" y="5991225"/>
          <p14:tracePt t="22425" x="5935663" y="5984875"/>
          <p14:tracePt t="22440" x="5967413" y="5978525"/>
          <p14:tracePt t="22441" x="5997575" y="5972175"/>
          <p14:tracePt t="22447" x="6016625" y="5965825"/>
          <p14:tracePt t="22459" x="6040438" y="5959475"/>
          <p14:tracePt t="22464" x="6059488" y="5953125"/>
          <p14:tracePt t="22480" x="6102350" y="5948363"/>
          <p14:tracePt t="22487" x="6119813" y="5942013"/>
          <p14:tracePt t="22499" x="6138863" y="5942013"/>
          <p14:tracePt t="22504" x="6157913" y="5942013"/>
          <p14:tracePt t="22519" x="6175375" y="5942013"/>
          <p14:tracePt t="22520" x="6194425" y="5942013"/>
          <p14:tracePt t="22527" x="6207125" y="5942013"/>
          <p14:tracePt t="22539" x="6224588" y="5942013"/>
          <p14:tracePt t="22544" x="6237288" y="5942013"/>
          <p14:tracePt t="22559" x="6249988" y="5942013"/>
          <p14:tracePt t="22561" x="6256338" y="5942013"/>
          <p14:tracePt t="22567" x="6262688" y="5942013"/>
          <p14:tracePt t="23838" x="6267450" y="5935663"/>
          <p14:tracePt t="23886" x="6262688" y="5929313"/>
          <p14:tracePt t="23894" x="6243638" y="5916613"/>
          <p14:tracePt t="23902" x="6213475" y="5903913"/>
          <p14:tracePt t="23910" x="6164263" y="5886450"/>
          <p14:tracePt t="23919" x="6102350" y="5867400"/>
          <p14:tracePt t="23926" x="6022975" y="5837238"/>
          <p14:tracePt t="23934" x="5929313" y="5818188"/>
          <p14:tracePt t="23942" x="5826125" y="5788025"/>
          <p14:tracePt t="23950" x="5708650" y="5762625"/>
          <p14:tracePt t="23959" x="5584825" y="5732463"/>
          <p14:tracePt t="23966" x="5426075" y="5695950"/>
          <p14:tracePt t="23979" x="5284788" y="5664200"/>
          <p14:tracePt t="23984" x="5148263" y="5634038"/>
          <p14:tracePt t="23999" x="4891088" y="5578475"/>
          <p14:tracePt t="24006" x="4773613" y="5559425"/>
          <p14:tracePt t="24019" x="4668838" y="5535613"/>
          <p14:tracePt t="24023" x="4557713" y="5516563"/>
          <p14:tracePt t="24039" x="4367213" y="5467350"/>
          <p14:tracePt t="24046" x="4275138" y="5449888"/>
          <p14:tracePt t="24059" x="4195763" y="5424488"/>
          <p14:tracePt t="24064" x="4108450" y="5407025"/>
          <p14:tracePt t="24079" x="3917950" y="5345113"/>
          <p14:tracePt t="24086" x="3825875" y="5319713"/>
          <p14:tracePt t="24099" x="3733800" y="5289550"/>
          <p14:tracePt t="24104" x="3641725" y="5270500"/>
          <p14:tracePt t="24119" x="3468688" y="5227638"/>
          <p14:tracePt t="24126" x="3376613" y="5210175"/>
          <p14:tracePt t="24139" x="3290888" y="5184775"/>
          <p14:tracePt t="24144" x="3211513" y="5167313"/>
          <p14:tracePt t="24161" x="3081338" y="5135563"/>
          <p14:tracePt t="24167" x="3021013" y="5122863"/>
          <p14:tracePt t="24179" x="2965450" y="5105400"/>
          <p14:tracePt t="24184" x="2897188" y="5092700"/>
          <p14:tracePt t="24199" x="2792413" y="5068888"/>
          <p14:tracePt t="24206" x="2743200" y="5056188"/>
          <p14:tracePt t="24219" x="2693988" y="5043488"/>
          <p14:tracePt t="24224" x="2644775" y="5030788"/>
          <p14:tracePt t="24240" x="2565400" y="5013325"/>
          <p14:tracePt t="24246" x="2546350" y="5006975"/>
          <p14:tracePt t="24259" x="2533650" y="5000625"/>
          <p14:tracePt t="24264" x="2528888" y="5006975"/>
          <p14:tracePt t="24279" x="2546350" y="5019675"/>
          <p14:tracePt t="24286" x="2571750" y="5024438"/>
          <p14:tracePt t="24299" x="2589213" y="5030788"/>
          <p14:tracePt t="24446" x="2589213" y="5037138"/>
          <p14:tracePt t="24454" x="2589213" y="5049838"/>
          <p14:tracePt t="24462" x="2589213" y="5062538"/>
          <p14:tracePt t="24470" x="2565400" y="5080000"/>
          <p14:tracePt t="24479" x="2540000" y="5105400"/>
          <p14:tracePt t="24486" x="2516188" y="5118100"/>
          <p14:tracePt t="24494" x="2497138" y="5129213"/>
          <p14:tracePt t="24502" x="2497138" y="5135563"/>
          <p14:tracePt t="24510" x="2473325" y="5135563"/>
          <p14:tracePt t="24519" x="2441575" y="5129213"/>
          <p14:tracePt t="24526" x="2405063" y="5122863"/>
          <p14:tracePt t="24540" x="2362200" y="5122863"/>
          <p14:tracePt t="24544" x="2319338" y="5122863"/>
          <p14:tracePt t="24560" x="2263775" y="5122863"/>
          <p14:tracePt t="24566" x="2244725" y="5129213"/>
          <p14:tracePt t="24579" x="2238375" y="5129213"/>
          <p14:tracePt t="24590" x="2238375" y="5135563"/>
          <p14:tracePt t="24599" x="2233613" y="5135563"/>
          <p14:tracePt t="24614" x="2233613" y="5141913"/>
          <p14:tracePt t="24630" x="2233613" y="5148263"/>
          <p14:tracePt t="24646" x="2233613" y="5154613"/>
          <p14:tracePt t="24654" x="2233613" y="5160963"/>
          <p14:tracePt t="24662" x="2233613" y="5172075"/>
          <p14:tracePt t="24670" x="2238375" y="5191125"/>
          <p14:tracePt t="24679" x="2238375" y="5210175"/>
          <p14:tracePt t="24686" x="2251075" y="5233988"/>
          <p14:tracePt t="24694" x="2263775" y="5259388"/>
          <p14:tracePt t="24702" x="2276475" y="5283200"/>
          <p14:tracePt t="24710" x="2287588" y="5308600"/>
          <p14:tracePt t="24719" x="2306638" y="5332413"/>
          <p14:tracePt t="24726" x="2325688" y="5364163"/>
          <p14:tracePt t="24739" x="2336800" y="5381625"/>
          <p14:tracePt t="24744" x="2343150" y="5394325"/>
          <p14:tracePt t="24759" x="2349500" y="5407025"/>
          <p14:tracePt t="24766" x="2349500" y="5413375"/>
          <p14:tracePt t="24798" x="2349500" y="5418138"/>
          <p14:tracePt t="24822" x="2349500" y="5424488"/>
          <p14:tracePt t="24838" x="2355850" y="5430838"/>
          <p14:tracePt t="24846" x="2362200" y="5443538"/>
          <p14:tracePt t="24854" x="2374900" y="5462588"/>
          <p14:tracePt t="24863" x="2381250" y="5473700"/>
          <p14:tracePt t="24870" x="2392363" y="5486400"/>
          <p14:tracePt t="24879" x="2405063" y="5499100"/>
          <p14:tracePt t="24886" x="2417763" y="5516563"/>
          <p14:tracePt t="24899" x="2424113" y="5535613"/>
          <p14:tracePt t="24904" x="2430463" y="5548313"/>
          <p14:tracePt t="24920" x="2454275" y="5578475"/>
          <p14:tracePt t="24926" x="2460625" y="5591175"/>
          <p14:tracePt t="24940" x="2466975" y="5603875"/>
          <p14:tracePt t="24950" x="2473325" y="5608638"/>
          <p14:tracePt t="24959" x="2473325" y="5614988"/>
          <p14:tracePt t="24966" x="2479675" y="5621338"/>
          <p14:tracePt t="24980" x="2479675" y="5627688"/>
          <p14:tracePt t="24983" x="2484438" y="5634038"/>
          <p14:tracePt t="24999" x="2490788" y="5646738"/>
          <p14:tracePt t="25006" x="2503488" y="5653088"/>
          <p14:tracePt t="25018" x="2522538" y="5664200"/>
          <p14:tracePt t="25023" x="2540000" y="5683250"/>
          <p14:tracePt t="25039" x="2571750" y="5695950"/>
          <p14:tracePt t="25040" x="2608263" y="5707063"/>
          <p14:tracePt t="25047" x="2638425" y="5719763"/>
          <p14:tracePt t="25058" x="2681288" y="5732463"/>
          <p14:tracePt t="25062" x="2719388" y="5738813"/>
          <p14:tracePt t="25079" x="2749550" y="5751513"/>
          <p14:tracePt t="25080" x="2779713" y="5756275"/>
          <p14:tracePt t="25087" x="2805113" y="5762625"/>
          <p14:tracePt t="25098" x="2824163" y="5762625"/>
          <p14:tracePt t="25103" x="2835275" y="5768975"/>
          <p14:tracePt t="25118" x="2841625" y="5768975"/>
          <p14:tracePt t="25374" x="2841625" y="5762625"/>
          <p14:tracePt t="25382" x="2835275" y="5756275"/>
          <p14:tracePt t="25399" x="2828925" y="5745163"/>
          <p14:tracePt t="25406" x="2817813" y="5726113"/>
          <p14:tracePt t="25414" x="2805113" y="5719763"/>
          <p14:tracePt t="25422" x="2792413" y="5707063"/>
          <p14:tracePt t="25439" x="2786063" y="5702300"/>
          <p14:tracePt t="25446" x="2779713" y="5702300"/>
          <p14:tracePt t="25454" x="2774950" y="5695950"/>
          <p14:tracePt t="25462" x="2768600" y="5695950"/>
          <p14:tracePt t="25846" x="2774950" y="5695950"/>
          <p14:tracePt t="25862" x="2779713" y="5695950"/>
          <p14:tracePt t="25879" x="2786063" y="5695950"/>
          <p14:tracePt t="25886" x="2792413" y="5695950"/>
          <p14:tracePt t="25894" x="2805113" y="5695950"/>
          <p14:tracePt t="25902" x="2817813" y="5695950"/>
          <p14:tracePt t="25910" x="2828925" y="5689600"/>
          <p14:tracePt t="25919" x="2841625" y="5683250"/>
          <p14:tracePt t="25926" x="2854325" y="5676900"/>
          <p14:tracePt t="25938" x="2873375" y="5664200"/>
          <p14:tracePt t="25942" x="2878138" y="5657850"/>
          <p14:tracePt t="25959" x="2884488" y="5646738"/>
          <p14:tracePt t="25960" x="2890838" y="5634038"/>
          <p14:tracePt t="25967" x="2890838" y="5627688"/>
          <p14:tracePt t="25979" x="2890838" y="5608638"/>
          <p14:tracePt t="25983" x="2890838" y="5584825"/>
          <p14:tracePt t="25999" x="2878138" y="5554663"/>
          <p14:tracePt t="26000" x="2873375" y="5522913"/>
          <p14:tracePt t="26007" x="2854325" y="5480050"/>
          <p14:tracePt t="26019" x="2835275" y="5443538"/>
          <p14:tracePt t="26024" x="2811463" y="5407025"/>
          <p14:tracePt t="26039" x="2786063" y="5375275"/>
          <p14:tracePt t="26040" x="2768600" y="5338763"/>
          <p14:tracePt t="26047" x="2743200" y="5308600"/>
          <p14:tracePt t="26059" x="2719388" y="5270500"/>
          <p14:tracePt t="26063" x="2687638" y="5233988"/>
          <p14:tracePt t="26079" x="2644775" y="5172075"/>
          <p14:tracePt t="26086" x="2620963" y="5141913"/>
          <p14:tracePt t="26099" x="2601913" y="5105400"/>
          <p14:tracePt t="26104" x="2578100" y="5073650"/>
          <p14:tracePt t="26119" x="2552700" y="5049838"/>
          <p14:tracePt t="26120" x="2522538" y="5019675"/>
          <p14:tracePt t="26127" x="2484438" y="4981575"/>
          <p14:tracePt t="26139" x="2441575" y="4951413"/>
          <p14:tracePt t="26144" x="2398713" y="4921250"/>
          <p14:tracePt t="26159" x="2349500" y="4883150"/>
          <p14:tracePt t="26160" x="2287588" y="4846638"/>
          <p14:tracePt t="26167" x="2220913" y="4816475"/>
          <p14:tracePt t="26179" x="2128838" y="4778375"/>
          <p14:tracePt t="26185" x="2030413" y="4741863"/>
          <p14:tracePt t="26199" x="1938338" y="4718050"/>
          <p14:tracePt t="26200" x="1844675" y="4699000"/>
          <p14:tracePt t="26207" x="1752600" y="4675188"/>
          <p14:tracePt t="26219" x="1660525" y="4649788"/>
          <p14:tracePt t="26223" x="1562100" y="4630738"/>
          <p14:tracePt t="26239" x="1476375" y="4613275"/>
          <p14:tracePt t="26240" x="1401763" y="4600575"/>
          <p14:tracePt t="26247" x="1347788" y="4594225"/>
          <p14:tracePt t="26259" x="1298575" y="4587875"/>
          <p14:tracePt t="26265" x="1260475" y="4587875"/>
          <p14:tracePt t="26279" x="1243013" y="4587875"/>
          <p14:tracePt t="26281" x="1236663" y="4587875"/>
          <p14:tracePt t="26287" x="1230313" y="4594225"/>
          <p14:tracePt t="26311" x="1236663" y="4600575"/>
          <p14:tracePt t="26319" x="1243013" y="4613275"/>
          <p14:tracePt t="26326" x="1260475" y="4619625"/>
          <p14:tracePt t="26334" x="1273175" y="4630738"/>
          <p14:tracePt t="26342" x="1279525" y="4637088"/>
          <p14:tracePt t="26366" x="1279525" y="4643438"/>
          <p14:tracePt t="26382" x="1273175" y="4637088"/>
          <p14:tracePt t="26390" x="1266825" y="4637088"/>
          <p14:tracePt t="26399" x="1254125" y="4625975"/>
          <p14:tracePt t="26406" x="1230313" y="4613275"/>
          <p14:tracePt t="26414" x="1204913" y="4594225"/>
          <p14:tracePt t="26422" x="1174750" y="4570413"/>
          <p14:tracePt t="26430" x="1138238" y="4538663"/>
          <p14:tracePt t="26440" x="1095375" y="4514850"/>
          <p14:tracePt t="26446" x="1052513" y="4478338"/>
          <p14:tracePt t="26459" x="996950" y="4440238"/>
          <p14:tracePt t="26464" x="941388" y="4391025"/>
          <p14:tracePt t="26479" x="892175" y="4341813"/>
          <p14:tracePt t="26480" x="836613" y="4298950"/>
          <p14:tracePt t="26487" x="793750" y="4249738"/>
          <p14:tracePt t="26499" x="750888" y="4206875"/>
          <p14:tracePt t="26504" x="719138" y="4164013"/>
          <p14:tracePt t="26519" x="701675" y="4133850"/>
          <p14:tracePt t="26520" x="682625" y="4102100"/>
          <p14:tracePt t="26527" x="669925" y="4078288"/>
          <p14:tracePt t="26539" x="669925" y="4065588"/>
          <p14:tracePt t="26542" x="669925" y="4052888"/>
          <p14:tracePt t="26560" x="669925" y="4046538"/>
          <p14:tracePt t="26566" x="669925" y="4041775"/>
          <p14:tracePt t="26579" x="676275" y="4041775"/>
          <p14:tracePt t="26590" x="676275" y="4035425"/>
          <p14:tracePt t="26606" x="682625" y="4035425"/>
          <p14:tracePt t="26622" x="682625" y="4029075"/>
          <p14:tracePt t="26646" x="688975" y="4029075"/>
          <p14:tracePt t="26654" x="688975" y="4022725"/>
          <p14:tracePt t="26686" x="695325" y="4022725"/>
          <p14:tracePt t="26694" x="695325" y="4016375"/>
          <p14:tracePt t="26718" x="701675" y="4016375"/>
          <p14:tracePt t="26726" x="701675" y="4010025"/>
          <p14:tracePt t="26758" x="708025" y="4010025"/>
          <p14:tracePt t="26766" x="708025" y="4003675"/>
          <p14:tracePt t="26798" x="712788" y="4003675"/>
          <p14:tracePt t="26814" x="712788" y="3997325"/>
          <p14:tracePt t="26830" x="719138" y="3997325"/>
          <p14:tracePt t="26854" x="725488" y="3992563"/>
          <p14:tracePt t="26894" x="731838" y="3986213"/>
          <p14:tracePt t="26934" x="738188" y="3979863"/>
          <p14:tracePt t="26966" x="744538" y="3973513"/>
          <p14:tracePt t="26982" x="744538" y="3967163"/>
          <p14:tracePt t="26990" x="750888" y="3967163"/>
          <p14:tracePt t="27006" x="757238" y="3960813"/>
          <p14:tracePt t="27014" x="757238" y="3954463"/>
          <p14:tracePt t="27022" x="762000" y="3948113"/>
          <p14:tracePt t="27046" x="768350" y="3943350"/>
          <p14:tracePt t="27054" x="768350" y="3937000"/>
          <p14:tracePt t="27062" x="774700" y="3937000"/>
          <p14:tracePt t="27078" x="774700" y="3930650"/>
          <p14:tracePt t="27094" x="781050" y="3930650"/>
          <p14:tracePt t="27102" x="781050" y="3924300"/>
          <p14:tracePt t="27134" x="781050" y="3917950"/>
          <p14:tracePt t="27174" x="781050" y="3911600"/>
          <p14:tracePt t="27198" x="781050" y="3905250"/>
          <p14:tracePt t="27214" x="787400" y="3898900"/>
          <p14:tracePt t="27222" x="787400" y="3894138"/>
          <p14:tracePt t="27246" x="793750" y="3887788"/>
          <p14:tracePt t="27254" x="793750" y="3881438"/>
          <p14:tracePt t="27270" x="793750" y="3875088"/>
          <p14:tracePt t="27278" x="800100" y="3875088"/>
          <p14:tracePt t="27294" x="806450" y="3868738"/>
          <p14:tracePt t="27302" x="806450" y="3862388"/>
          <p14:tracePt t="27318" x="811213" y="3862388"/>
          <p14:tracePt t="27326" x="811213" y="3856038"/>
          <p14:tracePt t="27350" x="817563" y="3856038"/>
          <p14:tracePt t="27358" x="817563" y="3849688"/>
          <p14:tracePt t="27614" x="823913" y="3849688"/>
          <p14:tracePt t="28478" x="823913" y="3856038"/>
          <p14:tracePt t="28486" x="830263" y="3856038"/>
          <p14:tracePt t="28494" x="830263" y="3862388"/>
          <p14:tracePt t="28502" x="830263" y="3868738"/>
          <p14:tracePt t="28510" x="836613" y="3875088"/>
          <p14:tracePt t="28521" x="836613" y="3887788"/>
          <p14:tracePt t="28527" x="842963" y="3894138"/>
          <p14:tracePt t="28534" x="842963" y="3905250"/>
          <p14:tracePt t="28542" x="849313" y="3924300"/>
          <p14:tracePt t="28550" x="849313" y="3930650"/>
          <p14:tracePt t="28559" x="849313" y="3937000"/>
          <p14:tracePt t="28566" x="855663" y="3943350"/>
          <p14:tracePt t="28579" x="855663" y="3948113"/>
          <p14:tracePt t="28583" x="855663" y="3954463"/>
          <p14:tracePt t="28599" x="855663" y="3973513"/>
          <p14:tracePt t="28606" x="855663" y="3979863"/>
          <p14:tracePt t="28619" x="860425" y="3986213"/>
          <p14:tracePt t="28630" x="860425" y="3992563"/>
          <p14:tracePt t="28646" x="860425" y="3997325"/>
          <p14:tracePt t="28662" x="860425" y="4003675"/>
          <p14:tracePt t="28686" x="860425" y="4010025"/>
          <p14:tracePt t="28710" x="860425" y="4016375"/>
          <p14:tracePt t="28742" x="860425" y="4022725"/>
          <p14:tracePt t="28782" x="860425" y="4029075"/>
          <p14:tracePt t="29118" x="860425" y="4035425"/>
          <p14:tracePt t="29158" x="860425" y="4041775"/>
          <p14:tracePt t="29262" x="866775" y="4041775"/>
          <p14:tracePt t="29279" x="866775" y="4046538"/>
          <p14:tracePt t="29318" x="866775" y="4052888"/>
          <p14:tracePt t="29343" x="873125" y="4059238"/>
          <p14:tracePt t="29350" x="873125" y="4065588"/>
          <p14:tracePt t="29366" x="873125" y="4071938"/>
          <p14:tracePt t="29374" x="879475" y="4071938"/>
          <p14:tracePt t="29382" x="879475" y="4078288"/>
          <p14:tracePt t="29390" x="885825" y="4078288"/>
          <p14:tracePt t="29406" x="885825" y="4084638"/>
          <p14:tracePt t="29414" x="892175" y="4084638"/>
          <p14:tracePt t="29430" x="892175" y="4090988"/>
          <p14:tracePt t="29439" x="898525" y="4090988"/>
          <p14:tracePt t="29462" x="904875" y="4090988"/>
          <p14:tracePt t="29470" x="904875" y="4095750"/>
          <p14:tracePt t="29494" x="909638" y="4095750"/>
          <p14:tracePt t="29510" x="915988" y="4095750"/>
          <p14:tracePt t="29550" x="922338" y="4102100"/>
          <p14:tracePt t="30470" x="928688" y="4102100"/>
          <p14:tracePt t="30486" x="935038" y="4108450"/>
          <p14:tracePt t="30510" x="941388" y="4114800"/>
          <p14:tracePt t="30526" x="947738" y="4114800"/>
          <p14:tracePt t="30558" x="947738" y="4121150"/>
          <p14:tracePt t="30614" x="954088" y="4127500"/>
          <p14:tracePt t="30630" x="954088" y="4133850"/>
          <p14:tracePt t="30639" x="954088" y="4138613"/>
          <p14:tracePt t="30654" x="954088" y="4144963"/>
          <p14:tracePt t="30662" x="954088" y="4151313"/>
          <p14:tracePt t="30670" x="954088" y="4157663"/>
          <p14:tracePt t="30679" x="954088" y="4164013"/>
          <p14:tracePt t="30694" x="954088" y="4170363"/>
          <p14:tracePt t="30702" x="954088" y="4176713"/>
          <p14:tracePt t="30710" x="954088" y="4183063"/>
          <p14:tracePt t="30726" x="954088" y="4187825"/>
          <p14:tracePt t="30742" x="954088" y="4194175"/>
          <p14:tracePt t="30750" x="947738" y="4194175"/>
          <p14:tracePt t="30766" x="947738" y="4200525"/>
          <p14:tracePt t="30862" x="947738" y="4206875"/>
          <p14:tracePt t="30879" x="947738" y="4213225"/>
          <p14:tracePt t="30902" x="947738" y="4219575"/>
          <p14:tracePt t="30919" x="947738" y="4225925"/>
          <p14:tracePt t="30966" x="947738" y="4232275"/>
          <p14:tracePt t="31006" x="947738" y="4237038"/>
          <p14:tracePt t="31118" x="947738" y="4243388"/>
          <p14:tracePt t="31150" x="954088" y="4243388"/>
          <p14:tracePt t="31159" x="954088" y="4249738"/>
          <p14:tracePt t="31182" x="954088" y="4256088"/>
          <p14:tracePt t="31214" x="954088" y="4262438"/>
          <p14:tracePt t="31246" x="954088" y="4268788"/>
          <p14:tracePt t="31278" x="954088" y="4275138"/>
          <p14:tracePt t="31294" x="954088" y="4281488"/>
          <p14:tracePt t="31302" x="954088" y="4286250"/>
          <p14:tracePt t="31310" x="947738" y="4292600"/>
          <p14:tracePt t="31319" x="941388" y="4298950"/>
          <p14:tracePt t="31326" x="941388" y="4311650"/>
          <p14:tracePt t="31334" x="928688" y="4324350"/>
          <p14:tracePt t="31342" x="915988" y="4335463"/>
          <p14:tracePt t="31350" x="909638" y="4341813"/>
          <p14:tracePt t="31359" x="904875" y="4348163"/>
          <p14:tracePt t="31367" x="898525" y="4348163"/>
          <p14:tracePt t="31378" x="892175" y="4348163"/>
          <p14:tracePt t="31383" x="879475" y="4348163"/>
          <p14:tracePt t="31399" x="873125" y="4341813"/>
          <p14:tracePt t="31400" x="866775" y="4330700"/>
          <p14:tracePt t="31407" x="849313" y="4305300"/>
          <p14:tracePt t="31419" x="830263" y="4268788"/>
          <p14:tracePt t="31423" x="811213" y="4237038"/>
          <p14:tracePt t="31439" x="793750" y="4206875"/>
          <p14:tracePt t="31439" x="774700" y="4176713"/>
          <p14:tracePt t="31447" x="762000" y="4164013"/>
          <p14:tracePt t="31526" x="762000" y="4157663"/>
          <p14:tracePt t="31550" x="762000" y="4164013"/>
          <p14:tracePt t="31559" x="762000" y="4176713"/>
          <p14:tracePt t="31566" x="774700" y="4194175"/>
          <p14:tracePt t="31574" x="793750" y="4219575"/>
          <p14:tracePt t="31582" x="817563" y="4232275"/>
          <p14:tracePt t="31590" x="836613" y="4256088"/>
          <p14:tracePt t="31599" x="866775" y="4275138"/>
          <p14:tracePt t="31606" x="892175" y="4292600"/>
          <p14:tracePt t="31618" x="909638" y="4311650"/>
          <p14:tracePt t="31623" x="928688" y="4324350"/>
          <p14:tracePt t="31639" x="941388" y="4335463"/>
          <p14:tracePt t="31639" x="958850" y="4348163"/>
          <p14:tracePt t="31647" x="971550" y="4354513"/>
          <p14:tracePt t="31659" x="977900" y="4360863"/>
          <p14:tracePt t="31670" x="984250" y="4360863"/>
          <p14:tracePt t="31686" x="990600" y="4367213"/>
          <p14:tracePt t="31694" x="996950" y="4367213"/>
          <p14:tracePt t="31719" x="1003300" y="4367213"/>
          <p14:tracePt t="31726" x="1003300" y="4373563"/>
          <p14:tracePt t="31734" x="1008063" y="4373563"/>
          <p14:tracePt t="31759" x="1014413" y="4373563"/>
          <p14:tracePt t="31774" x="1020763" y="4373563"/>
          <p14:tracePt t="31782" x="1020763" y="4379913"/>
          <p14:tracePt t="31790" x="1027113" y="4379913"/>
          <p14:tracePt t="31799" x="1046163" y="4391025"/>
          <p14:tracePt t="31806" x="1063625" y="4397375"/>
          <p14:tracePt t="31814" x="1082675" y="4403725"/>
          <p14:tracePt t="31822" x="1095375" y="4410075"/>
          <p14:tracePt t="31830" x="1106488" y="4416425"/>
          <p14:tracePt t="31840" x="1112838" y="4416425"/>
          <p14:tracePt t="31919" x="1119188" y="4416425"/>
          <p14:tracePt t="31959" x="1119188" y="4410075"/>
          <p14:tracePt t="34358" x="1125538" y="4410075"/>
          <p14:tracePt t="35590" x="1119188" y="4410075"/>
          <p14:tracePt t="35599" x="1106488" y="4391025"/>
          <p14:tracePt t="35606" x="1101725" y="4379913"/>
          <p14:tracePt t="35614" x="1082675" y="4354513"/>
          <p14:tracePt t="35622" x="1063625" y="4324350"/>
          <p14:tracePt t="35630" x="1046163" y="4298950"/>
          <p14:tracePt t="35639" x="1033463" y="4275138"/>
          <p14:tracePt t="35646" x="1014413" y="4249738"/>
          <p14:tracePt t="35658" x="1003300" y="4237038"/>
          <p14:tracePt t="35663" x="990600" y="4219575"/>
          <p14:tracePt t="35679" x="984250" y="4200525"/>
          <p14:tracePt t="35680" x="977900" y="4194175"/>
          <p14:tracePt t="35694" x="971550" y="4194175"/>
          <p14:tracePt t="35702" x="971550" y="4187825"/>
          <p14:tracePt t="35750" x="965200" y="4187825"/>
          <p14:tracePt t="35759" x="965200" y="4183063"/>
          <p14:tracePt t="35774" x="958850" y="4176713"/>
          <p14:tracePt t="35783" x="954088" y="4164013"/>
          <p14:tracePt t="35790" x="947738" y="4157663"/>
          <p14:tracePt t="35799" x="935038" y="4138613"/>
          <p14:tracePt t="35806" x="922338" y="4127500"/>
          <p14:tracePt t="35818" x="915988" y="4108450"/>
          <p14:tracePt t="35822" x="898525" y="4078288"/>
          <p14:tracePt t="35839" x="873125" y="4041775"/>
          <p14:tracePt t="35840" x="849313" y="4003675"/>
          <p14:tracePt t="35847" x="823913" y="3960813"/>
          <p14:tracePt t="35858" x="806450" y="3924300"/>
          <p14:tracePt t="35862" x="793750" y="3898900"/>
          <p14:tracePt t="35879" x="781050" y="3875088"/>
          <p14:tracePt t="35880" x="768350" y="3849688"/>
          <p14:tracePt t="35887" x="762000" y="3832225"/>
          <p14:tracePt t="35898" x="762000" y="3819525"/>
          <p14:tracePt t="35904" x="762000" y="3806825"/>
          <p14:tracePt t="35919" x="762000" y="3800475"/>
          <p14:tracePt t="35920" x="762000" y="3795713"/>
          <p14:tracePt t="35926" x="762000" y="3783013"/>
          <p14:tracePt t="35938" x="768350" y="3776663"/>
          <p14:tracePt t="35943" x="774700" y="3776663"/>
          <p14:tracePt t="35959" x="774700" y="3770313"/>
          <p14:tracePt t="35959" x="781050" y="3763963"/>
          <p14:tracePt t="35974" x="781050" y="3757613"/>
          <p14:tracePt t="35990" x="787400" y="3757613"/>
          <p14:tracePt t="35999" x="787400" y="3751263"/>
          <p14:tracePt t="36014" x="793750" y="3751263"/>
          <p14:tracePt t="36030" x="793750" y="3746500"/>
          <p14:tracePt t="36046" x="800100" y="3746500"/>
          <p14:tracePt t="36070" x="800100" y="3740150"/>
          <p14:tracePt t="36086" x="806450" y="3740150"/>
          <p14:tracePt t="36110" x="806450" y="3733800"/>
          <p14:tracePt t="36134" x="806450" y="3727450"/>
          <p14:tracePt t="36150" x="811213" y="3721100"/>
          <p14:tracePt t="36174" x="811213" y="3714750"/>
          <p14:tracePt t="36190" x="811213" y="3708400"/>
          <p14:tracePt t="36199" x="817563" y="3708400"/>
          <p14:tracePt t="36206" x="817563" y="3702050"/>
          <p14:tracePt t="36214" x="823913" y="3697288"/>
          <p14:tracePt t="36230" x="823913" y="3690938"/>
          <p14:tracePt t="36246" x="830263" y="3690938"/>
          <p14:tracePt t="36254" x="830263" y="3684588"/>
          <p14:tracePt t="36350" x="836613" y="3684588"/>
          <p14:tracePt t="36374" x="836613" y="3690938"/>
          <p14:tracePt t="36382" x="836613" y="3697288"/>
          <p14:tracePt t="36390" x="836613" y="3702050"/>
          <p14:tracePt t="36399" x="842963" y="3702050"/>
          <p14:tracePt t="36406" x="842963" y="3714750"/>
          <p14:tracePt t="36414" x="849313" y="3727450"/>
          <p14:tracePt t="36422" x="849313" y="3733800"/>
          <p14:tracePt t="36430" x="849313" y="3746500"/>
          <p14:tracePt t="36439" x="849313" y="3757613"/>
          <p14:tracePt t="36446" x="849313" y="3763963"/>
          <p14:tracePt t="36459" x="849313" y="3776663"/>
          <p14:tracePt t="36462" x="849313" y="3789363"/>
          <p14:tracePt t="36479" x="855663" y="3800475"/>
          <p14:tracePt t="36480" x="855663" y="3813175"/>
          <p14:tracePt t="36487" x="866775" y="3838575"/>
          <p14:tracePt t="36499" x="873125" y="3868738"/>
          <p14:tracePt t="36503" x="879475" y="3898900"/>
          <p14:tracePt t="36519" x="885825" y="3937000"/>
          <p14:tracePt t="36520" x="892175" y="3973513"/>
          <p14:tracePt t="36527" x="904875" y="4016375"/>
          <p14:tracePt t="36539" x="909638" y="4065588"/>
          <p14:tracePt t="36545" x="922338" y="4108450"/>
          <p14:tracePt t="36559" x="928688" y="4144963"/>
          <p14:tracePt t="36560" x="941388" y="4176713"/>
          <p14:tracePt t="36567" x="947738" y="4213225"/>
          <p14:tracePt t="36579" x="958850" y="4249738"/>
          <p14:tracePt t="36584" x="971550" y="4281488"/>
          <p14:tracePt t="36599" x="977900" y="4311650"/>
          <p14:tracePt t="36600" x="984250" y="4335463"/>
          <p14:tracePt t="36607" x="996950" y="4354513"/>
          <p14:tracePt t="36619" x="1003300" y="4373563"/>
          <p14:tracePt t="36622" x="1008063" y="4384675"/>
          <p14:tracePt t="36640" x="1008063" y="4391025"/>
          <p14:tracePt t="36646" x="1014413" y="4391025"/>
          <p14:tracePt t="36658" x="1014413" y="4397375"/>
          <p14:tracePt t="37246" x="1008063" y="4391025"/>
          <p14:tracePt t="37254" x="996950" y="4373563"/>
          <p14:tracePt t="37263" x="977900" y="4354513"/>
          <p14:tracePt t="37270" x="947738" y="4330700"/>
          <p14:tracePt t="37279" x="909638" y="4292600"/>
          <p14:tracePt t="37286" x="860425" y="4249738"/>
          <p14:tracePt t="37299" x="800100" y="4194175"/>
          <p14:tracePt t="37303" x="744538" y="4138613"/>
          <p14:tracePt t="37319" x="682625" y="4095750"/>
          <p14:tracePt t="37319" x="633413" y="4052888"/>
          <p14:tracePt t="37406" x="609600" y="4035425"/>
          <p14:tracePt t="37414" x="571500" y="4035425"/>
          <p14:tracePt t="37422" x="515938" y="4059238"/>
          <p14:tracePt t="37430" x="466725" y="4102100"/>
          <p14:tracePt t="37439" x="442913" y="4157663"/>
          <p14:tracePt t="37446" x="436563" y="4225925"/>
          <p14:tracePt t="37454" x="455613" y="4305300"/>
          <p14:tracePt t="37462" x="492125" y="4379913"/>
          <p14:tracePt t="37470" x="534988" y="4446588"/>
          <p14:tracePt t="37479" x="571500" y="4502150"/>
          <p14:tracePt t="37486" x="614363" y="4570413"/>
          <p14:tracePt t="37499" x="658813" y="4637088"/>
          <p14:tracePt t="37503" x="708025" y="4711700"/>
          <p14:tracePt t="37519" x="836613" y="4895850"/>
          <p14:tracePt t="37526" x="904875" y="4975225"/>
          <p14:tracePt t="37539" x="965200" y="5056188"/>
          <p14:tracePt t="37543" x="1039813" y="5141913"/>
          <p14:tracePt t="37559" x="1101725" y="5221288"/>
          <p14:tracePt t="37560" x="1168400" y="5302250"/>
          <p14:tracePt t="37567" x="1243013" y="5400675"/>
          <p14:tracePt t="37579" x="1309688" y="5480050"/>
          <p14:tracePt t="37584" x="1365250" y="5548313"/>
          <p14:tracePt t="37599" x="1420813" y="5621338"/>
          <p14:tracePt t="37600" x="1470025" y="5676900"/>
          <p14:tracePt t="37607" x="1506538" y="5726113"/>
          <p14:tracePt t="37619" x="1549400" y="5775325"/>
          <p14:tracePt t="37623" x="1581150" y="5805488"/>
          <p14:tracePt t="37639" x="1611313" y="5830888"/>
          <p14:tracePt t="37640" x="1630363" y="5849938"/>
          <p14:tracePt t="37647" x="1647825" y="5854700"/>
          <p14:tracePt t="37659" x="1666875" y="5861050"/>
          <p14:tracePt t="37665" x="1673225" y="5861050"/>
          <p14:tracePt t="37679" x="1692275" y="5861050"/>
          <p14:tracePt t="37680" x="1709738" y="5861050"/>
          <p14:tracePt t="37686" x="1728788" y="5854700"/>
          <p14:tracePt t="37699" x="1752600" y="5849938"/>
          <p14:tracePt t="37705" x="1778000" y="5843588"/>
          <p14:tracePt t="37719" x="1808163" y="5837238"/>
          <p14:tracePt t="37720" x="1851025" y="5824538"/>
          <p14:tracePt t="37727" x="1893888" y="5818188"/>
          <p14:tracePt t="37739" x="1938338" y="5818188"/>
          <p14:tracePt t="37743" x="1974850" y="5811838"/>
          <p14:tracePt t="37759" x="2024063" y="5805488"/>
          <p14:tracePt t="37760" x="2085975" y="5800725"/>
          <p14:tracePt t="37767" x="2139950" y="5794375"/>
          <p14:tracePt t="37779" x="2189163" y="5794375"/>
          <p14:tracePt t="37783" x="2238375" y="5788025"/>
          <p14:tracePt t="37799" x="2293938" y="5781675"/>
          <p14:tracePt t="37800" x="2343150" y="5775325"/>
          <p14:tracePt t="37807" x="2405063" y="5775325"/>
          <p14:tracePt t="37819" x="2460625" y="5775325"/>
          <p14:tracePt t="37824" x="2522538" y="5781675"/>
          <p14:tracePt t="37840" x="2638425" y="5800725"/>
          <p14:tracePt t="37847" x="2700338" y="5811838"/>
          <p14:tracePt t="37859" x="2755900" y="5824538"/>
          <p14:tracePt t="37865" x="2817813" y="5843588"/>
          <p14:tracePt t="37879" x="2867025" y="5854700"/>
          <p14:tracePt t="37881" x="2903538" y="5861050"/>
          <p14:tracePt t="37887" x="2933700" y="5867400"/>
          <p14:tracePt t="37899" x="2952750" y="5880100"/>
          <p14:tracePt t="37905" x="2965450" y="5880100"/>
          <p14:tracePt t="37921" x="2971800" y="5886450"/>
          <p14:tracePt t="37966" x="2976563" y="5886450"/>
          <p14:tracePt t="37990" x="2982913" y="5886450"/>
          <p14:tracePt t="37998" x="2995613" y="5886450"/>
          <p14:tracePt t="38006" x="3008313" y="5886450"/>
          <p14:tracePt t="38014" x="3021013" y="5886450"/>
          <p14:tracePt t="38022" x="3032125" y="5886450"/>
          <p14:tracePt t="38030" x="3044825" y="5886450"/>
          <p14:tracePt t="38040" x="3051175" y="5880100"/>
          <p14:tracePt t="38046" x="3057525" y="5880100"/>
          <p14:tracePt t="38070" x="3063875" y="5880100"/>
          <p14:tracePt t="38086" x="3070225" y="5873750"/>
          <p14:tracePt t="38110" x="3074988" y="5873750"/>
          <p14:tracePt t="38126" x="3074988" y="5867400"/>
          <p14:tracePt t="38166" x="3074988" y="5861050"/>
          <p14:tracePt t="38190" x="3074988" y="5854700"/>
          <p14:tracePt t="38198" x="3070225" y="5854700"/>
          <p14:tracePt t="38206" x="3070225" y="5849938"/>
          <p14:tracePt t="38222" x="3063875" y="5843588"/>
          <p14:tracePt t="38238" x="3057525" y="5837238"/>
          <p14:tracePt t="38246" x="3044825" y="5830888"/>
          <p14:tracePt t="38254" x="3032125" y="5824538"/>
          <p14:tracePt t="38262" x="3014663" y="5818188"/>
          <p14:tracePt t="38270" x="3001963" y="5811838"/>
          <p14:tracePt t="38279" x="2989263" y="5805488"/>
          <p14:tracePt t="38286" x="2976563" y="5800725"/>
          <p14:tracePt t="38299" x="2959100" y="5794375"/>
          <p14:tracePt t="38303" x="2952750" y="5794375"/>
          <p14:tracePt t="38319" x="2940050" y="5794375"/>
          <p14:tracePt t="38446" x="2940050" y="5788025"/>
          <p14:tracePt t="38726" x="2940050" y="5781675"/>
          <p14:tracePt t="38846" x="2940050" y="5775325"/>
          <p14:tracePt t="38918" x="2933700" y="5775325"/>
          <p14:tracePt t="38934" x="2927350" y="5768975"/>
          <p14:tracePt t="38942" x="2922588" y="5768975"/>
          <p14:tracePt t="38950" x="2916238" y="5768975"/>
          <p14:tracePt t="38959" x="2909888" y="5768975"/>
          <p14:tracePt t="38974" x="2903538" y="5762625"/>
          <p14:tracePt t="38982" x="2897188" y="5762625"/>
          <p14:tracePt t="39166" x="2890838" y="5762625"/>
          <p14:tracePt t="39190" x="2884488" y="5762625"/>
          <p14:tracePt t="39206" x="2878138" y="5762625"/>
          <p14:tracePt t="39214" x="2873375" y="5762625"/>
          <p14:tracePt t="39230" x="2867025" y="5762625"/>
          <p14:tracePt t="39254" x="2860675" y="5762625"/>
          <p14:tracePt t="39734" x="2854325" y="5762625"/>
          <p14:tracePt t="39750" x="2847975" y="5762625"/>
          <p14:tracePt t="39759" x="2841625" y="5762625"/>
          <p14:tracePt t="39766" x="2835275" y="5768975"/>
          <p14:tracePt t="39782" x="2828925" y="5768975"/>
          <p14:tracePt t="39790" x="2824163" y="5768975"/>
          <p14:tracePt t="39799" x="2817813" y="5768975"/>
          <p14:tracePt t="39806" x="2811463" y="5768975"/>
          <p14:tracePt t="39814" x="2805113" y="5768975"/>
          <p14:tracePt t="39822" x="2798763" y="5768975"/>
          <p14:tracePt t="39839" x="2792413" y="5775325"/>
          <p14:tracePt t="39990" x="2786063" y="5775325"/>
          <p14:tracePt t="40878" x="2786063" y="5768975"/>
          <p14:tracePt t="40886" x="2779713" y="5762625"/>
          <p14:tracePt t="40910" x="2779713" y="5756275"/>
          <p14:tracePt t="40919" x="2779713" y="5751513"/>
          <p14:tracePt t="40926" x="2779713" y="5745163"/>
          <p14:tracePt t="40934" x="2779713" y="5738813"/>
          <p14:tracePt t="40942" x="2779713" y="5732463"/>
          <p14:tracePt t="40950" x="2779713" y="5726113"/>
          <p14:tracePt t="40959" x="2774950" y="5726113"/>
          <p14:tracePt t="40966" x="2774950" y="5719763"/>
          <p14:tracePt t="40990" x="2774950" y="5713413"/>
          <p14:tracePt t="41022" x="2768600" y="5707063"/>
          <p14:tracePt t="41039" x="2755900" y="5707063"/>
          <p14:tracePt t="41046" x="2743200" y="5702300"/>
          <p14:tracePt t="41054" x="2725738" y="5695950"/>
          <p14:tracePt t="41062" x="2706688" y="5689600"/>
          <p14:tracePt t="41070" x="2681288" y="5689600"/>
          <p14:tracePt t="41079" x="2657475" y="5683250"/>
          <p14:tracePt t="41086" x="2632075" y="5676900"/>
          <p14:tracePt t="41098" x="2608263" y="5676900"/>
          <p14:tracePt t="41103" x="2578100" y="5670550"/>
          <p14:tracePt t="41118" x="2552700" y="5670550"/>
          <p14:tracePt t="41119" x="2528888" y="5670550"/>
          <p14:tracePt t="41126" x="2503488" y="5670550"/>
          <p14:tracePt t="41138" x="2484438" y="5670550"/>
          <p14:tracePt t="41143" x="2473325" y="5670550"/>
          <p14:tracePt t="41159" x="2466975" y="5670550"/>
          <p14:tracePt t="41160" x="2460625" y="5670550"/>
          <p14:tracePt t="41182" x="2454275" y="5670550"/>
          <p14:tracePt t="41199" x="2447925" y="5676900"/>
          <p14:tracePt t="41206" x="2441575" y="5676900"/>
          <p14:tracePt t="41214" x="2441575" y="5683250"/>
          <p14:tracePt t="41222" x="2435225" y="5683250"/>
          <p14:tracePt t="41230" x="2417763" y="5695950"/>
          <p14:tracePt t="41239" x="2398713" y="5707063"/>
          <p14:tracePt t="41246" x="2381250" y="5719763"/>
          <p14:tracePt t="41258" x="2368550" y="5726113"/>
          <p14:tracePt t="41262" x="2355850" y="5738813"/>
          <p14:tracePt t="41279" x="2349500" y="5745163"/>
          <p14:tracePt t="41286" x="2343150" y="5745163"/>
          <p14:tracePt t="41298" x="2343150" y="5751513"/>
          <p14:tracePt t="41334" x="2343150" y="5756275"/>
          <p14:tracePt t="41350" x="2343150" y="5762625"/>
          <p14:tracePt t="41359" x="2349500" y="5768975"/>
          <p14:tracePt t="41366" x="2362200" y="5781675"/>
          <p14:tracePt t="41374" x="2374900" y="5800725"/>
          <p14:tracePt t="41383" x="2392363" y="5811838"/>
          <p14:tracePt t="41390" x="2424113" y="5830888"/>
          <p14:tracePt t="41399" x="2454275" y="5849938"/>
          <p14:tracePt t="41406" x="2479675" y="5861050"/>
          <p14:tracePt t="41419" x="2497138" y="5873750"/>
          <p14:tracePt t="41423" x="2522538" y="5880100"/>
          <p14:tracePt t="41439" x="2540000" y="5886450"/>
          <p14:tracePt t="41440" x="2559050" y="5886450"/>
          <p14:tracePt t="41447" x="2578100" y="5886450"/>
          <p14:tracePt t="41459" x="2595563" y="5886450"/>
          <p14:tracePt t="41463" x="2608263" y="5886450"/>
          <p14:tracePt t="41479" x="2627313" y="5880100"/>
          <p14:tracePt t="41480" x="2651125" y="5873750"/>
          <p14:tracePt t="41487" x="2670175" y="5867400"/>
          <p14:tracePt t="41499" x="2681288" y="5854700"/>
          <p14:tracePt t="41504" x="2700338" y="5843588"/>
          <p14:tracePt t="41519" x="2719388" y="5830888"/>
          <p14:tracePt t="41520" x="2736850" y="5818188"/>
          <p14:tracePt t="41527" x="2762250" y="5800725"/>
          <p14:tracePt t="41539" x="2792413" y="5781675"/>
          <p14:tracePt t="41544" x="2817813" y="5762625"/>
          <p14:tracePt t="41559" x="2841625" y="5745163"/>
          <p14:tracePt t="41560" x="2873375" y="5726113"/>
          <p14:tracePt t="41567" x="2890838" y="5713413"/>
          <p14:tracePt t="41579" x="2903538" y="5695950"/>
          <p14:tracePt t="41585" x="2916238" y="5676900"/>
          <p14:tracePt t="41599" x="2927350" y="5664200"/>
          <p14:tracePt t="41600" x="2927350" y="5653088"/>
          <p14:tracePt t="41607" x="2933700" y="5640388"/>
          <p14:tracePt t="41619" x="2933700" y="5627688"/>
          <p14:tracePt t="41623" x="2933700" y="5614988"/>
          <p14:tracePt t="41639" x="2933700" y="5608638"/>
          <p14:tracePt t="41647" x="2927350" y="5597525"/>
          <p14:tracePt t="41659" x="2927350" y="5591175"/>
          <p14:tracePt t="41664" x="2916238" y="5578475"/>
          <p14:tracePt t="41679" x="2897188" y="5572125"/>
          <p14:tracePt t="41680" x="2878138" y="5559425"/>
          <p14:tracePt t="41687" x="2854325" y="5554663"/>
          <p14:tracePt t="41699" x="2828925" y="5548313"/>
          <p14:tracePt t="41704" x="2792413" y="5541963"/>
          <p14:tracePt t="41719" x="2749550" y="5535613"/>
          <p14:tracePt t="41720" x="2706688" y="5529263"/>
          <p14:tracePt t="41727" x="2651125" y="5529263"/>
          <p14:tracePt t="41739" x="2601913" y="5529263"/>
          <p14:tracePt t="41744" x="2552700" y="5541963"/>
          <p14:tracePt t="41759" x="2503488" y="5554663"/>
          <p14:tracePt t="41760" x="2454275" y="5559425"/>
          <p14:tracePt t="41767" x="2411413" y="5572125"/>
          <p14:tracePt t="41779" x="2368550" y="5578475"/>
          <p14:tracePt t="41784" x="2319338" y="5591175"/>
          <p14:tracePt t="41799" x="2276475" y="5597525"/>
          <p14:tracePt t="41800" x="2233613" y="5608638"/>
          <p14:tracePt t="41807" x="2195513" y="5614988"/>
          <p14:tracePt t="41819" x="2165350" y="5621338"/>
          <p14:tracePt t="41824" x="2135188" y="5627688"/>
          <p14:tracePt t="41839" x="2103438" y="5627688"/>
          <p14:tracePt t="41840" x="2066925" y="5640388"/>
          <p14:tracePt t="41847" x="2036763" y="5646738"/>
          <p14:tracePt t="41859" x="2005013" y="5653088"/>
          <p14:tracePt t="41864" x="1981200" y="5657850"/>
          <p14:tracePt t="41879" x="1955800" y="5670550"/>
          <p14:tracePt t="41880" x="1931988" y="5676900"/>
          <p14:tracePt t="41887" x="1906588" y="5689600"/>
          <p14:tracePt t="41899" x="1870075" y="5702300"/>
          <p14:tracePt t="41904" x="1833563" y="5713413"/>
          <p14:tracePt t="41920" x="1746250" y="5738813"/>
          <p14:tracePt t="41926" x="1703388" y="5756275"/>
          <p14:tracePt t="41939" x="1660525" y="5781675"/>
          <p14:tracePt t="41943" x="1624013" y="5805488"/>
          <p14:tracePt t="41959" x="1593850" y="5837238"/>
          <p14:tracePt t="41960" x="1562100" y="5861050"/>
          <p14:tracePt t="41967" x="1544638" y="5892800"/>
          <p14:tracePt t="41979" x="1525588" y="5922963"/>
          <p14:tracePt t="41984" x="1512888" y="5948363"/>
          <p14:tracePt t="41999" x="1506538" y="5978525"/>
          <p14:tracePt t="42000" x="1500188" y="6002338"/>
          <p14:tracePt t="42006" x="1506538" y="6027738"/>
          <p14:tracePt t="42019" x="1512888" y="6051550"/>
          <p14:tracePt t="42023" x="1525588" y="6070600"/>
          <p14:tracePt t="42039" x="1538288" y="6083300"/>
          <p14:tracePt t="42040" x="1568450" y="6100763"/>
          <p14:tracePt t="42047" x="1598613" y="6113463"/>
          <p14:tracePt t="42059" x="1636713" y="6119813"/>
          <p14:tracePt t="42064" x="1679575" y="6132513"/>
          <p14:tracePt t="42079" x="1728788" y="6138863"/>
          <p14:tracePt t="42080" x="1784350" y="6138863"/>
          <p14:tracePt t="42087" x="1844675" y="6138863"/>
          <p14:tracePt t="42099" x="1906588" y="6138863"/>
          <p14:tracePt t="42103" x="1962150" y="6138863"/>
          <p14:tracePt t="42119" x="2030413" y="6126163"/>
          <p14:tracePt t="42120" x="2085975" y="6113463"/>
          <p14:tracePt t="42126" x="2135188" y="6107113"/>
          <p14:tracePt t="42139" x="2171700" y="6096000"/>
          <p14:tracePt t="42145" x="2208213" y="6083300"/>
          <p14:tracePt t="42159" x="2238375" y="6070600"/>
          <p14:tracePt t="42161" x="2270125" y="6057900"/>
          <p14:tracePt t="42167" x="2293938" y="6040438"/>
          <p14:tracePt t="42179" x="2312988" y="6027738"/>
          <p14:tracePt t="42185" x="2332038" y="6021388"/>
          <p14:tracePt t="42199" x="2349500" y="6008688"/>
          <p14:tracePt t="42200" x="2362200" y="5997575"/>
          <p14:tracePt t="42207" x="2368550" y="5991225"/>
          <p14:tracePt t="42219" x="2374900" y="5978525"/>
          <p14:tracePt t="42224" x="2381250" y="5972175"/>
          <p14:tracePt t="42240" x="2386013" y="5948363"/>
          <p14:tracePt t="42247" x="2392363" y="5935663"/>
          <p14:tracePt t="42259" x="2392363" y="5916613"/>
          <p14:tracePt t="42264" x="2392363" y="5899150"/>
          <p14:tracePt t="42279" x="2392363" y="5886450"/>
          <p14:tracePt t="42280" x="2392363" y="5873750"/>
          <p14:tracePt t="42286" x="2392363" y="5861050"/>
          <p14:tracePt t="42299" x="2392363" y="5849938"/>
          <p14:tracePt t="42304" x="2392363" y="5837238"/>
          <p14:tracePt t="42319" x="2392363" y="5824538"/>
          <p14:tracePt t="42321" x="2392363" y="5818188"/>
          <p14:tracePt t="42327" x="2392363" y="5805488"/>
          <p14:tracePt t="42339" x="2392363" y="5800725"/>
          <p14:tracePt t="42345" x="2392363" y="5794375"/>
          <p14:tracePt t="42359" x="2392363" y="5788025"/>
          <p14:tracePt t="42367" x="2398713" y="5781675"/>
          <p14:tracePt t="42379" x="2398713" y="5775325"/>
          <p14:tracePt t="42384" x="2398713" y="5768975"/>
          <p14:tracePt t="42399" x="2398713" y="5756275"/>
          <p14:tracePt t="42401" x="2405063" y="5751513"/>
          <p14:tracePt t="42407" x="2405063" y="5738813"/>
          <p14:tracePt t="42419" x="2405063" y="5726113"/>
          <p14:tracePt t="42424" x="2405063" y="5707063"/>
          <p14:tracePt t="42439" x="2405063" y="5695950"/>
          <p14:tracePt t="42441" x="2398713" y="5676900"/>
          <p14:tracePt t="42447" x="2392363" y="5657850"/>
          <p14:tracePt t="42459" x="2386013" y="5640388"/>
          <p14:tracePt t="42465" x="2374900" y="5621338"/>
          <p14:tracePt t="42479" x="2362200" y="5603875"/>
          <p14:tracePt t="42480" x="2349500" y="5591175"/>
          <p14:tracePt t="42487" x="2332038" y="5578475"/>
          <p14:tracePt t="42499" x="2300288" y="5559425"/>
          <p14:tracePt t="42504" x="2270125" y="5541963"/>
          <p14:tracePt t="42519" x="2238375" y="5535613"/>
          <p14:tracePt t="42520" x="2208213" y="5529263"/>
          <p14:tracePt t="42527" x="2171700" y="5516563"/>
          <p14:tracePt t="42539" x="2135188" y="5510213"/>
          <p14:tracePt t="42545" x="2097088" y="5510213"/>
          <p14:tracePt t="42560" x="2024063" y="5505450"/>
          <p14:tracePt t="42567" x="1998663" y="5505450"/>
          <p14:tracePt t="42579" x="1962150" y="5505450"/>
          <p14:tracePt t="42584" x="1925638" y="5505450"/>
          <p14:tracePt t="42599" x="1893888" y="5510213"/>
          <p14:tracePt t="42601" x="1857375" y="5510213"/>
          <p14:tracePt t="42607" x="1827213" y="5516563"/>
          <p14:tracePt t="42619" x="1795463" y="5522913"/>
          <p14:tracePt t="42625" x="1771650" y="5522913"/>
          <p14:tracePt t="42639" x="1741488" y="5529263"/>
          <p14:tracePt t="42641" x="1709738" y="5541963"/>
          <p14:tracePt t="42647" x="1685925" y="5541963"/>
          <p14:tracePt t="42659" x="1666875" y="5548313"/>
          <p14:tracePt t="42665" x="1647825" y="5554663"/>
          <p14:tracePt t="42679" x="1636713" y="5554663"/>
          <p14:tracePt t="42680" x="1630363" y="5559425"/>
          <p14:tracePt t="42687" x="1624013" y="5559425"/>
          <p14:tracePt t="42702" x="1624013" y="5565775"/>
          <p14:tracePt t="43126" x="1617663" y="5565775"/>
          <p14:tracePt t="43134" x="1617663" y="5572125"/>
          <p14:tracePt t="43142" x="1611313" y="5578475"/>
          <p14:tracePt t="43150" x="1598613" y="5584825"/>
          <p14:tracePt t="43158" x="1587500" y="5597525"/>
          <p14:tracePt t="43166" x="1574800" y="5608638"/>
          <p14:tracePt t="43174" x="1562100" y="5627688"/>
          <p14:tracePt t="43182" x="1549400" y="5640388"/>
          <p14:tracePt t="43190" x="1538288" y="5653088"/>
          <p14:tracePt t="43199" x="1531938" y="5670550"/>
          <p14:tracePt t="43206" x="1525588" y="5683250"/>
          <p14:tracePt t="43219" x="1519238" y="5695950"/>
          <p14:tracePt t="43223" x="1512888" y="5702300"/>
          <p14:tracePt t="43239" x="1500188" y="5726113"/>
          <p14:tracePt t="43246" x="1500188" y="5732463"/>
          <p14:tracePt t="43259" x="1500188" y="5738813"/>
          <p14:tracePt t="43263" x="1500188" y="5751513"/>
          <p14:tracePt t="43279" x="1500188" y="5762625"/>
          <p14:tracePt t="43280" x="1506538" y="5775325"/>
          <p14:tracePt t="43287" x="1512888" y="5788025"/>
          <p14:tracePt t="43299" x="1525588" y="5800725"/>
          <p14:tracePt t="43305" x="1538288" y="5811838"/>
          <p14:tracePt t="43319" x="1562100" y="5837238"/>
          <p14:tracePt t="43320" x="1611313" y="5861050"/>
          <p14:tracePt t="43327" x="1666875" y="5880100"/>
          <p14:tracePt t="43339" x="1722438" y="5892800"/>
          <p14:tracePt t="43345" x="1790700" y="5910263"/>
          <p14:tracePt t="43359" x="1857375" y="5922963"/>
          <p14:tracePt t="43360" x="1925638" y="5942013"/>
          <p14:tracePt t="43367" x="1992313" y="5953125"/>
          <p14:tracePt t="43379" x="2054225" y="5965825"/>
          <p14:tracePt t="43384" x="2103438" y="5972175"/>
          <p14:tracePt t="43399" x="2189163" y="5978525"/>
          <p14:tracePt t="43406" x="2227263" y="5978525"/>
          <p14:tracePt t="43419" x="2263775" y="5972175"/>
          <p14:tracePt t="43425" x="2300288" y="5965825"/>
          <p14:tracePt t="43439" x="2325688" y="5959475"/>
          <p14:tracePt t="43440" x="2349500" y="5953125"/>
          <p14:tracePt t="43447" x="2362200" y="5942013"/>
          <p14:tracePt t="43459" x="2381250" y="5929313"/>
          <p14:tracePt t="43464" x="2386013" y="5922963"/>
          <p14:tracePt t="43479" x="2398713" y="5899150"/>
          <p14:tracePt t="43486" x="2405063" y="5880100"/>
          <p14:tracePt t="43499" x="2411413" y="5854700"/>
          <p14:tracePt t="43504" x="2424113" y="5830888"/>
          <p14:tracePt t="43519" x="2430463" y="5781675"/>
          <p14:tracePt t="43527" x="2435225" y="5762625"/>
          <p14:tracePt t="43539" x="2435225" y="5738813"/>
          <p14:tracePt t="43544" x="2435225" y="5719763"/>
          <p14:tracePt t="43559" x="2424113" y="5683250"/>
          <p14:tracePt t="43566" x="2424113" y="5664200"/>
          <p14:tracePt t="43579" x="2411413" y="5640388"/>
          <p14:tracePt t="43585" x="2405063" y="5621338"/>
          <p14:tracePt t="43599" x="2386013" y="5597525"/>
          <p14:tracePt t="43606" x="2381250" y="5591175"/>
          <p14:tracePt t="43619" x="2381250" y="5584825"/>
          <p14:tracePt t="43624" x="2374900" y="5578475"/>
          <p14:tracePt t="43639" x="2368550" y="5572125"/>
          <p14:tracePt t="43654" x="2368550" y="5565775"/>
          <p14:tracePt t="43830" x="2368550" y="5559425"/>
          <p14:tracePt t="44302" x="2362200" y="5559425"/>
          <p14:tracePt t="44582" x="2362200" y="5554663"/>
          <p14:tracePt t="44590" x="2355850" y="5554663"/>
          <p14:tracePt t="44614" x="2349500" y="5554663"/>
          <p14:tracePt t="44622" x="2343150" y="5548313"/>
          <p14:tracePt t="44630" x="2336800" y="5548313"/>
          <p14:tracePt t="44639" x="2325688" y="5548313"/>
          <p14:tracePt t="44646" x="2312988" y="5541963"/>
          <p14:tracePt t="44654" x="2287588" y="5541963"/>
          <p14:tracePt t="44662" x="2263775" y="5535613"/>
          <p14:tracePt t="44670" x="2220913" y="5522913"/>
          <p14:tracePt t="44679" x="2184400" y="5516563"/>
          <p14:tracePt t="44686" x="2139950" y="5505450"/>
          <p14:tracePt t="44700" x="2090738" y="5499100"/>
          <p14:tracePt t="44704" x="2047875" y="5486400"/>
          <p14:tracePt t="44719" x="1955800" y="5473700"/>
          <p14:tracePt t="44726" x="1900238" y="5467350"/>
          <p14:tracePt t="44739" x="1863725" y="5462588"/>
          <p14:tracePt t="44744" x="1827213" y="5462588"/>
          <p14:tracePt t="44759" x="1765300" y="5467350"/>
          <p14:tracePt t="44767" x="1746250" y="5473700"/>
          <p14:tracePt t="44779" x="1728788" y="5473700"/>
          <p14:tracePt t="44783" x="1716088" y="5480050"/>
          <p14:tracePt t="44799" x="1692275" y="5492750"/>
          <p14:tracePt t="44806" x="1685925" y="5492750"/>
          <p14:tracePt t="44819" x="1679575" y="5499100"/>
          <p14:tracePt t="44824" x="1673225" y="5499100"/>
          <p14:tracePt t="44839" x="1643063" y="5516563"/>
          <p14:tracePt t="44846" x="1636713" y="5522913"/>
          <p14:tracePt t="44859" x="1617663" y="5535613"/>
          <p14:tracePt t="44864" x="1604963" y="5541963"/>
          <p14:tracePt t="44880" x="1581150" y="5554663"/>
          <p14:tracePt t="44886" x="1568450" y="5565775"/>
          <p14:tracePt t="44899" x="1555750" y="5572125"/>
          <p14:tracePt t="44904" x="1549400" y="5584825"/>
          <p14:tracePt t="44919" x="1531938" y="5603875"/>
          <p14:tracePt t="44926" x="1525588" y="5614988"/>
          <p14:tracePt t="44939" x="1512888" y="5627688"/>
          <p14:tracePt t="44944" x="1506538" y="5646738"/>
          <p14:tracePt t="44959" x="1506538" y="5683250"/>
          <p14:tracePt t="44966" x="1506538" y="5702300"/>
          <p14:tracePt t="44979" x="1512888" y="5713413"/>
          <p14:tracePt t="44984" x="1525588" y="5738813"/>
          <p14:tracePt t="44999" x="1562100" y="5788025"/>
          <p14:tracePt t="45006" x="1581150" y="5805488"/>
          <p14:tracePt t="45019" x="1604963" y="5824538"/>
          <p14:tracePt t="45023" x="1624013" y="5843588"/>
          <p14:tracePt t="45039" x="1673225" y="5873750"/>
          <p14:tracePt t="45046" x="1709738" y="5899150"/>
          <p14:tracePt t="45059" x="1741488" y="5916613"/>
          <p14:tracePt t="45064" x="1765300" y="5929313"/>
          <p14:tracePt t="45079" x="1795463" y="5948363"/>
          <p14:tracePt t="45086" x="1814513" y="5959475"/>
          <p14:tracePt t="45098" x="1833563" y="5972175"/>
          <p14:tracePt t="45103" x="1857375" y="5991225"/>
          <p14:tracePt t="45119" x="1882775" y="6002338"/>
          <p14:tracePt t="45120" x="1906588" y="6021388"/>
          <p14:tracePt t="45127" x="1931988" y="6034088"/>
          <p14:tracePt t="45138" x="1955800" y="6046788"/>
          <p14:tracePt t="45143" x="1981200" y="6057900"/>
          <p14:tracePt t="45159" x="2017713" y="6070600"/>
          <p14:tracePt t="45160" x="2047875" y="6083300"/>
          <p14:tracePt t="45167" x="2073275" y="6083300"/>
          <p14:tracePt t="45178" x="2103438" y="6089650"/>
          <p14:tracePt t="45183" x="2122488" y="6096000"/>
          <p14:tracePt t="45199" x="2178050" y="6107113"/>
          <p14:tracePt t="45207" x="2208213" y="6113463"/>
          <p14:tracePt t="45218" x="2238375" y="6119813"/>
          <p14:tracePt t="45224" x="2263775" y="6126163"/>
          <p14:tracePt t="45239" x="2293938" y="6132513"/>
          <p14:tracePt t="45240" x="2319338" y="6138863"/>
          <p14:tracePt t="45247" x="2349500" y="6145213"/>
          <p14:tracePt t="45258" x="2386013" y="6149975"/>
          <p14:tracePt t="45264" x="2411413" y="6156325"/>
          <p14:tracePt t="45279" x="2447925" y="6162675"/>
          <p14:tracePt t="45280" x="2490788" y="6175375"/>
          <p14:tracePt t="45287" x="2533650" y="6181725"/>
          <p14:tracePt t="45298" x="2578100" y="6188075"/>
          <p14:tracePt t="45304" x="2620963" y="6188075"/>
          <p14:tracePt t="45319" x="2670175" y="6194425"/>
          <p14:tracePt t="45320" x="2706688" y="6194425"/>
          <p14:tracePt t="45327" x="2736850" y="6188075"/>
          <p14:tracePt t="45338" x="2768600" y="6188075"/>
          <p14:tracePt t="45343" x="2779713" y="6175375"/>
          <p14:tracePt t="45359" x="2798763" y="6169025"/>
          <p14:tracePt t="45360" x="2811463" y="6162675"/>
          <p14:tracePt t="45367" x="2817813" y="6149975"/>
          <p14:tracePt t="45378" x="2824163" y="6145213"/>
          <p14:tracePt t="45383" x="2828925" y="6132513"/>
          <p14:tracePt t="45399" x="2835275" y="6119813"/>
          <p14:tracePt t="45400" x="2841625" y="6100763"/>
          <p14:tracePt t="45407" x="2841625" y="6083300"/>
          <p14:tracePt t="45418" x="2847975" y="6064250"/>
          <p14:tracePt t="45424" x="2854325" y="6040438"/>
          <p14:tracePt t="45439" x="2860675" y="6021388"/>
          <p14:tracePt t="45440" x="2867025" y="6002338"/>
          <p14:tracePt t="45447" x="2873375" y="5972175"/>
          <p14:tracePt t="45458" x="2884488" y="5953125"/>
          <p14:tracePt t="45464" x="2890838" y="5922963"/>
          <p14:tracePt t="45479" x="2897188" y="5892800"/>
          <p14:tracePt t="45480" x="2903538" y="5861050"/>
          <p14:tracePt t="45487" x="2909888" y="5837238"/>
          <p14:tracePt t="45498" x="2916238" y="5811838"/>
          <p14:tracePt t="45502" x="2922588" y="5788025"/>
          <p14:tracePt t="45519" x="2927350" y="5738813"/>
          <p14:tracePt t="45526" x="2933700" y="5713413"/>
          <p14:tracePt t="45538" x="2940050" y="5702300"/>
          <p14:tracePt t="45542" x="2940050" y="5676900"/>
          <p14:tracePt t="45559" x="2946400" y="5653088"/>
          <p14:tracePt t="45560" x="2946400" y="5627688"/>
          <p14:tracePt t="45566" x="2946400" y="5603875"/>
          <p14:tracePt t="45578" x="2946400" y="5578475"/>
          <p14:tracePt t="45583" x="2940050" y="5554663"/>
          <p14:tracePt t="45599" x="2940050" y="5535613"/>
          <p14:tracePt t="45600" x="2933700" y="5516563"/>
          <p14:tracePt t="45606" x="2927350" y="5505450"/>
          <p14:tracePt t="45618" x="2922588" y="5499100"/>
          <p14:tracePt t="45623" x="2916238" y="5480050"/>
          <p14:tracePt t="45639" x="2897188" y="5467350"/>
          <p14:tracePt t="45639" x="2884488" y="5462588"/>
          <p14:tracePt t="45646" x="2867025" y="5449888"/>
          <p14:tracePt t="45658" x="2847975" y="5437188"/>
          <p14:tracePt t="45663" x="2824163" y="5424488"/>
          <p14:tracePt t="45679" x="2786063" y="5418138"/>
          <p14:tracePt t="45679" x="2743200" y="5407025"/>
          <p14:tracePt t="45687" x="2700338" y="5400675"/>
          <p14:tracePt t="45698" x="2657475" y="5387975"/>
          <p14:tracePt t="45702" x="2614613" y="5381625"/>
          <p14:tracePt t="45719" x="2565400" y="5381625"/>
          <p14:tracePt t="45720" x="2522538" y="5381625"/>
          <p14:tracePt t="45726" x="2473325" y="5381625"/>
          <p14:tracePt t="45738" x="2430463" y="5387975"/>
          <p14:tracePt t="45744" x="2392363" y="5400675"/>
          <p14:tracePt t="45759" x="2362200" y="5400675"/>
          <p14:tracePt t="45760" x="2336800" y="5407025"/>
          <p14:tracePt t="45767" x="2319338" y="5413375"/>
          <p14:tracePt t="45778" x="2306638" y="5413375"/>
          <p14:tracePt t="45783" x="2282825" y="5418138"/>
          <p14:tracePt t="45799" x="2263775" y="5424488"/>
          <p14:tracePt t="45800" x="2238375" y="5430838"/>
          <p14:tracePt t="45807" x="2214563" y="5437188"/>
          <p14:tracePt t="45819" x="2184400" y="5443538"/>
          <p14:tracePt t="45824" x="2152650" y="5449888"/>
          <p14:tracePt t="45839" x="2085975" y="5462588"/>
          <p14:tracePt t="45846" x="2054225" y="5467350"/>
          <p14:tracePt t="45858" x="2030413" y="5473700"/>
          <p14:tracePt t="45863" x="1992313" y="5480050"/>
          <p14:tracePt t="45879" x="1955800" y="5492750"/>
          <p14:tracePt t="45880" x="1919288" y="5499100"/>
          <p14:tracePt t="45887" x="1882775" y="5505450"/>
          <p14:tracePt t="45899" x="1839913" y="5510213"/>
          <p14:tracePt t="45905" x="1801813" y="5516563"/>
          <p14:tracePt t="45919" x="1771650" y="5522913"/>
          <p14:tracePt t="45920" x="1746250" y="5529263"/>
          <p14:tracePt t="45927" x="1722438" y="5535613"/>
          <p14:tracePt t="45939" x="1703388" y="5535613"/>
          <p14:tracePt t="45943" x="1692275" y="5535613"/>
          <p14:tracePt t="45959" x="1679575" y="5541963"/>
          <p14:tracePt t="45960" x="1673225" y="5541963"/>
          <p14:tracePt t="45967" x="1666875" y="5541963"/>
          <p14:tracePt t="45978" x="1660525" y="5541963"/>
          <p14:tracePt t="45990" x="1654175" y="5541963"/>
          <p14:tracePt t="45999" x="1647825" y="5541963"/>
          <p14:tracePt t="46006" x="1643063" y="5548313"/>
          <p14:tracePt t="46019" x="1630363" y="5548313"/>
          <p14:tracePt t="46023" x="1617663" y="5554663"/>
          <p14:tracePt t="46039" x="1598613" y="5554663"/>
          <p14:tracePt t="46040" x="1581150" y="5559425"/>
          <p14:tracePt t="46047" x="1562100" y="5559425"/>
          <p14:tracePt t="46059" x="1544638" y="5565775"/>
          <p14:tracePt t="46064" x="1525588" y="5572125"/>
          <p14:tracePt t="46079" x="1506538" y="5572125"/>
          <p14:tracePt t="46080" x="1482725" y="5578475"/>
          <p14:tracePt t="46087" x="1463675" y="5578475"/>
          <p14:tracePt t="46099" x="1446213" y="5584825"/>
          <p14:tracePt t="46104" x="1433513" y="5584825"/>
          <p14:tracePt t="46119" x="1414463" y="5591175"/>
          <p14:tracePt t="46121" x="1390650" y="5597525"/>
          <p14:tracePt t="46127" x="1371600" y="5597525"/>
          <p14:tracePt t="46139" x="1347788" y="5603875"/>
          <p14:tracePt t="46145" x="1328738" y="5608638"/>
          <p14:tracePt t="46159" x="1303338" y="5608638"/>
          <p14:tracePt t="46167" x="1298575" y="5614988"/>
          <p14:tracePt t="46302" x="1292225" y="5614988"/>
          <p14:tracePt t="46319" x="1292225" y="5621338"/>
          <p14:tracePt t="46342" x="1298575" y="5627688"/>
          <p14:tracePt t="46359" x="1298575" y="5640388"/>
          <p14:tracePt t="46366" x="1303338" y="5653088"/>
          <p14:tracePt t="46375" x="1309688" y="5664200"/>
          <p14:tracePt t="46382" x="1316038" y="5676900"/>
          <p14:tracePt t="46390" x="1328738" y="5695950"/>
          <p14:tracePt t="46399" x="1341438" y="5713413"/>
          <p14:tracePt t="46406" x="1358900" y="5738813"/>
          <p14:tracePt t="46418" x="1371600" y="5762625"/>
          <p14:tracePt t="46422" x="1390650" y="5788025"/>
          <p14:tracePt t="46439" x="1414463" y="5818188"/>
          <p14:tracePt t="46440" x="1433513" y="5843588"/>
          <p14:tracePt t="46447" x="1463675" y="5867400"/>
          <p14:tracePt t="46458" x="1495425" y="5899150"/>
          <p14:tracePt t="46462" x="1531938" y="5929313"/>
          <p14:tracePt t="46479" x="1574800" y="5953125"/>
          <p14:tracePt t="46480" x="1617663" y="5984875"/>
          <p14:tracePt t="46487" x="1666875" y="6008688"/>
          <p14:tracePt t="46499" x="1722438" y="6034088"/>
          <p14:tracePt t="46503" x="1778000" y="6057900"/>
          <p14:tracePt t="46519" x="1906588" y="6089650"/>
          <p14:tracePt t="46526" x="1968500" y="6107113"/>
          <p14:tracePt t="46538" x="2024063" y="6113463"/>
          <p14:tracePt t="46542" x="2090738" y="6126163"/>
          <p14:tracePt t="46559" x="2152650" y="6138863"/>
          <p14:tracePt t="46560" x="2227263" y="6145213"/>
          <p14:tracePt t="46567" x="2293938" y="6145213"/>
          <p14:tracePt t="46579" x="2349500" y="6145213"/>
          <p14:tracePt t="46582" x="2398713" y="6145213"/>
          <p14:tracePt t="46599" x="2435225" y="6138863"/>
          <p14:tracePt t="46601" x="2466975" y="6132513"/>
          <p14:tracePt t="46607" x="2490788" y="6119813"/>
          <p14:tracePt t="46619" x="2503488" y="6113463"/>
          <p14:tracePt t="46625" x="2516188" y="6107113"/>
          <p14:tracePt t="46639" x="2522538" y="6100763"/>
          <p14:tracePt t="46640" x="2522538" y="6089650"/>
          <p14:tracePt t="46647" x="2533650" y="6070600"/>
          <p14:tracePt t="46659" x="2533650" y="6057900"/>
          <p14:tracePt t="46664" x="2540000" y="6040438"/>
          <p14:tracePt t="46679" x="2540000" y="6021388"/>
          <p14:tracePt t="46680" x="2546350" y="6002338"/>
          <p14:tracePt t="46687" x="2552700" y="5984875"/>
          <p14:tracePt t="46699" x="2559050" y="5972175"/>
          <p14:tracePt t="46704" x="2565400" y="5953125"/>
          <p14:tracePt t="46719" x="2565400" y="5935663"/>
          <p14:tracePt t="46720" x="2571750" y="5922963"/>
          <p14:tracePt t="46727" x="2571750" y="5910263"/>
          <p14:tracePt t="46738" x="2578100" y="5899150"/>
          <p14:tracePt t="46742" x="2578100" y="5892800"/>
          <p14:tracePt t="46759" x="2578100" y="5886450"/>
          <p14:tracePt t="46767" x="2582863" y="5880100"/>
          <p14:tracePt t="46791" x="2582863" y="5873750"/>
          <p14:tracePt t="46799" x="2589213" y="5873750"/>
          <p14:tracePt t="46806" x="2589213" y="5867400"/>
          <p14:tracePt t="46838" x="2589213" y="5861050"/>
          <p14:tracePt t="47726" x="2589213" y="5854700"/>
          <p14:tracePt t="47822" x="2589213" y="5849938"/>
          <p14:tracePt t="47878" x="2595563" y="5849938"/>
          <p14:tracePt t="47902" x="2601913" y="5849938"/>
          <p14:tracePt t="47910" x="2614613" y="5854700"/>
          <p14:tracePt t="47919" x="2627313" y="5861050"/>
          <p14:tracePt t="47926" x="2632075" y="5861050"/>
          <p14:tracePt t="47934" x="2638425" y="5861050"/>
          <p14:tracePt t="47958" x="2644775" y="5861050"/>
          <p14:tracePt t="48030" x="2651125" y="5873750"/>
          <p14:tracePt t="48038" x="2663825" y="5899150"/>
          <p14:tracePt t="48046" x="2681288" y="5929313"/>
          <p14:tracePt t="48054" x="2700338" y="5959475"/>
          <p14:tracePt t="48062" x="2719388" y="5997575"/>
          <p14:tracePt t="48070" x="2749550" y="6027738"/>
          <p14:tracePt t="48079" x="2774950" y="6051550"/>
          <p14:tracePt t="48086" x="2805113" y="6076950"/>
          <p14:tracePt t="48099" x="2817813" y="6089650"/>
          <p14:tracePt t="48104" x="2828925" y="6089650"/>
          <p14:tracePt t="48119" x="2835275" y="6089650"/>
          <p14:tracePt t="48120" x="2841625" y="6083300"/>
          <p14:tracePt t="48127" x="2847975" y="6076950"/>
          <p14:tracePt t="48139" x="2847975" y="6057900"/>
          <p14:tracePt t="48142" x="2854325" y="6040438"/>
          <p14:tracePt t="48159" x="2854325" y="6008688"/>
          <p14:tracePt t="48160" x="2847975" y="5972175"/>
          <p14:tracePt t="48167" x="2835275" y="5910263"/>
          <p14:tracePt t="48179" x="2811463" y="5837238"/>
          <p14:tracePt t="48184" x="2786063" y="5762625"/>
          <p14:tracePt t="48199" x="2713038" y="5584825"/>
          <p14:tracePt t="48207" x="2663825" y="5492750"/>
          <p14:tracePt t="48219" x="2608263" y="5394325"/>
          <p14:tracePt t="48224" x="2533650" y="5276850"/>
          <p14:tracePt t="48239" x="2454275" y="5178425"/>
          <p14:tracePt t="48241" x="2374900" y="5080000"/>
          <p14:tracePt t="48247" x="2282825" y="4981575"/>
          <p14:tracePt t="48259" x="2184400" y="4895850"/>
          <p14:tracePt t="48264" x="2073275" y="4810125"/>
          <p14:tracePt t="48279" x="1968500" y="4724400"/>
          <p14:tracePt t="48280" x="1851025" y="4643438"/>
          <p14:tracePt t="48287" x="1735138" y="4581525"/>
          <p14:tracePt t="48299" x="1636713" y="4527550"/>
          <p14:tracePt t="48304" x="1549400" y="4483100"/>
          <p14:tracePt t="48319" x="1476375" y="4446588"/>
          <p14:tracePt t="48320" x="1408113" y="4422775"/>
          <p14:tracePt t="48327" x="1352550" y="4397375"/>
          <p14:tracePt t="48339" x="1298575" y="4379913"/>
          <p14:tracePt t="48344" x="1260475" y="4367213"/>
          <p14:tracePt t="48359" x="1236663" y="4348163"/>
          <p14:tracePt t="48366" x="1230313" y="4348163"/>
          <p14:tracePt t="48379" x="1230313" y="4341813"/>
          <p14:tracePt t="48383" x="1236663" y="4341813"/>
          <p14:tracePt t="48400" x="1249363" y="4330700"/>
          <p14:tracePt t="48401" x="1260475" y="4324350"/>
          <p14:tracePt t="48407" x="1279525" y="4311650"/>
          <p14:tracePt t="48419" x="1292225" y="4298950"/>
          <p14:tracePt t="48426" x="1303338" y="4286250"/>
          <p14:tracePt t="48439" x="1309688" y="4275138"/>
          <p14:tracePt t="48441" x="1316038" y="4262438"/>
          <p14:tracePt t="48448" x="1316038" y="4256088"/>
          <p14:tracePt t="48459" x="1316038" y="4249738"/>
          <p14:tracePt t="48465" x="1316038" y="4243388"/>
          <p14:tracePt t="48479" x="1316038" y="4232275"/>
          <p14:tracePt t="48486" x="1309688" y="4232275"/>
          <p14:tracePt t="48499" x="1303338" y="4219575"/>
          <p14:tracePt t="48505" x="1298575" y="4200525"/>
          <p14:tracePt t="48519" x="1260475" y="4157663"/>
          <p14:tracePt t="48527" x="1243013" y="4144963"/>
          <p14:tracePt t="48539" x="1223963" y="4127500"/>
          <p14:tracePt t="48544" x="1204913" y="4108450"/>
          <p14:tracePt t="48559" x="1150938" y="4095750"/>
          <p14:tracePt t="48566" x="1119188" y="4090988"/>
          <p14:tracePt t="48579" x="1089025" y="4090988"/>
          <p14:tracePt t="48584" x="1057275" y="4090988"/>
          <p14:tracePt t="48599" x="990600" y="4108450"/>
          <p14:tracePt t="48606" x="977900" y="4121150"/>
          <p14:tracePt t="48619" x="971550" y="4133850"/>
          <p14:tracePt t="48624" x="971550" y="4144963"/>
          <p14:tracePt t="48639" x="984250" y="4183063"/>
          <p14:tracePt t="48798" x="984250" y="4176713"/>
          <p14:tracePt t="48806" x="984250" y="4170363"/>
          <p14:tracePt t="48822" x="977900" y="4164013"/>
          <p14:tracePt t="48830" x="984250" y="4164013"/>
          <p14:tracePt t="48838" x="984250" y="4157663"/>
          <p14:tracePt t="48846" x="996950" y="4144963"/>
          <p14:tracePt t="48854" x="1008063" y="4127500"/>
          <p14:tracePt t="48862" x="1014413" y="4108450"/>
          <p14:tracePt t="48870" x="1014413" y="4090988"/>
          <p14:tracePt t="48879" x="1014413" y="4078288"/>
          <p14:tracePt t="48886" x="1014413" y="4065588"/>
          <p14:tracePt t="48899" x="1014413" y="4052888"/>
          <p14:tracePt t="48904" x="1014413" y="4041775"/>
          <p14:tracePt t="48919" x="1020763" y="4010025"/>
          <p14:tracePt t="48926" x="1027113" y="3992563"/>
          <p14:tracePt t="48939" x="1027113" y="3973513"/>
          <p14:tracePt t="48944" x="1033463" y="3954463"/>
          <p14:tracePt t="48959" x="1039813" y="3924300"/>
          <p14:tracePt t="48967" x="1039813" y="3898900"/>
          <p14:tracePt t="48979" x="1046163" y="3875088"/>
          <p14:tracePt t="48985" x="1052513" y="3849688"/>
          <p14:tracePt t="48999" x="1052513" y="3800475"/>
          <p14:tracePt t="49006" x="1052513" y="3783013"/>
          <p14:tracePt t="49019" x="1052513" y="3763963"/>
          <p14:tracePt t="49024" x="1052513" y="3746500"/>
          <p14:tracePt t="49039" x="1052513" y="3714750"/>
          <p14:tracePt t="49046" x="1052513" y="3697288"/>
          <p14:tracePt t="49059" x="1052513" y="3684588"/>
          <p14:tracePt t="49064" x="1052513" y="3671888"/>
          <p14:tracePt t="49079" x="1046163" y="3652838"/>
          <p14:tracePt t="49094" x="1046163" y="3648075"/>
          <p14:tracePt t="49102" x="1039813" y="3648075"/>
          <p14:tracePt t="49126" x="1039813" y="3641725"/>
          <p14:tracePt t="49150" x="1033463" y="3641725"/>
          <p14:tracePt t="49166" x="1027113" y="3641725"/>
          <p14:tracePt t="49190" x="1020763" y="3641725"/>
          <p14:tracePt t="49278" x="1020763" y="3648075"/>
          <p14:tracePt t="49470" x="1014413" y="3648075"/>
          <p14:tracePt t="49502" x="1014413" y="3641725"/>
          <p14:tracePt t="49519" x="1008063" y="3641725"/>
          <p14:tracePt t="49526" x="1008063" y="3635375"/>
          <p14:tracePt t="49534" x="1003300" y="3635375"/>
          <p14:tracePt t="49550" x="1003300" y="3629025"/>
          <p14:tracePt t="49566" x="996950" y="3629025"/>
          <p14:tracePt t="49574" x="996950" y="3622675"/>
          <p14:tracePt t="49606" x="990600" y="3622675"/>
          <p14:tracePt t="49710" x="984250" y="3622675"/>
          <p14:tracePt t="49758" x="984250" y="3629025"/>
          <p14:tracePt t="49782" x="977900" y="3629025"/>
          <p14:tracePt t="49798" x="977900" y="3635375"/>
          <p14:tracePt t="49830" x="977900" y="3641725"/>
          <p14:tracePt t="49854" x="971550" y="3648075"/>
          <p14:tracePt t="49862" x="971550" y="3652838"/>
          <p14:tracePt t="49870" x="965200" y="3665538"/>
          <p14:tracePt t="49879" x="965200" y="3684588"/>
          <p14:tracePt t="49886" x="958850" y="3702050"/>
          <p14:tracePt t="49894" x="958850" y="3727450"/>
          <p14:tracePt t="49902" x="954088" y="3751263"/>
          <p14:tracePt t="49910" x="947738" y="3776663"/>
          <p14:tracePt t="49920" x="947738" y="3800475"/>
          <p14:tracePt t="49926" x="947738" y="3838575"/>
          <p14:tracePt t="49939" x="954088" y="3868738"/>
          <p14:tracePt t="49944" x="958850" y="3898900"/>
          <p14:tracePt t="49959" x="977900" y="3960813"/>
          <p14:tracePt t="49966" x="984250" y="3997325"/>
          <p14:tracePt t="49979" x="1003300" y="4035425"/>
          <p14:tracePt t="49984" x="1014413" y="4071938"/>
          <p14:tracePt t="49999" x="1046163" y="4133850"/>
          <p14:tracePt t="50007" x="1063625" y="4157663"/>
          <p14:tracePt t="50019" x="1076325" y="4183063"/>
          <p14:tracePt t="50025" x="1089025" y="4200525"/>
          <p14:tracePt t="50039" x="1106488" y="4237038"/>
          <p14:tracePt t="50046" x="1112838" y="4256088"/>
          <p14:tracePt t="50059" x="1112838" y="4268788"/>
          <p14:tracePt t="50064" x="1119188" y="4275138"/>
          <p14:tracePt t="50079" x="1125538" y="4286250"/>
          <p14:tracePt t="50094" x="1125538" y="4292600"/>
          <p14:tracePt t="50118" x="1125538" y="4298950"/>
          <p14:tracePt t="50142" x="1131888" y="4298950"/>
          <p14:tracePt t="50150" x="1131888" y="4305300"/>
          <p14:tracePt t="50166" x="1131888" y="4311650"/>
          <p14:tracePt t="50182" x="1138238" y="4318000"/>
          <p14:tracePt t="50190" x="1138238" y="4324350"/>
          <p14:tracePt t="50198" x="1144588" y="4335463"/>
          <p14:tracePt t="50206" x="1150938" y="4341813"/>
          <p14:tracePt t="50214" x="1150938" y="4348163"/>
          <p14:tracePt t="50222" x="1155700" y="4348163"/>
          <p14:tracePt t="50230" x="1155700" y="4354513"/>
          <p14:tracePt t="50246" x="1155700" y="4360863"/>
          <p14:tracePt t="50262" x="1162050" y="4360863"/>
          <p14:tracePt t="50270" x="1162050" y="4367213"/>
          <p14:tracePt t="50374" x="1162050" y="4373563"/>
          <p14:tracePt t="50414" x="1162050" y="4379913"/>
          <p14:tracePt t="50439" x="1162050" y="4384675"/>
          <p14:tracePt t="50446" x="1168400" y="4384675"/>
          <p14:tracePt t="50462" x="1168400" y="4391025"/>
          <p14:tracePt t="50478" x="1168400" y="4397375"/>
          <p14:tracePt t="50502" x="1168400" y="4403725"/>
          <p14:tracePt t="50510" x="1174750" y="4403725"/>
          <p14:tracePt t="50518" x="1174750" y="4410075"/>
          <p14:tracePt t="50534" x="1174750" y="4416425"/>
          <p14:tracePt t="50542" x="1181100" y="4416425"/>
          <p14:tracePt t="50550" x="1181100" y="4422775"/>
          <p14:tracePt t="50559" x="1187450" y="4429125"/>
          <p14:tracePt t="50574" x="1193800" y="4433888"/>
          <p14:tracePt t="50583" x="1193800" y="4440238"/>
          <p14:tracePt t="50590" x="1200150" y="4446588"/>
          <p14:tracePt t="50599" x="1204913" y="4459288"/>
          <p14:tracePt t="50606" x="1211263" y="4471988"/>
          <p14:tracePt t="50618" x="1217613" y="4478338"/>
          <p14:tracePt t="50623" x="1223963" y="4495800"/>
          <p14:tracePt t="50638" x="1236663" y="4514850"/>
          <p14:tracePt t="50639" x="1249363" y="4532313"/>
          <p14:tracePt t="50647" x="1260475" y="4557713"/>
          <p14:tracePt t="50658" x="1279525" y="4581525"/>
          <p14:tracePt t="50662" x="1292225" y="4606925"/>
          <p14:tracePt t="50678" x="1303338" y="4630738"/>
          <p14:tracePt t="50679" x="1322388" y="4656138"/>
          <p14:tracePt t="50687" x="1335088" y="4675188"/>
          <p14:tracePt t="50698" x="1347788" y="4692650"/>
          <p14:tracePt t="50703" x="1358900" y="4711700"/>
          <p14:tracePt t="50719" x="1377950" y="4741863"/>
          <p14:tracePt t="50726" x="1377950" y="4754563"/>
          <p14:tracePt t="50742" x="1384300" y="4760913"/>
          <p14:tracePt t="50782" x="1377950" y="4767263"/>
          <p14:tracePt t="50799" x="1365250" y="4754563"/>
          <p14:tracePt t="50806" x="1341438" y="4729163"/>
          <p14:tracePt t="50814" x="1316038" y="4699000"/>
          <p14:tracePt t="50822" x="1303338" y="4686300"/>
          <p14:tracePt t="50966" x="1298575" y="4679950"/>
          <p14:tracePt t="50982" x="1279525" y="4699000"/>
          <p14:tracePt t="50990" x="1266825" y="4729163"/>
          <p14:tracePt t="50999" x="1266825" y="4773613"/>
          <p14:tracePt t="51006" x="1279525" y="4816475"/>
          <p14:tracePt t="51014" x="1303338" y="4859338"/>
          <p14:tracePt t="51022" x="1335088" y="4895850"/>
          <p14:tracePt t="51030" x="1377950" y="4932363"/>
          <p14:tracePt t="51039" x="1420813" y="4964113"/>
          <p14:tracePt t="51046" x="1463675" y="4987925"/>
          <p14:tracePt t="51058" x="1506538" y="5006975"/>
          <p14:tracePt t="51062" x="1544638" y="5024438"/>
          <p14:tracePt t="51079" x="1604963" y="5037138"/>
          <p14:tracePt t="51087" x="1643063" y="5049838"/>
          <p14:tracePt t="51098" x="1673225" y="5056188"/>
          <p14:tracePt t="51103" x="1703388" y="5068888"/>
          <p14:tracePt t="51119" x="1741488" y="5073650"/>
          <p14:tracePt t="51120" x="1778000" y="5086350"/>
          <p14:tracePt t="51127" x="1801813" y="5105400"/>
          <p14:tracePt t="51139" x="1827213" y="5111750"/>
          <p14:tracePt t="51144" x="1844675" y="5122863"/>
          <p14:tracePt t="51159" x="1863725" y="5129213"/>
          <p14:tracePt t="51160" x="1876425" y="5141913"/>
          <p14:tracePt t="51167" x="1882775" y="5148263"/>
          <p14:tracePt t="51178" x="1893888" y="5154613"/>
          <p14:tracePt t="51183" x="1893888" y="5160963"/>
          <p14:tracePt t="51199" x="1900238" y="5160963"/>
          <p14:tracePt t="51200" x="1906588" y="5172075"/>
          <p14:tracePt t="51207" x="1919288" y="5178425"/>
          <p14:tracePt t="51219" x="1919288" y="5184775"/>
          <p14:tracePt t="51223" x="1925638" y="5191125"/>
          <p14:tracePt t="51239" x="1931988" y="5197475"/>
          <p14:tracePt t="51240" x="1938338" y="5197475"/>
          <p14:tracePt t="51247" x="1949450" y="5203825"/>
          <p14:tracePt t="51259" x="1962150" y="5210175"/>
          <p14:tracePt t="51264" x="1981200" y="5210175"/>
          <p14:tracePt t="51279" x="1998663" y="5216525"/>
          <p14:tracePt t="51280" x="2017713" y="5216525"/>
          <p14:tracePt t="51286" x="2036763" y="5221288"/>
          <p14:tracePt t="51299" x="2054225" y="5227638"/>
          <p14:tracePt t="51304" x="2066925" y="5227638"/>
          <p14:tracePt t="51319" x="2079625" y="5233988"/>
          <p14:tracePt t="51320" x="2085975" y="5233988"/>
          <p14:tracePt t="51327" x="2090738" y="5233988"/>
          <p14:tracePt t="51339" x="2097088" y="5233988"/>
          <p14:tracePt t="51390" x="2103438" y="5240338"/>
          <p14:tracePt t="51422" x="2103438" y="5246688"/>
          <p14:tracePt t="51430" x="2109788" y="5246688"/>
          <p14:tracePt t="51542" x="2109788" y="5253038"/>
          <p14:tracePt t="51550" x="2116138" y="5253038"/>
          <p14:tracePt t="51582" x="2116138" y="5259388"/>
          <p14:tracePt t="51599" x="2122488" y="5259388"/>
          <p14:tracePt t="51606" x="2128838" y="5276850"/>
          <p14:tracePt t="51614" x="2146300" y="5289550"/>
          <p14:tracePt t="51623" x="2159000" y="5308600"/>
          <p14:tracePt t="51630" x="2184400" y="5332413"/>
          <p14:tracePt t="51639" x="2208213" y="5351463"/>
          <p14:tracePt t="51646" x="2238375" y="5381625"/>
          <p14:tracePt t="51658" x="2293938" y="5418138"/>
          <p14:tracePt t="51662" x="2343150" y="5449888"/>
          <p14:tracePt t="51679" x="2398713" y="5486400"/>
          <p14:tracePt t="51680" x="2454275" y="5522913"/>
          <p14:tracePt t="51687" x="2516188" y="5559425"/>
          <p14:tracePt t="51698" x="2578100" y="5597525"/>
          <p14:tracePt t="51702" x="2632075" y="5634038"/>
          <p14:tracePt t="51719" x="2687638" y="5670550"/>
          <p14:tracePt t="51720" x="2730500" y="5695950"/>
          <p14:tracePt t="51727" x="2774950" y="5719763"/>
          <p14:tracePt t="51738" x="2805113" y="5738813"/>
          <p14:tracePt t="51742" x="2835275" y="5751513"/>
          <p14:tracePt t="51760" x="2884488" y="5768975"/>
          <p14:tracePt t="51767" x="2909888" y="5775325"/>
          <p14:tracePt t="51779" x="2927350" y="5781675"/>
          <p14:tracePt t="51785" x="2946400" y="5781675"/>
          <p14:tracePt t="51799" x="2959100" y="5788025"/>
          <p14:tracePt t="51800" x="2971800" y="5794375"/>
          <p14:tracePt t="51814" x="2976563" y="5794375"/>
          <p14:tracePt t="51854" x="2982913" y="5800725"/>
          <p14:tracePt t="51894" x="2982913" y="5805488"/>
          <p14:tracePt t="51919" x="2982913" y="5811838"/>
          <p14:tracePt t="51942" x="2982913" y="5818188"/>
          <p14:tracePt t="51959" x="2976563" y="5818188"/>
          <p14:tracePt t="51974" x="2976563" y="5824538"/>
          <p14:tracePt t="52102" x="2971800" y="5824538"/>
          <p14:tracePt t="52119" x="2971800" y="5818188"/>
          <p14:tracePt t="52126" x="2965450" y="5811838"/>
          <p14:tracePt t="52134" x="2952750" y="5794375"/>
          <p14:tracePt t="52142" x="2940050" y="5781675"/>
          <p14:tracePt t="52150" x="2922588" y="5762625"/>
          <p14:tracePt t="52159" x="2897188" y="5738813"/>
          <p14:tracePt t="52166" x="2867025" y="5719763"/>
          <p14:tracePt t="52178" x="2828925" y="5695950"/>
          <p14:tracePt t="52182" x="2792413" y="5683250"/>
          <p14:tracePt t="52199" x="2755900" y="5664200"/>
          <p14:tracePt t="52200" x="2725738" y="5657850"/>
          <p14:tracePt t="52207" x="2693988" y="5653088"/>
          <p14:tracePt t="52219" x="2670175" y="5653088"/>
          <p14:tracePt t="52222" x="2657475" y="5653088"/>
          <p14:tracePt t="52240" x="2651125" y="5653088"/>
          <p14:tracePt t="52246" x="2644775" y="5653088"/>
          <p14:tracePt t="52270" x="2638425" y="5653088"/>
          <p14:tracePt t="52374" x="2638425" y="5657850"/>
          <p14:tracePt t="52494" x="2638425" y="5653088"/>
          <p14:tracePt t="52502" x="2638425" y="5646738"/>
          <p14:tracePt t="52510" x="2632075" y="5634038"/>
          <p14:tracePt t="52519" x="2632075" y="5621338"/>
          <p14:tracePt t="52526" x="2627313" y="5603875"/>
          <p14:tracePt t="52534" x="2627313" y="5578475"/>
          <p14:tracePt t="52542" x="2614613" y="5554663"/>
          <p14:tracePt t="52550" x="2614613" y="5522913"/>
          <p14:tracePt t="52559" x="2601913" y="5486400"/>
          <p14:tracePt t="52566" x="2595563" y="5449888"/>
          <p14:tracePt t="52579" x="2578100" y="5407025"/>
          <p14:tracePt t="52582" x="2559050" y="5364163"/>
          <p14:tracePt t="52599" x="2533650" y="5319713"/>
          <p14:tracePt t="52600" x="2509838" y="5276850"/>
          <p14:tracePt t="52607" x="2473325" y="5221288"/>
          <p14:tracePt t="52619" x="2435225" y="5167313"/>
          <p14:tracePt t="52622" x="2392363" y="5105400"/>
          <p14:tracePt t="52639" x="2343150" y="5049838"/>
          <p14:tracePt t="52640" x="2300288" y="5000625"/>
          <p14:tracePt t="52647" x="2251075" y="4945063"/>
          <p14:tracePt t="52659" x="2208213" y="4902200"/>
          <p14:tracePt t="52664" x="2152650" y="4852988"/>
          <p14:tracePt t="52679" x="2109788" y="4816475"/>
          <p14:tracePt t="52680" x="2060575" y="4773613"/>
          <p14:tracePt t="52687" x="2011363" y="4735513"/>
          <p14:tracePt t="52699" x="1962150" y="4705350"/>
          <p14:tracePt t="52704" x="1912938" y="4679950"/>
          <p14:tracePt t="52719" x="1863725" y="4656138"/>
          <p14:tracePt t="52720" x="1814513" y="4630738"/>
          <p14:tracePt t="52727" x="1771650" y="4619625"/>
          <p14:tracePt t="52739" x="1728788" y="4613275"/>
          <p14:tracePt t="52744" x="1692275" y="4600575"/>
          <p14:tracePt t="52759" x="1666875" y="4594225"/>
          <p14:tracePt t="52760" x="1643063" y="4594225"/>
          <p14:tracePt t="52767" x="1624013" y="4594225"/>
          <p14:tracePt t="52779" x="1604963" y="4594225"/>
          <p14:tracePt t="52785" x="1587500" y="4600575"/>
          <p14:tracePt t="52799" x="1574800" y="4600575"/>
          <p14:tracePt t="52800" x="1562100" y="4606925"/>
          <p14:tracePt t="52807" x="1549400" y="4613275"/>
          <p14:tracePt t="52819" x="1525588" y="4619625"/>
          <p14:tracePt t="52825" x="1495425" y="4625975"/>
          <p14:tracePt t="52839" x="1457325" y="4630738"/>
          <p14:tracePt t="52840" x="1408113" y="4630738"/>
          <p14:tracePt t="52847" x="1347788" y="4630738"/>
          <p14:tracePt t="52859" x="1279525" y="4619625"/>
          <p14:tracePt t="52865" x="1204913" y="4600575"/>
          <p14:tracePt t="52879" x="1131888" y="4576763"/>
          <p14:tracePt t="52880" x="1057275" y="4545013"/>
          <p14:tracePt t="52887" x="984250" y="4508500"/>
          <p14:tracePt t="52899" x="922338" y="4471988"/>
          <p14:tracePt t="52906" x="873125" y="4433888"/>
          <p14:tracePt t="52920" x="793750" y="4367213"/>
          <p14:tracePt t="52927" x="768350" y="4335463"/>
          <p14:tracePt t="52939" x="750888" y="4298950"/>
          <p14:tracePt t="52945" x="738188" y="4262438"/>
          <p14:tracePt t="52959" x="731838" y="4232275"/>
          <p14:tracePt t="52960" x="725488" y="4194175"/>
          <p14:tracePt t="52967" x="725488" y="4164013"/>
          <p14:tracePt t="52979" x="725488" y="4127500"/>
          <p14:tracePt t="52985" x="725488" y="4084638"/>
          <p14:tracePt t="52999" x="719138" y="4035425"/>
          <p14:tracePt t="53001" x="719138" y="3992563"/>
          <p14:tracePt t="53007" x="712788" y="3948113"/>
          <p14:tracePt t="53019" x="712788" y="3905250"/>
          <p14:tracePt t="53025" x="708025" y="3868738"/>
          <p14:tracePt t="53039" x="701675" y="3838575"/>
          <p14:tracePt t="53041" x="695325" y="3813175"/>
          <p14:tracePt t="53047" x="695325" y="3783013"/>
          <p14:tracePt t="53059" x="688975" y="3763963"/>
          <p14:tracePt t="53065" x="688975" y="3746500"/>
          <p14:tracePt t="53079" x="682625" y="3727450"/>
          <p14:tracePt t="53080" x="682625" y="3714750"/>
          <p14:tracePt t="53087" x="682625" y="3702050"/>
          <p14:tracePt t="53099" x="682625" y="3697288"/>
          <p14:tracePt t="53104" x="688975" y="3690938"/>
          <p14:tracePt t="53120" x="688975" y="3684588"/>
          <p14:tracePt t="53246" x="688975" y="3678238"/>
          <p14:tracePt t="53254" x="688975" y="3671888"/>
          <p14:tracePt t="53270" x="688975" y="3665538"/>
          <p14:tracePt t="53278" x="688975" y="3652838"/>
          <p14:tracePt t="53287" x="688975" y="3648075"/>
          <p14:tracePt t="53294" x="688975" y="3641725"/>
          <p14:tracePt t="53510" x="695325" y="3648075"/>
          <p14:tracePt t="53558" x="701675" y="3652838"/>
          <p14:tracePt t="53694" x="701675" y="3659188"/>
          <p14:tracePt t="53710" x="701675" y="3665538"/>
          <p14:tracePt t="53718" x="708025" y="3671888"/>
          <p14:tracePt t="53734" x="708025" y="3678238"/>
          <p14:tracePt t="53742" x="712788" y="3678238"/>
          <p14:tracePt t="53750" x="712788" y="3684588"/>
          <p14:tracePt t="53774" x="719138" y="3684588"/>
          <p14:tracePt t="53782" x="719138" y="3690938"/>
          <p14:tracePt t="53806" x="719138" y="3697288"/>
          <p14:tracePt t="53822" x="725488" y="3702050"/>
          <p14:tracePt t="53846" x="725488" y="3708400"/>
          <p14:tracePt t="53854" x="731838" y="3714750"/>
          <p14:tracePt t="53862" x="731838" y="3727450"/>
          <p14:tracePt t="53870" x="738188" y="3746500"/>
          <p14:tracePt t="53879" x="744538" y="3763963"/>
          <p14:tracePt t="53886" x="750888" y="3789363"/>
          <p14:tracePt t="53894" x="757238" y="3813175"/>
          <p14:tracePt t="53903" x="768350" y="3832225"/>
          <p14:tracePt t="53910" x="781050" y="3856038"/>
          <p14:tracePt t="53919" x="793750" y="3887788"/>
          <p14:tracePt t="53926" x="806450" y="3930650"/>
          <p14:tracePt t="53939" x="823913" y="3967163"/>
          <p14:tracePt t="53943" x="842963" y="4003675"/>
          <p14:tracePt t="53959" x="879475" y="4078288"/>
          <p14:tracePt t="53966" x="898525" y="4108450"/>
          <p14:tracePt t="53979" x="915988" y="4138613"/>
          <p14:tracePt t="53984" x="935038" y="4176713"/>
          <p14:tracePt t="53999" x="971550" y="4243388"/>
          <p14:tracePt t="54006" x="990600" y="4275138"/>
          <p14:tracePt t="54019" x="1008063" y="4298950"/>
          <p14:tracePt t="54023" x="1020763" y="4330700"/>
          <p14:tracePt t="54039" x="1052513" y="4391025"/>
          <p14:tracePt t="54046" x="1063625" y="4416425"/>
          <p14:tracePt t="54059" x="1069975" y="4440238"/>
          <p14:tracePt t="54064" x="1082675" y="4459288"/>
          <p14:tracePt t="54079" x="1095375" y="4502150"/>
          <p14:tracePt t="54086" x="1106488" y="4521200"/>
          <p14:tracePt t="54099" x="1112838" y="4538663"/>
          <p14:tracePt t="54104" x="1125538" y="4551363"/>
          <p14:tracePt t="54119" x="1144588" y="4570413"/>
          <p14:tracePt t="54126" x="1155700" y="4576763"/>
          <p14:tracePt t="54139" x="1155700" y="4581525"/>
          <p14:tracePt t="54144" x="1162050" y="4581525"/>
          <p14:tracePt t="54159" x="1168400" y="4587875"/>
          <p14:tracePt t="54167" x="1174750" y="4594225"/>
          <p14:tracePt t="54182" x="1174750" y="4600575"/>
          <p14:tracePt t="54190" x="1181100" y="4600575"/>
          <p14:tracePt t="54199" x="1181100" y="4606925"/>
          <p14:tracePt t="54206" x="1187450" y="4613275"/>
          <p14:tracePt t="54220" x="1193800" y="4619625"/>
          <p14:tracePt t="54225" x="1193800" y="4625975"/>
          <p14:tracePt t="54239" x="1200150" y="4630738"/>
          <p14:tracePt t="54246" x="1204913" y="4637088"/>
          <p14:tracePt t="54259" x="1204913" y="4643438"/>
          <p14:tracePt t="54264" x="1204913" y="4656138"/>
          <p14:tracePt t="54279" x="1211263" y="4668838"/>
          <p14:tracePt t="54286" x="1211263" y="4679950"/>
          <p14:tracePt t="54300" x="1211263" y="4686300"/>
          <p14:tracePt t="54304" x="1217613" y="4686300"/>
          <p14:tracePt t="54320" x="1217613" y="4705350"/>
          <p14:tracePt t="54327" x="1223963" y="4718050"/>
          <p14:tracePt t="54340" x="1230313" y="4729163"/>
          <p14:tracePt t="54345" x="1230313" y="4735513"/>
          <p14:tracePt t="54360" x="1243013" y="4748213"/>
          <p14:tracePt t="54367" x="1243013" y="4754563"/>
          <p14:tracePt t="54383" x="1249363" y="4760913"/>
          <p14:tracePt t="54399" x="1249363" y="4767263"/>
          <p14:tracePt t="54406" x="1254125" y="4767263"/>
          <p14:tracePt t="54430" x="1254125" y="4773613"/>
          <p14:tracePt t="54798" x="1260475" y="4773613"/>
          <p14:tracePt t="54830" x="1266825" y="4773613"/>
          <p14:tracePt t="54838" x="1266825" y="4778375"/>
          <p14:tracePt t="54846" x="1273175" y="4778375"/>
          <p14:tracePt t="54862" x="1279525" y="4778375"/>
          <p14:tracePt t="54870" x="1285875" y="4778375"/>
          <p14:tracePt t="54886" x="1292225" y="4778375"/>
          <p14:tracePt t="54894" x="1298575" y="4773613"/>
          <p14:tracePt t="54910" x="1298575" y="4767263"/>
          <p14:tracePt t="54919" x="1298575" y="4760913"/>
          <p14:tracePt t="54926" x="1298575" y="4754563"/>
          <p14:tracePt t="54934" x="1298575" y="4748213"/>
          <p14:tracePt t="54943" x="1298575" y="4741863"/>
          <p14:tracePt t="55118" x="1292225" y="4741863"/>
          <p14:tracePt t="55126" x="1285875" y="4767263"/>
          <p14:tracePt t="55134" x="1285875" y="4803775"/>
          <p14:tracePt t="55142" x="1303338" y="4833938"/>
          <p14:tracePt t="55150" x="1335088" y="4859338"/>
          <p14:tracePt t="55159" x="1358900" y="4876800"/>
          <p14:tracePt t="55166" x="1384300" y="4889500"/>
          <p14:tracePt t="55178" x="1401763" y="4902200"/>
          <p14:tracePt t="55182" x="1420813" y="4921250"/>
          <p14:tracePt t="55198" x="1439863" y="4938713"/>
          <p14:tracePt t="55199" x="1457325" y="4964113"/>
          <p14:tracePt t="55207" x="1482725" y="4987925"/>
          <p14:tracePt t="55218" x="1500188" y="5019675"/>
          <p14:tracePt t="55222" x="1519238" y="5043488"/>
          <p14:tracePt t="55238" x="1544638" y="5068888"/>
          <p14:tracePt t="55239" x="1568450" y="5099050"/>
          <p14:tracePt t="55247" x="1593850" y="5118100"/>
          <p14:tracePt t="55258" x="1617663" y="5141913"/>
          <p14:tracePt t="55262" x="1654175" y="5160963"/>
          <p14:tracePt t="55278" x="1679575" y="5178425"/>
          <p14:tracePt t="55279" x="1703388" y="5197475"/>
          <p14:tracePt t="55286" x="1722438" y="5210175"/>
          <p14:tracePt t="55298" x="1741488" y="5216525"/>
          <p14:tracePt t="55302" x="1758950" y="5221288"/>
          <p14:tracePt t="55318" x="1771650" y="5227638"/>
          <p14:tracePt t="55319" x="1771650" y="5233988"/>
          <p14:tracePt t="55326" x="1778000" y="5233988"/>
          <p14:tracePt t="55342" x="1778000" y="5227638"/>
          <p14:tracePt t="55350" x="1771650" y="5227638"/>
          <p14:tracePt t="55359" x="1758950" y="5216525"/>
          <p14:tracePt t="55366" x="1735138" y="5197475"/>
          <p14:tracePt t="55378" x="1697038" y="5172075"/>
          <p14:tracePt t="55383" x="1666875" y="5141913"/>
          <p14:tracePt t="55399" x="1630363" y="5111750"/>
          <p14:tracePt t="55400" x="1593850" y="5080000"/>
          <p14:tracePt t="55407" x="1574800" y="5062538"/>
          <p14:tracePt t="55510" x="1568450" y="5056188"/>
          <p14:tracePt t="55526" x="1544638" y="5062538"/>
          <p14:tracePt t="55534" x="1525588" y="5092700"/>
          <p14:tracePt t="55542" x="1525588" y="5122863"/>
          <p14:tracePt t="55550" x="1538288" y="5154613"/>
          <p14:tracePt t="55559" x="1581150" y="5191125"/>
          <p14:tracePt t="55566" x="1636713" y="5216525"/>
          <p14:tracePt t="55578" x="1703388" y="5240338"/>
          <p14:tracePt t="55582" x="1778000" y="5265738"/>
          <p14:tracePt t="55599" x="1925638" y="5302250"/>
          <p14:tracePt t="55606" x="2011363" y="5319713"/>
          <p14:tracePt t="55618" x="2097088" y="5338763"/>
          <p14:tracePt t="55623" x="2178050" y="5351463"/>
          <p14:tracePt t="55639" x="2263775" y="5368925"/>
          <p14:tracePt t="55640" x="2355850" y="5387975"/>
          <p14:tracePt t="55647" x="2454275" y="5400675"/>
          <p14:tracePt t="55658" x="2578100" y="5424488"/>
          <p14:tracePt t="55664" x="2706688" y="5443538"/>
          <p14:tracePt t="55679" x="2835275" y="5467350"/>
          <p14:tracePt t="55680" x="2971800" y="5492750"/>
          <p14:tracePt t="55687" x="3106738" y="5505450"/>
          <p14:tracePt t="55698" x="3235325" y="5529263"/>
          <p14:tracePt t="55703" x="3370263" y="5554663"/>
          <p14:tracePt t="55719" x="3524250" y="5578475"/>
          <p14:tracePt t="55720" x="3654425" y="5597525"/>
          <p14:tracePt t="55727" x="3770313" y="5614988"/>
          <p14:tracePt t="55738" x="3868738" y="5634038"/>
          <p14:tracePt t="55744" x="3960813" y="5640388"/>
          <p14:tracePt t="55759" x="4048125" y="5653088"/>
          <p14:tracePt t="55760" x="4121150" y="5664200"/>
          <p14:tracePt t="55767" x="4189413" y="5670550"/>
          <p14:tracePt t="55778" x="4238625" y="5676900"/>
          <p14:tracePt t="55783" x="4275138" y="5676900"/>
          <p14:tracePt t="55799" x="4300538" y="5676900"/>
          <p14:tracePt t="55800" x="4311650" y="5683250"/>
          <p14:tracePt t="55807" x="4318000" y="5683250"/>
          <p14:tracePt t="55818" x="4324350" y="5683250"/>
          <p14:tracePt t="55830" x="4337050" y="5689600"/>
          <p14:tracePt t="55839" x="4349750" y="5689600"/>
          <p14:tracePt t="55846" x="4367213" y="5695950"/>
          <p14:tracePt t="55858" x="4386263" y="5695950"/>
          <p14:tracePt t="55863" x="4410075" y="5707063"/>
          <p14:tracePt t="55879" x="4435475" y="5707063"/>
          <p14:tracePt t="55880" x="4459288" y="5713413"/>
          <p14:tracePt t="55886" x="4484688" y="5719763"/>
          <p14:tracePt t="55898" x="4508500" y="5726113"/>
          <p14:tracePt t="55904" x="4533900" y="5732463"/>
          <p14:tracePt t="55919" x="4600575" y="5751513"/>
          <p14:tracePt t="55927" x="4632325" y="5751513"/>
          <p14:tracePt t="55938" x="4662488" y="5756275"/>
          <p14:tracePt t="55943" x="4694238" y="5762625"/>
          <p14:tracePt t="55959" x="4730750" y="5775325"/>
          <p14:tracePt t="55960" x="4773613" y="5781675"/>
          <p14:tracePt t="55967" x="4835525" y="5794375"/>
          <p14:tracePt t="55979" x="4902200" y="5805488"/>
          <p14:tracePt t="55984" x="4976813" y="5830888"/>
          <p14:tracePt t="55999" x="5062538" y="5849938"/>
          <p14:tracePt t="56000" x="5148263" y="5867400"/>
          <p14:tracePt t="56007" x="5240338" y="5886450"/>
          <p14:tracePt t="56018" x="5338763" y="5899150"/>
          <p14:tracePt t="56024" x="5432425" y="5910263"/>
          <p14:tracePt t="56039" x="5505450" y="5916613"/>
          <p14:tracePt t="56040" x="5573713" y="5916613"/>
          <p14:tracePt t="56047" x="5634038" y="5916613"/>
          <p14:tracePt t="56059" x="5695950" y="5916613"/>
          <p14:tracePt t="56063" x="5751513" y="5922963"/>
          <p14:tracePt t="56079" x="5807075" y="5929313"/>
          <p14:tracePt t="56080" x="5856288" y="5929313"/>
          <p14:tracePt t="56087" x="5899150" y="5935663"/>
          <p14:tracePt t="56098" x="5935663" y="5942013"/>
          <p14:tracePt t="56104" x="5967413" y="5948363"/>
          <p14:tracePt t="56119" x="5984875" y="5948363"/>
          <p14:tracePt t="56120" x="6003925" y="5948363"/>
          <p14:tracePt t="56126" x="6010275" y="5948363"/>
          <p14:tracePt t="56350" x="6016625" y="5948363"/>
          <p14:tracePt t="56406" x="6016625" y="5953125"/>
          <p14:tracePt t="56438" x="6022975" y="5953125"/>
          <p14:tracePt t="56486" x="6027738" y="5953125"/>
          <p14:tracePt t="56518" x="6027738" y="5959475"/>
          <p14:tracePt t="56646" x="6027738" y="5965825"/>
          <p14:tracePt t="56654" x="6034088" y="5965825"/>
          <p14:tracePt t="56686" x="6040438" y="5972175"/>
          <p14:tracePt t="56710" x="6046788" y="5972175"/>
          <p14:tracePt t="56726" x="6053138" y="5965825"/>
          <p14:tracePt t="56734" x="6059488" y="5965825"/>
          <p14:tracePt t="56742" x="6065838" y="5953125"/>
          <p14:tracePt t="56750" x="6072188" y="5942013"/>
          <p14:tracePt t="56759" x="6083300" y="5929313"/>
          <p14:tracePt t="56766" x="6089650" y="5916613"/>
          <p14:tracePt t="56774" x="6096000" y="5892800"/>
          <p14:tracePt t="56782" x="6108700" y="5861050"/>
          <p14:tracePt t="56790" x="6108700" y="5830888"/>
          <p14:tracePt t="56799" x="6115050" y="5800725"/>
          <p14:tracePt t="56806" x="6115050" y="5781675"/>
          <p14:tracePt t="56818" x="6108700" y="5756275"/>
          <p14:tracePt t="56822" x="6102350" y="5738813"/>
          <p14:tracePt t="56839" x="6096000" y="5719763"/>
          <p14:tracePt t="56840" x="6083300" y="5707063"/>
          <p14:tracePt t="56847" x="6072188" y="5689600"/>
          <p14:tracePt t="56859" x="6059488" y="5676900"/>
          <p14:tracePt t="56864" x="6040438" y="5670550"/>
          <p14:tracePt t="56879" x="6016625" y="5664200"/>
          <p14:tracePt t="56880" x="5991225" y="5657850"/>
          <p14:tracePt t="56887" x="5967413" y="5653088"/>
          <p14:tracePt t="56899" x="5935663" y="5653088"/>
          <p14:tracePt t="56904" x="5911850" y="5653088"/>
          <p14:tracePt t="56919" x="5892800" y="5653088"/>
          <p14:tracePt t="56920" x="5880100" y="5657850"/>
          <p14:tracePt t="56927" x="5862638" y="5657850"/>
          <p14:tracePt t="56939" x="5849938" y="5664200"/>
          <p14:tracePt t="56943" x="5837238" y="5670550"/>
          <p14:tracePt t="56959" x="5830888" y="5676900"/>
          <p14:tracePt t="56960" x="5826125" y="5676900"/>
          <p14:tracePt t="56967" x="5819775" y="5683250"/>
          <p14:tracePt t="56982" x="5813425" y="5689600"/>
          <p14:tracePt t="56990" x="5813425" y="5695950"/>
          <p14:tracePt t="57006" x="5807075" y="5702300"/>
          <p14:tracePt t="57022" x="5800725" y="5707063"/>
          <p14:tracePt t="57039" x="5788025" y="5719763"/>
          <p14:tracePt t="57046" x="5781675" y="5719763"/>
          <p14:tracePt t="57054" x="5776913" y="5726113"/>
          <p14:tracePt t="57062" x="5764213" y="5732463"/>
          <p14:tracePt t="57070" x="5757863" y="5732463"/>
          <p14:tracePt t="57079" x="5738813" y="5732463"/>
          <p14:tracePt t="57086" x="5702300" y="5732463"/>
          <p14:tracePt t="57098" x="5659438" y="5713413"/>
          <p14:tracePt t="57103" x="5597525" y="5689600"/>
          <p14:tracePt t="57119" x="5426075" y="5621338"/>
          <p14:tracePt t="57126" x="5327650" y="5578475"/>
          <p14:tracePt t="57139" x="5216525" y="5541963"/>
          <p14:tracePt t="57145" x="5081588" y="5492750"/>
          <p14:tracePt t="57159" x="4945063" y="5449888"/>
          <p14:tracePt t="57160" x="4816475" y="5400675"/>
          <p14:tracePt t="57167" x="4681538" y="5357813"/>
          <p14:tracePt t="57179" x="4533900" y="5302250"/>
          <p14:tracePt t="57185" x="4398963" y="5240338"/>
          <p14:tracePt t="57199" x="4213225" y="5160963"/>
          <p14:tracePt t="57200" x="3967163" y="5043488"/>
          <p14:tracePt t="57207" x="3763963" y="4932363"/>
          <p14:tracePt t="57219" x="3605213" y="4840288"/>
          <p14:tracePt t="57225" x="3481388" y="4767263"/>
          <p14:tracePt t="57239" x="3376613" y="4705350"/>
          <p14:tracePt t="57240" x="3309938" y="4662488"/>
          <p14:tracePt t="57398" x="3284538" y="4637088"/>
          <p14:tracePt t="57406" x="3271838" y="4630738"/>
          <p14:tracePt t="57414" x="3260725" y="4613275"/>
          <p14:tracePt t="57422" x="3241675" y="4600575"/>
          <p14:tracePt t="57430" x="3222625" y="4576763"/>
          <p14:tracePt t="57440" x="3198813" y="4545013"/>
          <p14:tracePt t="57447" x="3162300" y="4495800"/>
          <p14:tracePt t="57459" x="3130550" y="4440238"/>
          <p14:tracePt t="57463" x="3094038" y="4373563"/>
          <p14:tracePt t="57479" x="3044825" y="4281488"/>
          <p14:tracePt t="57480" x="2965450" y="4144963"/>
          <p14:tracePt t="57487" x="2873375" y="4010025"/>
          <p14:tracePt t="57499" x="2762250" y="3844925"/>
          <p14:tracePt t="57505" x="2651125" y="3697288"/>
          <p14:tracePt t="57519" x="2528888" y="3530600"/>
          <p14:tracePt t="57520" x="2398713" y="3363913"/>
          <p14:tracePt t="57527" x="2293938" y="3209925"/>
          <p14:tracePt t="57539" x="2184400" y="3044825"/>
          <p14:tracePt t="57544" x="2097088" y="2927350"/>
          <p14:tracePt t="57559" x="2030413" y="2822575"/>
          <p14:tracePt t="57560" x="1974850" y="2724150"/>
          <p14:tracePt t="57567" x="1925638" y="2638425"/>
          <p14:tracePt t="57579" x="1889125" y="2565400"/>
          <p14:tracePt t="57584" x="1857375" y="2503488"/>
          <p14:tracePt t="57599" x="1833563" y="2454275"/>
          <p14:tracePt t="57702" x="1827213" y="2435225"/>
          <p14:tracePt t="57719" x="1833563" y="2466975"/>
          <p14:tracePt t="57726" x="1844675" y="2522538"/>
          <p14:tracePt t="57734" x="1870075" y="2582863"/>
          <p14:tracePt t="57742" x="1889125" y="2632075"/>
          <p14:tracePt t="57750" x="1906588" y="2670175"/>
          <p14:tracePt t="57759" x="1925638" y="2693988"/>
          <p14:tracePt t="57766" x="1938338" y="2700338"/>
          <p14:tracePt t="57790" x="1938338" y="2693988"/>
          <p14:tracePt t="57799" x="1931988" y="2681288"/>
          <p14:tracePt t="57806" x="1931988" y="2657475"/>
          <p14:tracePt t="57814" x="1919288" y="2632075"/>
          <p14:tracePt t="57822" x="1919288" y="2614613"/>
          <p14:tracePt t="57830" x="1912938" y="2595563"/>
          <p14:tracePt t="57839" x="1912938" y="2576513"/>
          <p14:tracePt t="57846" x="1912938" y="2565400"/>
          <p14:tracePt t="57862" x="1919288" y="2559050"/>
          <p14:tracePt t="57926" x="1919288" y="2565400"/>
          <p14:tracePt t="57934" x="1925638" y="2565400"/>
          <p14:tracePt t="57942" x="1925638" y="2571750"/>
          <p14:tracePt t="57966" x="1931988" y="2576513"/>
          <p14:tracePt t="57974" x="1931988" y="2582863"/>
          <p14:tracePt t="57998" x="1931988" y="2589213"/>
          <p14:tracePt t="58014" x="1931988" y="2595563"/>
          <p14:tracePt t="58030" x="1938338" y="2595563"/>
          <p14:tracePt t="58039" x="1938338" y="2601913"/>
          <p14:tracePt t="58134" x="1931988" y="2601913"/>
          <p14:tracePt t="58166" x="1925638" y="2601913"/>
          <p14:tracePt t="58342" x="1931988" y="2601913"/>
          <p14:tracePt t="58358" x="1943100" y="2614613"/>
          <p14:tracePt t="58366" x="1968500" y="2632075"/>
          <p14:tracePt t="58374" x="2005013" y="2657475"/>
          <p14:tracePt t="58382" x="2054225" y="2674938"/>
          <p14:tracePt t="58390" x="2116138" y="2693988"/>
          <p14:tracePt t="58399" x="2184400" y="2719388"/>
          <p14:tracePt t="58406" x="2257425" y="2736850"/>
          <p14:tracePt t="58419" x="2349500" y="2762250"/>
          <p14:tracePt t="58423" x="2441575" y="2779713"/>
          <p14:tracePt t="58439" x="2528888" y="2805113"/>
          <p14:tracePt t="58440" x="2620963" y="2816225"/>
          <p14:tracePt t="58447" x="2706688" y="2835275"/>
          <p14:tracePt t="58459" x="2786063" y="2847975"/>
          <p14:tracePt t="58463" x="2860675" y="2847975"/>
          <p14:tracePt t="58479" x="2916238" y="2854325"/>
          <p14:tracePt t="58480" x="2952750" y="2854325"/>
          <p14:tracePt t="58487" x="2976563" y="2854325"/>
          <p14:tracePt t="58499" x="2982913" y="2854325"/>
          <p14:tracePt t="58646" x="2989263" y="2854325"/>
          <p14:tracePt t="58654" x="2989263" y="2847975"/>
          <p14:tracePt t="58662" x="2982913" y="2841625"/>
          <p14:tracePt t="58670" x="2982913" y="2828925"/>
          <p14:tracePt t="58678" x="2976563" y="2816225"/>
          <p14:tracePt t="58686" x="2971800" y="2805113"/>
          <p14:tracePt t="58694" x="2965450" y="2792413"/>
          <p14:tracePt t="58702" x="2959100" y="2779713"/>
          <p14:tracePt t="58710" x="2952750" y="2767013"/>
          <p14:tracePt t="58720" x="2940050" y="2755900"/>
          <p14:tracePt t="58726" x="2927350" y="2743200"/>
          <p14:tracePt t="58739" x="2922588" y="2724150"/>
          <p14:tracePt t="58743" x="2903538" y="2713038"/>
          <p14:tracePt t="58759" x="2884488" y="2693988"/>
          <p14:tracePt t="58766" x="2878138" y="2687638"/>
          <p14:tracePt t="58779" x="2873375" y="2681288"/>
          <p14:tracePt t="58785" x="2860675" y="2674938"/>
          <p14:tracePt t="58799" x="2847975" y="2670175"/>
          <p14:tracePt t="58800" x="2828925" y="2663825"/>
          <p14:tracePt t="58807" x="2811463" y="2657475"/>
          <p14:tracePt t="58819" x="2792413" y="2651125"/>
          <p14:tracePt t="58824" x="2762250" y="2644775"/>
          <p14:tracePt t="58839" x="2725738" y="2638425"/>
          <p14:tracePt t="58840" x="2670175" y="2625725"/>
          <p14:tracePt t="58847" x="2608263" y="2620963"/>
          <p14:tracePt t="58859" x="2546350" y="2608263"/>
          <p14:tracePt t="58864" x="2484438" y="2601913"/>
          <p14:tracePt t="58879" x="2349500" y="2595563"/>
          <p14:tracePt t="58886" x="2276475" y="2595563"/>
          <p14:tracePt t="58899" x="2189163" y="2595563"/>
          <p14:tracePt t="58904" x="2116138" y="2601913"/>
          <p14:tracePt t="58919" x="1955800" y="2620963"/>
          <p14:tracePt t="58926" x="1882775" y="2632075"/>
          <p14:tracePt t="58939" x="1814513" y="2651125"/>
          <p14:tracePt t="58944" x="1746250" y="2663825"/>
          <p14:tracePt t="58959" x="1604963" y="2693988"/>
          <p14:tracePt t="58966" x="1544638" y="2719388"/>
          <p14:tracePt t="58979" x="1489075" y="2736850"/>
          <p14:tracePt t="58984" x="1433513" y="2755900"/>
          <p14:tracePt t="58999" x="1341438" y="2805113"/>
          <p14:tracePt t="59006" x="1303338" y="2835275"/>
          <p14:tracePt t="59019" x="1266825" y="2865438"/>
          <p14:tracePt t="59024" x="1249363" y="2890838"/>
          <p14:tracePt t="59039" x="1223963" y="2914650"/>
          <p14:tracePt t="59041" x="1211263" y="2940050"/>
          <p14:tracePt t="59047" x="1193800" y="2970213"/>
          <p14:tracePt t="59059" x="1181100" y="2995613"/>
          <p14:tracePt t="59065" x="1168400" y="3025775"/>
          <p14:tracePt t="59079" x="1155700" y="3081338"/>
          <p14:tracePt t="59087" x="1150938" y="3111500"/>
          <p14:tracePt t="59099" x="1150938" y="3143250"/>
          <p14:tracePt t="59104" x="1155700" y="3173413"/>
          <p14:tracePt t="59119" x="1168400" y="3235325"/>
          <p14:tracePt t="59126" x="1174750" y="3265488"/>
          <p14:tracePt t="59139" x="1187450" y="3297238"/>
          <p14:tracePt t="59144" x="1200150" y="3327400"/>
          <p14:tracePt t="59159" x="1236663" y="3382963"/>
          <p14:tracePt t="59166" x="1260475" y="3406775"/>
          <p14:tracePt t="59179" x="1298575" y="3432175"/>
          <p14:tracePt t="59185" x="1322388" y="3451225"/>
          <p14:tracePt t="59199" x="1384300" y="3500438"/>
          <p14:tracePt t="59206" x="1414463" y="3517900"/>
          <p14:tracePt t="59219" x="1446213" y="3536950"/>
          <p14:tracePt t="59224" x="1495425" y="3560763"/>
          <p14:tracePt t="59239" x="1574800" y="3598863"/>
          <p14:tracePt t="59246" x="1611313" y="3609975"/>
          <p14:tracePt t="59259" x="1654175" y="3629025"/>
          <p14:tracePt t="59266" x="1697038" y="3641725"/>
          <p14:tracePt t="59279" x="1795463" y="3671888"/>
          <p14:tracePt t="59286" x="1839913" y="3678238"/>
          <p14:tracePt t="59299" x="1876425" y="3697288"/>
          <p14:tracePt t="59304" x="1912938" y="3702050"/>
          <p14:tracePt t="59319" x="1987550" y="3721100"/>
          <p14:tracePt t="59326" x="2036763" y="3733800"/>
          <p14:tracePt t="59340" x="2079625" y="3746500"/>
          <p14:tracePt t="59345" x="2128838" y="3751263"/>
          <p14:tracePt t="59359" x="2227263" y="3776663"/>
          <p14:tracePt t="59366" x="2282825" y="3776663"/>
          <p14:tracePt t="59379" x="2355850" y="3783013"/>
          <p14:tracePt t="59384" x="2430463" y="3783013"/>
          <p14:tracePt t="59399" x="2578100" y="3776663"/>
          <p14:tracePt t="59406" x="2651125" y="3776663"/>
          <p14:tracePt t="59419" x="2725738" y="3757613"/>
          <p14:tracePt t="59424" x="2798763" y="3740150"/>
          <p14:tracePt t="59439" x="2927350" y="3697288"/>
          <p14:tracePt t="59446" x="2971800" y="3671888"/>
          <p14:tracePt t="59459" x="3014663" y="3641725"/>
          <p14:tracePt t="59465" x="3038475" y="3609975"/>
          <p14:tracePt t="59480" x="3074988" y="3536950"/>
          <p14:tracePt t="59486" x="3087688" y="3500438"/>
          <p14:tracePt t="59499" x="3087688" y="3462338"/>
          <p14:tracePt t="59504" x="3087688" y="3425825"/>
          <p14:tracePt t="59519" x="3074988" y="3357563"/>
          <p14:tracePt t="59527" x="3074988" y="3327400"/>
          <p14:tracePt t="59540" x="3063875" y="3290888"/>
          <p14:tracePt t="59545" x="3057525" y="3271838"/>
          <p14:tracePt t="59559" x="3051175" y="3228975"/>
          <p14:tracePt t="59567" x="3051175" y="3216275"/>
          <p14:tracePt t="59579" x="3051175" y="3209925"/>
          <p14:tracePt t="59585" x="3051175" y="3198813"/>
          <p14:tracePt t="59599" x="3051175" y="3173413"/>
          <p14:tracePt t="59606" x="3051175" y="3160713"/>
          <p14:tracePt t="59619" x="3051175" y="3149600"/>
          <p14:tracePt t="59624" x="3051175" y="3136900"/>
          <p14:tracePt t="59639" x="3051175" y="3094038"/>
          <p14:tracePt t="59647" x="3051175" y="3068638"/>
          <p14:tracePt t="59659" x="3051175" y="3051175"/>
          <p14:tracePt t="59665" x="3051175" y="3032125"/>
          <p14:tracePt t="59680" x="3051175" y="2976563"/>
          <p14:tracePt t="59687" x="3051175" y="2946400"/>
          <p14:tracePt t="59700" x="3051175" y="2921000"/>
          <p14:tracePt t="59705" x="3051175" y="2897188"/>
          <p14:tracePt t="59720" x="3044825" y="2828925"/>
          <p14:tracePt t="59727" x="3038475" y="2786063"/>
          <p14:tracePt t="59740" x="3032125" y="2749550"/>
          <p14:tracePt t="59745" x="3021013" y="2706688"/>
          <p14:tracePt t="59759" x="2989263" y="2625725"/>
          <p14:tracePt t="59767" x="2971800" y="2589213"/>
          <p14:tracePt t="59780" x="2946400" y="2552700"/>
          <p14:tracePt t="59786" x="2916238" y="2522538"/>
          <p14:tracePt t="59800" x="2854325" y="2460625"/>
          <p14:tracePt t="59807" x="2817813" y="2441575"/>
          <p14:tracePt t="59819" x="2779713" y="2417763"/>
          <p14:tracePt t="59825" x="2736850" y="2405063"/>
          <p14:tracePt t="59839" x="2651125" y="2374900"/>
          <p14:tracePt t="59847" x="2601913" y="2362200"/>
          <p14:tracePt t="59859" x="2546350" y="2362200"/>
          <p14:tracePt t="59864" x="2490788" y="2355850"/>
          <p14:tracePt t="59880" x="2381250" y="2362200"/>
          <p14:tracePt t="59886" x="2332038" y="2368550"/>
          <p14:tracePt t="59900" x="2276475" y="2379663"/>
          <p14:tracePt t="59902" x="2233613" y="2386013"/>
          <p14:tracePt t="59911" x="2189163" y="2398713"/>
          <p14:tracePt t="59920" x="2159000" y="2411413"/>
          <p14:tracePt t="59927" x="2135188" y="2417763"/>
          <p14:tracePt t="59939" x="2109788" y="2428875"/>
          <p14:tracePt t="59944" x="2090738" y="2435225"/>
          <p14:tracePt t="59959" x="2054225" y="2447925"/>
          <p14:tracePt t="59966" x="2036763" y="2454275"/>
          <p14:tracePt t="59979" x="2017713" y="2454275"/>
          <p14:tracePt t="59984" x="1998663" y="2460625"/>
          <p14:tracePt t="59999" x="1955800" y="2460625"/>
          <p14:tracePt t="60006" x="1931988" y="2460625"/>
          <p14:tracePt t="60019" x="1906588" y="2460625"/>
          <p14:tracePt t="60024" x="1882775" y="2460625"/>
          <p14:tracePt t="60039" x="1833563" y="2466975"/>
          <p14:tracePt t="60046" x="1808163" y="2473325"/>
          <p14:tracePt t="60060" x="1790700" y="2473325"/>
          <p14:tracePt t="60064" x="1771650" y="2478088"/>
          <p14:tracePt t="60080" x="1752600" y="2484438"/>
          <p14:tracePt t="60087" x="1746250" y="2484438"/>
          <p14:tracePt t="60100" x="1741488" y="2490788"/>
          <p14:tracePt t="60106" x="1728788" y="2503488"/>
          <p14:tracePt t="60120" x="1709738" y="2527300"/>
          <p14:tracePt t="60127" x="1697038" y="2546350"/>
          <p14:tracePt t="60140" x="1685925" y="2571750"/>
          <p14:tracePt t="60146" x="1666875" y="2608263"/>
          <p14:tracePt t="60159" x="1647825" y="2644775"/>
          <p14:tracePt t="60160" x="1624013" y="2681288"/>
          <p14:tracePt t="60166" x="1604963" y="2719388"/>
          <p14:tracePt t="60178" x="1581150" y="2755900"/>
          <p14:tracePt t="60183" x="1555750" y="2792413"/>
          <p14:tracePt t="60199" x="1531938" y="2822575"/>
          <p14:tracePt t="60200" x="1500188" y="2865438"/>
          <p14:tracePt t="60207" x="1482725" y="2903538"/>
          <p14:tracePt t="60218" x="1463675" y="2940050"/>
          <p14:tracePt t="60222" x="1446213" y="2982913"/>
          <p14:tracePt t="60238" x="1439863" y="3025775"/>
          <p14:tracePt t="60239" x="1427163" y="3068638"/>
          <p14:tracePt t="60247" x="1420813" y="3106738"/>
          <p14:tracePt t="60258" x="1420813" y="3160713"/>
          <p14:tracePt t="60263" x="1420813" y="3216275"/>
          <p14:tracePt t="60278" x="1420813" y="3271838"/>
          <p14:tracePt t="60279" x="1427163" y="3327400"/>
          <p14:tracePt t="60286" x="1439863" y="3382963"/>
          <p14:tracePt t="60298" x="1446213" y="3432175"/>
          <p14:tracePt t="60303" x="1470025" y="3487738"/>
          <p14:tracePt t="60318" x="1489075" y="3536950"/>
          <p14:tracePt t="60319" x="1512888" y="3579813"/>
          <p14:tracePt t="60327" x="1538288" y="3609975"/>
          <p14:tracePt t="60338" x="1574800" y="3641725"/>
          <p14:tracePt t="60343" x="1611313" y="3665538"/>
          <p14:tracePt t="60358" x="1647825" y="3678238"/>
          <p14:tracePt t="60359" x="1685925" y="3690938"/>
          <p14:tracePt t="60367" x="1722438" y="3697288"/>
          <p14:tracePt t="60378" x="1758950" y="3697288"/>
          <p14:tracePt t="60383" x="1784350" y="3702050"/>
          <p14:tracePt t="60398" x="1814513" y="3702050"/>
          <p14:tracePt t="60399" x="1844675" y="3702050"/>
          <p14:tracePt t="60406" x="1889125" y="3702050"/>
          <p14:tracePt t="60419" x="1931988" y="3702050"/>
          <p14:tracePt t="60423" x="1981200" y="3702050"/>
          <p14:tracePt t="60439" x="2085975" y="3702050"/>
          <p14:tracePt t="60446" x="2139950" y="3702050"/>
          <p14:tracePt t="60458" x="2195513" y="3702050"/>
          <p14:tracePt t="60463" x="2257425" y="3702050"/>
          <p14:tracePt t="60479" x="2325688" y="3702050"/>
          <p14:tracePt t="60480" x="2392363" y="3702050"/>
          <p14:tracePt t="60487" x="2454275" y="3702050"/>
          <p14:tracePt t="60498" x="2522538" y="3697288"/>
          <p14:tracePt t="60504" x="2582863" y="3690938"/>
          <p14:tracePt t="60518" x="2663825" y="3671888"/>
          <p14:tracePt t="60519" x="2736850" y="3659188"/>
          <p14:tracePt t="60527" x="2811463" y="3635375"/>
          <p14:tracePt t="60538" x="2884488" y="3616325"/>
          <p14:tracePt t="60544" x="2952750" y="3592513"/>
          <p14:tracePt t="60559" x="3014663" y="3560763"/>
          <p14:tracePt t="60559" x="3070225" y="3530600"/>
          <p14:tracePt t="60567" x="3124200" y="3494088"/>
          <p14:tracePt t="60578" x="3168650" y="3462338"/>
          <p14:tracePt t="60583" x="3205163" y="3432175"/>
          <p14:tracePt t="60599" x="3222625" y="3406775"/>
          <p14:tracePt t="60600" x="3235325" y="3382963"/>
          <p14:tracePt t="60607" x="3241675" y="3363913"/>
          <p14:tracePt t="60618" x="3248025" y="3346450"/>
          <p14:tracePt t="60623" x="3241675" y="3327400"/>
          <p14:tracePt t="60639" x="3241675" y="3321050"/>
          <p14:tracePt t="60640" x="3235325" y="3308350"/>
          <p14:tracePt t="60646" x="3222625" y="3290888"/>
          <p14:tracePt t="60658" x="3217863" y="3284538"/>
          <p14:tracePt t="60664" x="3211513" y="3278188"/>
          <p14:tracePt t="60679" x="3205163" y="3278188"/>
          <p14:tracePt t="60680" x="3198813" y="3271838"/>
          <p14:tracePt t="61230" x="3192463" y="3271838"/>
          <p14:tracePt t="61318" x="3192463" y="3265488"/>
          <p14:tracePt t="61398" x="3198813" y="3259138"/>
          <p14:tracePt t="61406" x="3217863" y="3254375"/>
          <p14:tracePt t="61414" x="3241675" y="3235325"/>
          <p14:tracePt t="61422" x="3278188" y="3216275"/>
          <p14:tracePt t="61430" x="3321050" y="3198813"/>
          <p14:tracePt t="61439" x="3359150" y="3186113"/>
          <p14:tracePt t="61550" x="3365500" y="3179763"/>
          <p14:tracePt t="61566" x="3352800" y="3179763"/>
          <p14:tracePt t="61574" x="3309938" y="3186113"/>
          <p14:tracePt t="61582" x="3235325" y="3198813"/>
          <p14:tracePt t="61590" x="3162300" y="3209925"/>
          <p14:tracePt t="61599" x="3094038" y="3209925"/>
          <p14:tracePt t="61606" x="3025775" y="3198813"/>
          <p14:tracePt t="61618" x="2940050" y="3179763"/>
          <p14:tracePt t="61622" x="2824163" y="3160713"/>
          <p14:tracePt t="61639" x="2670175" y="3136900"/>
          <p14:tracePt t="61639" x="2398713" y="3106738"/>
          <p14:tracePt t="61646" x="2103438" y="3081338"/>
          <p14:tracePt t="61659" x="1784350" y="3044825"/>
          <p14:tracePt t="61663" x="1457325" y="3025775"/>
          <p14:tracePt t="61679" x="1125538" y="3019425"/>
          <p14:tracePt t="61680" x="836613" y="3025775"/>
          <p14:tracePt t="61686" x="584200" y="3044825"/>
          <p14:tracePt t="61698" x="314325" y="3068638"/>
          <p14:tracePt t="61703" x="134938" y="3094038"/>
          <p14:tracePt t="61852" x="6350" y="3192463"/>
          <p14:tracePt t="61860" x="19050" y="3186113"/>
          <p14:tracePt t="61866" x="23813" y="3179763"/>
          <p14:tracePt t="61879" x="30163" y="3173413"/>
          <p14:tracePt t="61881" x="36513" y="3167063"/>
          <p14:tracePt t="61895" x="42863" y="3160713"/>
          <p14:tracePt t="61910" x="42863" y="3155950"/>
          <p14:tracePt t="61926" x="42863" y="3149600"/>
          <p14:tracePt t="61934" x="42863" y="3143250"/>
          <p14:tracePt t="61942" x="49213" y="3143250"/>
          <p14:tracePt t="61950" x="49213" y="3136900"/>
          <p14:tracePt t="61959" x="49213" y="3130550"/>
          <p14:tracePt t="61966" x="49213" y="3124200"/>
          <p14:tracePt t="61974" x="49213" y="3117850"/>
          <p14:tracePt t="61982" x="55563" y="3117850"/>
          <p14:tracePt t="61990" x="55563" y="3111500"/>
          <p14:tracePt t="62006" x="61913" y="3106738"/>
          <p14:tracePt t="62022" x="68263" y="3106738"/>
          <p14:tracePt t="62030" x="79375" y="3100388"/>
          <p14:tracePt t="62039" x="111125" y="3094038"/>
          <p14:tracePt t="62046" x="141288" y="3087688"/>
          <p14:tracePt t="62054" x="184150" y="3087688"/>
          <p14:tracePt t="62062" x="227013" y="3081338"/>
          <p14:tracePt t="62070" x="282575" y="3074988"/>
          <p14:tracePt t="62079" x="325438" y="3068638"/>
          <p14:tracePt t="62086" x="387350" y="3062288"/>
          <p14:tracePt t="62098" x="449263" y="3057525"/>
          <p14:tracePt t="62102" x="504825" y="3057525"/>
          <p14:tracePt t="62119" x="554038" y="3051175"/>
          <p14:tracePt t="62120" x="590550" y="3044825"/>
          <p14:tracePt t="62127" x="620713" y="3038475"/>
          <p14:tracePt t="62139" x="639763" y="3032125"/>
          <p14:tracePt t="62143" x="652463" y="3032125"/>
          <p14:tracePt t="62254" x="652463" y="3025775"/>
          <p14:tracePt t="62278" x="658813" y="3025775"/>
          <p14:tracePt t="62302" x="663575" y="3025775"/>
          <p14:tracePt t="62310" x="663575" y="3019425"/>
          <p14:tracePt t="62326" x="669925" y="3019425"/>
          <p14:tracePt t="62350" x="676275" y="3013075"/>
          <p14:tracePt t="62374" x="682625" y="3013075"/>
          <p14:tracePt t="62398" x="682625" y="3008313"/>
          <p14:tracePt t="62406" x="688975" y="3008313"/>
          <p14:tracePt t="63654" x="695325" y="3008313"/>
          <p14:tracePt t="63678" x="701675" y="3013075"/>
          <p14:tracePt t="63686" x="708025" y="3013075"/>
          <p14:tracePt t="63694" x="719138" y="3013075"/>
          <p14:tracePt t="63702" x="725488" y="3013075"/>
          <p14:tracePt t="63710" x="738188" y="3019425"/>
          <p14:tracePt t="63719" x="744538" y="3019425"/>
          <p14:tracePt t="63726" x="750888" y="3019425"/>
          <p14:tracePt t="63739" x="757238" y="3019425"/>
          <p14:tracePt t="63750" x="762000" y="3019425"/>
          <p14:tracePt t="63966" x="762000" y="3025775"/>
          <p14:tracePt t="64006" x="762000" y="3032125"/>
          <p14:tracePt t="64022" x="768350" y="3032125"/>
          <p14:tracePt t="64030" x="768350" y="3038475"/>
          <p14:tracePt t="64039" x="768350" y="3044825"/>
          <p14:tracePt t="64046" x="774700" y="3051175"/>
          <p14:tracePt t="64054" x="781050" y="3057525"/>
          <p14:tracePt t="64062" x="787400" y="3074988"/>
          <p14:tracePt t="64070" x="811213" y="3087688"/>
          <p14:tracePt t="64079" x="842963" y="3117850"/>
          <p14:tracePt t="64086" x="879475" y="3149600"/>
          <p14:tracePt t="64099" x="922338" y="3173413"/>
          <p14:tracePt t="64103" x="971550" y="3198813"/>
          <p14:tracePt t="64119" x="1069975" y="3248025"/>
          <p14:tracePt t="64126" x="1112838" y="3259138"/>
          <p14:tracePt t="64139" x="1168400" y="3271838"/>
          <p14:tracePt t="64143" x="1217613" y="3290888"/>
          <p14:tracePt t="64159" x="1309688" y="3314700"/>
          <p14:tracePt t="64166" x="1358900" y="3321050"/>
          <p14:tracePt t="64179" x="1401763" y="3327400"/>
          <p14:tracePt t="64184" x="1457325" y="3333750"/>
          <p14:tracePt t="64200" x="1555750" y="3340100"/>
          <p14:tracePt t="64206" x="1604963" y="3340100"/>
          <p14:tracePt t="64219" x="1647825" y="3346450"/>
          <p14:tracePt t="64224" x="1697038" y="3346450"/>
          <p14:tracePt t="64239" x="1801813" y="3346450"/>
          <p14:tracePt t="64246" x="1844675" y="3346450"/>
          <p14:tracePt t="64259" x="1889125" y="3340100"/>
          <p14:tracePt t="64265" x="1925638" y="3340100"/>
          <p14:tracePt t="64279" x="2017713" y="3321050"/>
          <p14:tracePt t="64287" x="2073275" y="3308350"/>
          <p14:tracePt t="64300" x="2109788" y="3297238"/>
          <p14:tracePt t="64306" x="2152650" y="3290888"/>
          <p14:tracePt t="64320" x="2233613" y="3259138"/>
          <p14:tracePt t="64327" x="2263775" y="3241675"/>
          <p14:tracePt t="64339" x="2293938" y="3222625"/>
          <p14:tracePt t="64345" x="2343150" y="3192463"/>
          <p14:tracePt t="64359" x="2424113" y="3130550"/>
          <p14:tracePt t="64366" x="2466975" y="3106738"/>
          <p14:tracePt t="64379" x="2509838" y="3074988"/>
          <p14:tracePt t="64385" x="2552700" y="3051175"/>
          <p14:tracePt t="64399" x="2638425" y="3008313"/>
          <p14:tracePt t="64406" x="2681288" y="2989263"/>
          <p14:tracePt t="64419" x="2725738" y="2976563"/>
          <p14:tracePt t="64425" x="2762250" y="2959100"/>
          <p14:tracePt t="64439" x="2847975" y="2921000"/>
          <p14:tracePt t="64446" x="2890838" y="2897188"/>
          <p14:tracePt t="64459" x="2927350" y="2884488"/>
          <p14:tracePt t="64465" x="2965450" y="2860675"/>
          <p14:tracePt t="64479" x="3032125" y="2811463"/>
          <p14:tracePt t="64487" x="3063875" y="2786063"/>
          <p14:tracePt t="64499" x="3094038" y="2767013"/>
          <p14:tracePt t="64505" x="3119438" y="2749550"/>
          <p14:tracePt t="64520" x="3143250" y="2724150"/>
          <p14:tracePt t="64526" x="3149600" y="2713038"/>
          <p14:tracePt t="64539" x="3149600" y="2706688"/>
          <p14:tracePt t="64543" x="3155950" y="2693988"/>
          <p14:tracePt t="64559" x="3162300" y="2657475"/>
          <p14:tracePt t="64566" x="3162300" y="2638425"/>
          <p14:tracePt t="64579" x="3155950" y="2620963"/>
          <p14:tracePt t="64585" x="3155950" y="2601913"/>
          <p14:tracePt t="64599" x="3143250" y="2571750"/>
          <p14:tracePt t="64606" x="3130550" y="2552700"/>
          <p14:tracePt t="64619" x="3124200" y="2540000"/>
          <p14:tracePt t="64624" x="3119438" y="2533650"/>
          <p14:tracePt t="64639" x="3113088" y="2527300"/>
          <p14:tracePt t="64646" x="3106738" y="2527300"/>
          <p14:tracePt t="64659" x="3106738" y="2522538"/>
          <p14:tracePt t="64663" x="3100388" y="2522538"/>
          <p14:tracePt t="64680" x="3081338" y="2516188"/>
          <p14:tracePt t="64687" x="3057525" y="2516188"/>
          <p14:tracePt t="64699" x="3025775" y="2516188"/>
          <p14:tracePt t="64705" x="2971800" y="2516188"/>
          <p14:tracePt t="64720" x="2867025" y="2522538"/>
          <p14:tracePt t="64727" x="2811463" y="2533650"/>
          <p14:tracePt t="64739" x="2755900" y="2540000"/>
          <p14:tracePt t="64745" x="2700338" y="2552700"/>
          <p14:tracePt t="64759" x="2608263" y="2582863"/>
          <p14:tracePt t="64766" x="2571750" y="2601913"/>
          <p14:tracePt t="64779" x="2546350" y="2620963"/>
          <p14:tracePt t="64785" x="2528888" y="2638425"/>
          <p14:tracePt t="64799" x="2484438" y="2674938"/>
          <p14:tracePt t="64807" x="2466975" y="2693988"/>
          <p14:tracePt t="64819" x="2447925" y="2719388"/>
          <p14:tracePt t="64825" x="2435225" y="2730500"/>
          <p14:tracePt t="64840" x="2386013" y="2773363"/>
          <p14:tracePt t="64846" x="2368550" y="2792413"/>
          <p14:tracePt t="64859" x="2343150" y="2822575"/>
          <p14:tracePt t="64864" x="2319338" y="2841625"/>
          <p14:tracePt t="64879" x="2276475" y="2890838"/>
          <p14:tracePt t="64887" x="2257425" y="2909888"/>
          <p14:tracePt t="64900" x="2244725" y="2927350"/>
          <p14:tracePt t="64902" x="2227263" y="2959100"/>
          <p14:tracePt t="64910" x="2208213" y="2982913"/>
          <p14:tracePt t="64920" x="2195513" y="2995613"/>
          <p14:tracePt t="64927" x="2189163" y="3013075"/>
          <p14:tracePt t="64939" x="2178050" y="3025775"/>
          <p14:tracePt t="64944" x="2171700" y="3032125"/>
          <p14:tracePt t="64959" x="2165350" y="3038475"/>
          <p14:tracePt t="65006" x="2165350" y="3044825"/>
          <p14:tracePt t="65022" x="2159000" y="3044825"/>
          <p14:tracePt t="65070" x="2159000" y="3051175"/>
          <p14:tracePt t="65110" x="2159000" y="3057525"/>
          <p14:tracePt t="65214" x="2159000" y="3051175"/>
          <p14:tracePt t="65222" x="2152650" y="3044825"/>
          <p14:tracePt t="65230" x="2146300" y="3032125"/>
          <p14:tracePt t="65239" x="2135188" y="3025775"/>
          <p14:tracePt t="65246" x="2116138" y="3013075"/>
          <p14:tracePt t="65258" x="2097088" y="3008313"/>
          <p14:tracePt t="65262" x="2079625" y="2995613"/>
          <p14:tracePt t="65278" x="2054225" y="2995613"/>
          <p14:tracePt t="65279" x="2024063" y="2989263"/>
          <p14:tracePt t="65286" x="1987550" y="2982913"/>
          <p14:tracePt t="65298" x="1955800" y="2982913"/>
          <p14:tracePt t="65303" x="1919288" y="2982913"/>
          <p14:tracePt t="65318" x="1863725" y="2995613"/>
          <p14:tracePt t="65326" x="1844675" y="3001963"/>
          <p14:tracePt t="65338" x="1827213" y="3008313"/>
          <p14:tracePt t="65343" x="1814513" y="3013075"/>
          <p14:tracePt t="65358" x="1808163" y="3013075"/>
          <p14:tracePt t="65359" x="1808163" y="3019425"/>
          <p14:tracePt t="65366" x="1801813" y="3019425"/>
          <p14:tracePt t="65382" x="1801813" y="3025775"/>
          <p14:tracePt t="65398" x="1795463" y="3032125"/>
          <p14:tracePt t="65414" x="1795463" y="3038475"/>
          <p14:tracePt t="65422" x="1790700" y="3044825"/>
          <p14:tracePt t="65430" x="1790700" y="3051175"/>
          <p14:tracePt t="65439" x="1784350" y="3057525"/>
          <p14:tracePt t="65446" x="1778000" y="3062288"/>
          <p14:tracePt t="65462" x="1778000" y="3068638"/>
          <p14:tracePt t="65478" x="1778000" y="3074988"/>
          <p14:tracePt t="65510" x="1771650" y="3081338"/>
          <p14:tracePt t="65558" x="1771650" y="3087688"/>
          <p14:tracePt t="65598" x="1771650" y="3094038"/>
          <p14:tracePt t="65622" x="1771650" y="3100388"/>
          <p14:tracePt t="65639" x="1771650" y="3106738"/>
          <p14:tracePt t="65662" x="1771650" y="3111500"/>
          <p14:tracePt t="65678" x="1771650" y="3117850"/>
          <p14:tracePt t="65694" x="1771650" y="3124200"/>
          <p14:tracePt t="65702" x="1778000" y="3130550"/>
          <p14:tracePt t="65710" x="1778000" y="3136900"/>
          <p14:tracePt t="65718" x="1784350" y="3143250"/>
          <p14:tracePt t="65726" x="1795463" y="3160713"/>
          <p14:tracePt t="65734" x="1801813" y="3179763"/>
          <p14:tracePt t="65743" x="1827213" y="3198813"/>
          <p14:tracePt t="65750" x="1844675" y="3222625"/>
          <p14:tracePt t="65759" x="1870075" y="3241675"/>
          <p14:tracePt t="65766" x="1912938" y="3265488"/>
          <p14:tracePt t="65778" x="1955800" y="3284538"/>
          <p14:tracePt t="65783" x="2011363" y="3308350"/>
          <p14:tracePt t="65798" x="2066925" y="3333750"/>
          <p14:tracePt t="65799" x="2128838" y="3352800"/>
          <p14:tracePt t="65807" x="2195513" y="3363913"/>
          <p14:tracePt t="65818" x="2270125" y="3382963"/>
          <p14:tracePt t="65824" x="2343150" y="3395663"/>
          <p14:tracePt t="65838" x="2424113" y="3406775"/>
          <p14:tracePt t="65839" x="2503488" y="3413125"/>
          <p14:tracePt t="65847" x="2578100" y="3413125"/>
          <p14:tracePt t="65858" x="2644775" y="3406775"/>
          <p14:tracePt t="65862" x="2700338" y="3402013"/>
          <p14:tracePt t="65879" x="2779713" y="3382963"/>
          <p14:tracePt t="65886" x="2817813" y="3363913"/>
          <p14:tracePt t="65898" x="2841625" y="3352800"/>
          <p14:tracePt t="65904" x="2860675" y="3340100"/>
          <p14:tracePt t="65919" x="2867025" y="3321050"/>
          <p14:tracePt t="65919" x="2878138" y="3297238"/>
          <p14:tracePt t="65926" x="2884488" y="3271838"/>
          <p14:tracePt t="65938" x="2890838" y="3241675"/>
          <p14:tracePt t="65942" x="2890838" y="3198813"/>
          <p14:tracePt t="65959" x="2890838" y="3167063"/>
          <p14:tracePt t="65960" x="2890838" y="3130550"/>
          <p14:tracePt t="65966" x="2890838" y="3100388"/>
          <p14:tracePt t="65978" x="2884488" y="3068638"/>
          <p14:tracePt t="65985" x="2884488" y="3044825"/>
          <p14:tracePt t="65999" x="2878138" y="3013075"/>
          <p14:tracePt t="66000" x="2878138" y="2989263"/>
          <p14:tracePt t="66007" x="2873375" y="2963863"/>
          <p14:tracePt t="66018" x="2867025" y="2946400"/>
          <p14:tracePt t="66024" x="2860675" y="2927350"/>
          <p14:tracePt t="66040" x="2854325" y="2914650"/>
          <p14:tracePt t="66041" x="2847975" y="2897188"/>
          <p14:tracePt t="66048" x="2847975" y="2884488"/>
          <p14:tracePt t="66058" x="2841625" y="2871788"/>
          <p14:tracePt t="66064" x="2835275" y="2865438"/>
          <p14:tracePt t="66079" x="2835275" y="2860675"/>
          <p14:tracePt t="66086" x="2835275" y="2854325"/>
          <p14:tracePt t="66098" x="2828925" y="2854325"/>
          <p14:tracePt t="66110" x="2828925" y="2847975"/>
          <p14:tracePt t="66126" x="2824163" y="2847975"/>
          <p14:tracePt t="66134" x="2824163" y="2841625"/>
          <p14:tracePt t="66142" x="2817813" y="2841625"/>
          <p14:tracePt t="66150" x="2811463" y="2835275"/>
          <p14:tracePt t="66159" x="2798763" y="2828925"/>
          <p14:tracePt t="66166" x="2786063" y="2822575"/>
          <p14:tracePt t="66178" x="2768600" y="2816225"/>
          <p14:tracePt t="66183" x="2730500" y="2805113"/>
          <p14:tracePt t="66199" x="2644775" y="2773363"/>
          <p14:tracePt t="66206" x="2589213" y="2762250"/>
          <p14:tracePt t="66219" x="2533650" y="2743200"/>
          <p14:tracePt t="66223" x="2473325" y="2736850"/>
          <p14:tracePt t="66239" x="2417763" y="2730500"/>
          <p14:tracePt t="66240" x="2349500" y="2730500"/>
          <p14:tracePt t="66246" x="2293938" y="2730500"/>
          <p14:tracePt t="66258" x="2244725" y="2736850"/>
          <p14:tracePt t="66262" x="2195513" y="2736850"/>
          <p14:tracePt t="66279" x="2152650" y="2749550"/>
          <p14:tracePt t="66280" x="2109788" y="2755900"/>
          <p14:tracePt t="66287" x="2079625" y="2762250"/>
          <p14:tracePt t="66298" x="2036763" y="2779713"/>
          <p14:tracePt t="66305" x="1998663" y="2792413"/>
          <p14:tracePt t="66319" x="1968500" y="2805113"/>
          <p14:tracePt t="66319" x="1938338" y="2822575"/>
          <p14:tracePt t="66327" x="1900238" y="2841625"/>
          <p14:tracePt t="66338" x="1876425" y="2860675"/>
          <p14:tracePt t="66343" x="1844675" y="2878138"/>
          <p14:tracePt t="66359" x="1814513" y="2903538"/>
          <p14:tracePt t="66360" x="1784350" y="2927350"/>
          <p14:tracePt t="66367" x="1758950" y="2946400"/>
          <p14:tracePt t="66378" x="1728788" y="2970213"/>
          <p14:tracePt t="66384" x="1709738" y="2989263"/>
          <p14:tracePt t="66399" x="1692275" y="3008313"/>
          <p14:tracePt t="66400" x="1685925" y="3025775"/>
          <p14:tracePt t="66407" x="1673225" y="3044825"/>
          <p14:tracePt t="66418" x="1666875" y="3057525"/>
          <p14:tracePt t="66422" x="1660525" y="3068638"/>
          <p14:tracePt t="66439" x="1660525" y="3081338"/>
          <p14:tracePt t="66440" x="1660525" y="3087688"/>
          <p14:tracePt t="66446" x="1660525" y="3094038"/>
          <p14:tracePt t="66458" x="1654175" y="3094038"/>
          <p14:tracePt t="66470" x="1654175" y="3100388"/>
          <p14:tracePt t="66486" x="1654175" y="3106738"/>
          <p14:tracePt t="66526" x="1654175" y="3111500"/>
          <p14:tracePt t="66558" x="1660525" y="3117850"/>
          <p14:tracePt t="66582" x="1666875" y="3124200"/>
          <p14:tracePt t="66599" x="1666875" y="3130550"/>
          <p14:tracePt t="66606" x="1673225" y="3130550"/>
          <p14:tracePt t="66614" x="1679575" y="3130550"/>
          <p14:tracePt t="66623" x="1685925" y="3136900"/>
          <p14:tracePt t="66639" x="1697038" y="3143250"/>
          <p14:tracePt t="66646" x="1703388" y="3143250"/>
          <p14:tracePt t="66654" x="1716088" y="3149600"/>
          <p14:tracePt t="66662" x="1728788" y="3155950"/>
          <p14:tracePt t="66670" x="1741488" y="3160713"/>
          <p14:tracePt t="66679" x="1765300" y="3167063"/>
          <p14:tracePt t="66686" x="1790700" y="3173413"/>
          <p14:tracePt t="66698" x="1814513" y="3179763"/>
          <p14:tracePt t="66702" x="1844675" y="3192463"/>
          <p14:tracePt t="66719" x="1870075" y="3198813"/>
          <p14:tracePt t="66720" x="1906588" y="3209925"/>
          <p14:tracePt t="66727" x="1943100" y="3222625"/>
          <p14:tracePt t="66739" x="1992313" y="3235325"/>
          <p14:tracePt t="66744" x="2041525" y="3254375"/>
          <p14:tracePt t="66759" x="2085975" y="3265488"/>
          <p14:tracePt t="66760" x="2128838" y="3271838"/>
          <p14:tracePt t="66767" x="2171700" y="3284538"/>
          <p14:tracePt t="66778" x="2208213" y="3290888"/>
          <p14:tracePt t="66782" x="2244725" y="3303588"/>
          <p14:tracePt t="66799" x="2282825" y="3308350"/>
          <p14:tracePt t="66800" x="2319338" y="3321050"/>
          <p14:tracePt t="66807" x="2355850" y="3327400"/>
          <p14:tracePt t="66818" x="2398713" y="3333750"/>
          <p14:tracePt t="66824" x="2441575" y="3333750"/>
          <p14:tracePt t="66839" x="2479675" y="3333750"/>
          <p14:tracePt t="66840" x="2522538" y="3327400"/>
          <p14:tracePt t="66847" x="2565400" y="3327400"/>
          <p14:tracePt t="66858" x="2601913" y="3314700"/>
          <p14:tracePt t="66865" x="2632075" y="3308350"/>
          <p14:tracePt t="66879" x="2651125" y="3297238"/>
          <p14:tracePt t="66880" x="2676525" y="3284538"/>
          <p14:tracePt t="66887" x="2693988" y="3271838"/>
          <p14:tracePt t="66899" x="2713038" y="3259138"/>
          <p14:tracePt t="66905" x="2725738" y="3254375"/>
          <p14:tracePt t="66919" x="2743200" y="3241675"/>
          <p14:tracePt t="66920" x="2749550" y="3228975"/>
          <p14:tracePt t="66927" x="2762250" y="3222625"/>
          <p14:tracePt t="66939" x="2768600" y="3216275"/>
          <p14:tracePt t="66945" x="2774950" y="3209925"/>
          <p14:tracePt t="66959" x="2774950" y="3205163"/>
          <p14:tracePt t="66960" x="2774950" y="3198813"/>
          <p14:tracePt t="66966" x="2779713" y="3198813"/>
          <p14:tracePt t="66982" x="2779713" y="3192463"/>
          <p14:tracePt t="66999" x="2779713" y="3186113"/>
          <p14:tracePt t="67006" x="2786063" y="3186113"/>
          <p14:tracePt t="67022" x="2786063" y="3179763"/>
          <p14:tracePt t="67039" x="2786063" y="3173413"/>
          <p14:tracePt t="67062" x="2792413" y="3167063"/>
          <p14:tracePt t="67079" x="2792413" y="3160713"/>
          <p14:tracePt t="67094" x="2792413" y="3155950"/>
          <p14:tracePt t="67118" x="2798763" y="3149600"/>
          <p14:tracePt t="67126" x="2798763" y="3143250"/>
          <p14:tracePt t="67134" x="2798763" y="3136900"/>
          <p14:tracePt t="67142" x="2798763" y="3124200"/>
          <p14:tracePt t="67150" x="2798763" y="3111500"/>
          <p14:tracePt t="67159" x="2798763" y="3094038"/>
          <p14:tracePt t="67166" x="2798763" y="3081338"/>
          <p14:tracePt t="67178" x="2792413" y="3068638"/>
          <p14:tracePt t="67182" x="2792413" y="3057525"/>
          <p14:tracePt t="67199" x="2786063" y="3038475"/>
          <p14:tracePt t="67200" x="2779713" y="3025775"/>
          <p14:tracePt t="67207" x="2774950" y="3008313"/>
          <p14:tracePt t="67219" x="2762250" y="2995613"/>
          <p14:tracePt t="67222" x="2749550" y="2982913"/>
          <p14:tracePt t="67239" x="2736850" y="2970213"/>
          <p14:tracePt t="67239" x="2730500" y="2963863"/>
          <p14:tracePt t="67247" x="2719388" y="2959100"/>
          <p14:tracePt t="67258" x="2700338" y="2952750"/>
          <p14:tracePt t="67263" x="2681288" y="2946400"/>
          <p14:tracePt t="67279" x="2657475" y="2933700"/>
          <p14:tracePt t="67280" x="2632075" y="2927350"/>
          <p14:tracePt t="67287" x="2608263" y="2921000"/>
          <p14:tracePt t="67299" x="2582863" y="2914650"/>
          <p14:tracePt t="67304" x="2559050" y="2909888"/>
          <p14:tracePt t="67319" x="2533650" y="2903538"/>
          <p14:tracePt t="67319" x="2509838" y="2897188"/>
          <p14:tracePt t="67327" x="2484438" y="2890838"/>
          <p14:tracePt t="67339" x="2473325" y="2890838"/>
          <p14:tracePt t="67343" x="2460625" y="2884488"/>
          <p14:tracePt t="67359" x="2454275" y="2884488"/>
          <p14:tracePt t="67360" x="2447925" y="2884488"/>
          <p14:tracePt t="67382" x="2447925" y="2878138"/>
          <p14:tracePt t="67390" x="2441575" y="2878138"/>
          <p14:tracePt t="67406" x="2435225" y="2878138"/>
          <p14:tracePt t="67414" x="2424113" y="2878138"/>
          <p14:tracePt t="67422" x="2405063" y="2871788"/>
          <p14:tracePt t="67430" x="2381250" y="2865438"/>
          <p14:tracePt t="67439" x="2349500" y="2865438"/>
          <p14:tracePt t="67446" x="2306638" y="2860675"/>
          <p14:tracePt t="67454" x="2270125" y="2860675"/>
          <p14:tracePt t="67462" x="2233613" y="2860675"/>
          <p14:tracePt t="67470" x="2208213" y="2860675"/>
          <p14:tracePt t="67479" x="2178050" y="2860675"/>
          <p14:tracePt t="67486" x="2146300" y="2860675"/>
          <p14:tracePt t="67498" x="2122488" y="2860675"/>
          <p14:tracePt t="67503" x="2097088" y="2865438"/>
          <p14:tracePt t="67519" x="2079625" y="2865438"/>
          <p14:tracePt t="67520" x="2066925" y="2871788"/>
          <p14:tracePt t="67527" x="2054225" y="2871788"/>
          <p14:tracePt t="67538" x="2047875" y="2871788"/>
          <p14:tracePt t="67566" x="2041525" y="2871788"/>
          <p14:tracePt t="67598" x="2036763" y="2878138"/>
          <p14:tracePt t="67606" x="2030413" y="2878138"/>
          <p14:tracePt t="67614" x="2011363" y="2878138"/>
          <p14:tracePt t="67622" x="1992313" y="2890838"/>
          <p14:tracePt t="67630" x="1974850" y="2897188"/>
          <p14:tracePt t="67639" x="1949450" y="2903538"/>
          <p14:tracePt t="67646" x="1925638" y="2909888"/>
          <p14:tracePt t="67658" x="1906588" y="2921000"/>
          <p14:tracePt t="67662" x="1882775" y="2933700"/>
          <p14:tracePt t="67679" x="1851025" y="2946400"/>
          <p14:tracePt t="67680" x="1827213" y="2963863"/>
          <p14:tracePt t="67687" x="1801813" y="2976563"/>
          <p14:tracePt t="67699" x="1784350" y="2995613"/>
          <p14:tracePt t="67703" x="1765300" y="3001963"/>
          <p14:tracePt t="67719" x="1746250" y="3013075"/>
          <p14:tracePt t="67720" x="1735138" y="3025775"/>
          <p14:tracePt t="67727" x="1716088" y="3038475"/>
          <p14:tracePt t="67739" x="1697038" y="3044825"/>
          <p14:tracePt t="67743" x="1692275" y="3057525"/>
          <p14:tracePt t="67759" x="1679575" y="3062288"/>
          <p14:tracePt t="67760" x="1679575" y="3068638"/>
          <p14:tracePt t="67767" x="1666875" y="3074988"/>
          <p14:tracePt t="67779" x="1666875" y="3081338"/>
          <p14:tracePt t="67784" x="1660525" y="3087688"/>
          <p14:tracePt t="67799" x="1654175" y="3100388"/>
          <p14:tracePt t="67800" x="1654175" y="3106738"/>
          <p14:tracePt t="67807" x="1654175" y="3111500"/>
          <p14:tracePt t="67819" x="1647825" y="3117850"/>
          <p14:tracePt t="67839" x="1647825" y="3124200"/>
          <p14:tracePt t="67878" x="1647825" y="3130550"/>
          <p14:tracePt t="67886" x="1654175" y="3130550"/>
          <p14:tracePt t="67894" x="1654175" y="3136900"/>
          <p14:tracePt t="67910" x="1660525" y="3136900"/>
          <p14:tracePt t="67919" x="1660525" y="3143250"/>
          <p14:tracePt t="67926" x="1679575" y="3155950"/>
          <p14:tracePt t="67934" x="1697038" y="3167063"/>
          <p14:tracePt t="67942" x="1716088" y="3179763"/>
          <p14:tracePt t="67950" x="1741488" y="3198813"/>
          <p14:tracePt t="67959" x="1765300" y="3209925"/>
          <p14:tracePt t="67966" x="1790700" y="3228975"/>
          <p14:tracePt t="67979" x="1814513" y="3241675"/>
          <p14:tracePt t="67983" x="1844675" y="3254375"/>
          <p14:tracePt t="67999" x="1870075" y="3259138"/>
          <p14:tracePt t="68000" x="1893888" y="3265488"/>
          <p14:tracePt t="68007" x="1919288" y="3271838"/>
          <p14:tracePt t="68019" x="1943100" y="3278188"/>
          <p14:tracePt t="68023" x="1968500" y="3278188"/>
          <p14:tracePt t="68039" x="1981200" y="3278188"/>
          <p14:tracePt t="68040" x="2005013" y="3278188"/>
          <p14:tracePt t="68046" x="2030413" y="3278188"/>
          <p14:tracePt t="68059" x="2047875" y="3278188"/>
          <p14:tracePt t="68063" x="2073275" y="3278188"/>
          <p14:tracePt t="68079" x="2097088" y="3278188"/>
          <p14:tracePt t="68080" x="2116138" y="3271838"/>
          <p14:tracePt t="68087" x="2139950" y="3265488"/>
          <p14:tracePt t="68099" x="2165350" y="3265488"/>
          <p14:tracePt t="68104" x="2195513" y="3259138"/>
          <p14:tracePt t="68119" x="2220913" y="3254375"/>
          <p14:tracePt t="68120" x="2251075" y="3248025"/>
          <p14:tracePt t="68126" x="2287588" y="3235325"/>
          <p14:tracePt t="68139" x="2312988" y="3228975"/>
          <p14:tracePt t="68145" x="2343150" y="3222625"/>
          <p14:tracePt t="68159" x="2368550" y="3209925"/>
          <p14:tracePt t="68160" x="2392363" y="3205163"/>
          <p14:tracePt t="68167" x="2411413" y="3198813"/>
          <p14:tracePt t="68179" x="2424113" y="3192463"/>
          <p14:tracePt t="68185" x="2424113" y="3186113"/>
          <p14:tracePt t="68199" x="2430463" y="3186113"/>
          <p14:tracePt t="68200" x="2435225" y="3186113"/>
          <p14:tracePt t="68222" x="2435225" y="3179763"/>
          <p14:tracePt t="68326" x="2441575" y="3179763"/>
          <p14:tracePt t="68350" x="2441575" y="3173413"/>
          <p14:tracePt t="68358" x="2447925" y="3173413"/>
          <p14:tracePt t="68366" x="2454275" y="3167063"/>
          <p14:tracePt t="68382" x="2473325" y="3155950"/>
          <p14:tracePt t="68390" x="2484438" y="3143250"/>
          <p14:tracePt t="68399" x="2503488" y="3130550"/>
          <p14:tracePt t="68406" x="2533650" y="3106738"/>
          <p14:tracePt t="68414" x="2571750" y="3081338"/>
          <p14:tracePt t="68422" x="2601913" y="3062288"/>
          <p14:tracePt t="68430" x="2627313" y="3051175"/>
          <p14:tracePt t="68439" x="2651125" y="3032125"/>
          <p14:tracePt t="68447" x="2663825" y="3019425"/>
          <p14:tracePt t="68459" x="2676525" y="3008313"/>
          <p14:tracePt t="68463" x="2681288" y="3001963"/>
          <p14:tracePt t="68479" x="2681288" y="2995613"/>
          <p14:tracePt t="68486" x="2687638" y="2995613"/>
          <p14:tracePt t="68526" x="2687638" y="2989263"/>
          <p14:tracePt t="68790" x="2687638" y="2982913"/>
          <p14:tracePt t="68814" x="2693988" y="2982913"/>
          <p14:tracePt t="68974" x="2693988" y="2989263"/>
          <p14:tracePt t="69038" x="2687638" y="2989263"/>
          <p14:tracePt t="69078" x="2681288" y="2989263"/>
          <p14:tracePt t="69102" x="2676525" y="2989263"/>
          <p14:tracePt t="69118" x="2676525" y="2982913"/>
          <p14:tracePt t="69126" x="2670175" y="2982913"/>
          <p14:tracePt t="69150" x="2663825" y="2976563"/>
          <p14:tracePt t="69174" x="2657475" y="2970213"/>
          <p14:tracePt t="69182" x="2651125" y="2970213"/>
          <p14:tracePt t="69190" x="2651125" y="2963863"/>
          <p14:tracePt t="69198" x="2644775" y="2963863"/>
          <p14:tracePt t="69206" x="2632075" y="2959100"/>
          <p14:tracePt t="69214" x="2627313" y="2959100"/>
          <p14:tracePt t="69222" x="2614613" y="2952750"/>
          <p14:tracePt t="69230" x="2595563" y="2952750"/>
          <p14:tracePt t="69239" x="2578100" y="2946400"/>
          <p14:tracePt t="69246" x="2552700" y="2940050"/>
          <p14:tracePt t="69259" x="2533650" y="2933700"/>
          <p14:tracePt t="69263" x="2509838" y="2927350"/>
          <p14:tracePt t="69279" x="2473325" y="2921000"/>
          <p14:tracePt t="69286" x="2447925" y="2914650"/>
          <p14:tracePt t="69299" x="2424113" y="2914650"/>
          <p14:tracePt t="69302" x="2405063" y="2909888"/>
          <p14:tracePt t="69319" x="2381250" y="2903538"/>
          <p14:tracePt t="69326" x="2374900" y="2903538"/>
          <p14:tracePt t="69422" x="2368550" y="2903538"/>
          <p14:tracePt t="69446" x="2362200" y="2903538"/>
          <p14:tracePt t="69462" x="2355850" y="2903538"/>
          <p14:tracePt t="69470" x="2349500" y="2909888"/>
          <p14:tracePt t="69479" x="2343150" y="2909888"/>
          <p14:tracePt t="69486" x="2336800" y="2909888"/>
          <p14:tracePt t="69502" x="2332038" y="2909888"/>
          <p14:tracePt t="69510" x="2325688" y="2914650"/>
          <p14:tracePt t="69519" x="2319338" y="2914650"/>
          <p14:tracePt t="69526" x="2312988" y="2914650"/>
          <p14:tracePt t="69542" x="2306638" y="2914650"/>
          <p14:tracePt t="69550" x="2306638" y="2921000"/>
          <p14:tracePt t="69559" x="2300288" y="2921000"/>
          <p14:tracePt t="69574" x="2293938" y="2921000"/>
          <p14:tracePt t="69590" x="2293938" y="2927350"/>
          <p14:tracePt t="69646" x="2287588" y="2927350"/>
          <p14:tracePt t="69654" x="2287588" y="2933700"/>
          <p14:tracePt t="69686" x="2282825" y="2933700"/>
          <p14:tracePt t="69694" x="2282825" y="2940050"/>
          <p14:tracePt t="69702" x="2276475" y="2940050"/>
          <p14:tracePt t="69726" x="2270125" y="2946400"/>
          <p14:tracePt t="69742" x="2263775" y="2946400"/>
          <p14:tracePt t="69750" x="2263775" y="2952750"/>
          <p14:tracePt t="69759" x="2257425" y="2952750"/>
          <p14:tracePt t="69774" x="2251075" y="2959100"/>
          <p14:tracePt t="69782" x="2244725" y="2959100"/>
          <p14:tracePt t="69790" x="2244725" y="2963863"/>
          <p14:tracePt t="69799" x="2238375" y="2963863"/>
          <p14:tracePt t="69814" x="2238375" y="2970213"/>
          <p14:tracePt t="69822" x="2233613" y="2970213"/>
          <p14:tracePt t="69830" x="2233613" y="2976563"/>
          <p14:tracePt t="69846" x="2227263" y="2982913"/>
          <p14:tracePt t="69854" x="2227263" y="2995613"/>
          <p14:tracePt t="69862" x="2220913" y="3013075"/>
          <p14:tracePt t="69870" x="2214563" y="3025775"/>
          <p14:tracePt t="69879" x="2208213" y="3044825"/>
          <p14:tracePt t="69886" x="2208213" y="3068638"/>
          <p14:tracePt t="69894" x="2195513" y="3100388"/>
          <p14:tracePt t="69902" x="2189163" y="3143250"/>
          <p14:tracePt t="69910" x="2178050" y="3192463"/>
          <p14:tracePt t="69919" x="2171700" y="3235325"/>
          <p14:tracePt t="69926" x="2152650" y="3297238"/>
          <p14:tracePt t="69939" x="2139950" y="3363913"/>
          <p14:tracePt t="69944" x="2122488" y="3438525"/>
          <p14:tracePt t="69959" x="2109788" y="3616325"/>
          <p14:tracePt t="69966" x="2103438" y="3714750"/>
          <p14:tracePt t="69979" x="2103438" y="3806825"/>
          <p14:tracePt t="69984" x="2097088" y="3898900"/>
          <p14:tracePt t="69999" x="2090738" y="4065588"/>
          <p14:tracePt t="70006" x="2079625" y="4133850"/>
          <p14:tracePt t="70019" x="2073275" y="4200525"/>
          <p14:tracePt t="70024" x="2054225" y="4249738"/>
          <p14:tracePt t="70039" x="2017713" y="4318000"/>
          <p14:tracePt t="70046" x="1987550" y="4348163"/>
          <p14:tracePt t="70059" x="1955800" y="4373563"/>
          <p14:tracePt t="70065" x="1925638" y="4397375"/>
          <p14:tracePt t="70079" x="1833563" y="4446588"/>
          <p14:tracePt t="70086" x="1795463" y="4465638"/>
          <p14:tracePt t="70099" x="1758950" y="4478338"/>
          <p14:tracePt t="70104" x="1728788" y="4489450"/>
          <p14:tracePt t="70119" x="1673225" y="4508500"/>
          <p14:tracePt t="70126" x="1654175" y="4514850"/>
          <p14:tracePt t="70139" x="1647825" y="4514850"/>
          <p14:tracePt t="70150" x="1643063" y="4514850"/>
          <p14:tracePt t="70159" x="1643063" y="4502150"/>
          <p14:tracePt t="70166" x="1636713" y="4478338"/>
          <p14:tracePt t="70179" x="1630363" y="4440238"/>
          <p14:tracePt t="70185" x="1617663" y="4403725"/>
          <p14:tracePt t="70198" x="1617663" y="4360863"/>
          <p14:tracePt t="70278" x="1611313" y="4354513"/>
          <p14:tracePt t="70294" x="1617663" y="4384675"/>
          <p14:tracePt t="70302" x="1630363" y="4440238"/>
          <p14:tracePt t="70310" x="1643063" y="4508500"/>
          <p14:tracePt t="70319" x="1660525" y="4576763"/>
          <p14:tracePt t="70326" x="1679575" y="4625975"/>
          <p14:tracePt t="70339" x="1697038" y="4656138"/>
          <p14:tracePt t="70343" x="1697038" y="4679950"/>
          <p14:tracePt t="70358" x="1692275" y="4711700"/>
          <p14:tracePt t="70359" x="1666875" y="4735513"/>
          <p14:tracePt t="70366" x="1636713" y="4754563"/>
          <p14:tracePt t="70378" x="1593850" y="4767263"/>
          <p14:tracePt t="70383" x="1544638" y="4778375"/>
          <p14:tracePt t="70398" x="1495425" y="4791075"/>
          <p14:tracePt t="70399" x="1439863" y="4803775"/>
          <p14:tracePt t="70407" x="1377950" y="4803775"/>
          <p14:tracePt t="70418" x="1328738" y="4810125"/>
          <p14:tracePt t="70423" x="1285875" y="4810125"/>
          <p14:tracePt t="70438" x="1243013" y="4810125"/>
          <p14:tracePt t="70439" x="1204913" y="4803775"/>
          <p14:tracePt t="70446" x="1174750" y="4803775"/>
          <p14:tracePt t="70458" x="1150938" y="4791075"/>
          <p14:tracePt t="70463" x="1125538" y="4784725"/>
          <p14:tracePt t="70478" x="1106488" y="4778375"/>
          <p14:tracePt t="70479" x="1101725" y="4773613"/>
          <p14:tracePt t="70487" x="1095375" y="4760913"/>
          <p14:tracePt t="70498" x="1089025" y="4754563"/>
          <p14:tracePt t="70503" x="1089025" y="4748213"/>
          <p14:tracePt t="70518" x="1082675" y="4741863"/>
          <p14:tracePt t="70526" x="1082675" y="4735513"/>
          <p14:tracePt t="70538" x="1082675" y="4729163"/>
          <p14:tracePt t="70543" x="1089025" y="4724400"/>
          <p14:tracePt t="70558" x="1089025" y="4718050"/>
          <p14:tracePt t="70566" x="1095375" y="4718050"/>
          <p14:tracePt t="70582" x="1101725" y="4711700"/>
          <p14:tracePt t="70598" x="1106488" y="4718050"/>
          <p14:tracePt t="70606" x="1112838" y="4718050"/>
          <p14:tracePt t="70614" x="1131888" y="4724400"/>
          <p14:tracePt t="70622" x="1155700" y="4735513"/>
          <p14:tracePt t="70630" x="1200150" y="4754563"/>
          <p14:tracePt t="70639" x="1249363" y="4773613"/>
          <p14:tracePt t="70646" x="1298575" y="4797425"/>
          <p14:tracePt t="70658" x="1352550" y="4816475"/>
          <p14:tracePt t="70662" x="1420813" y="4833938"/>
          <p14:tracePt t="70678" x="1489075" y="4852988"/>
          <p14:tracePt t="70679" x="1568450" y="4865688"/>
          <p14:tracePt t="70687" x="1660525" y="4876800"/>
          <p14:tracePt t="70698" x="1746250" y="4876800"/>
          <p14:tracePt t="70703" x="1833563" y="4865688"/>
          <p14:tracePt t="70719" x="1981200" y="4822825"/>
          <p14:tracePt t="70726" x="2036763" y="4791075"/>
          <p14:tracePt t="70738" x="2079625" y="4735513"/>
          <p14:tracePt t="70743" x="2097088" y="4711700"/>
          <p14:tracePt t="70903" x="2103438" y="4705350"/>
          <p14:tracePt t="70910" x="2109788" y="4705350"/>
          <p14:tracePt t="70919" x="2135188" y="4718050"/>
          <p14:tracePt t="70926" x="2208213" y="4748213"/>
          <p14:tracePt t="70934" x="2319338" y="4797425"/>
          <p14:tracePt t="70942" x="2533650" y="4876800"/>
          <p14:tracePt t="70950" x="2805113" y="4975225"/>
          <p14:tracePt t="70959" x="3119438" y="5092700"/>
          <p14:tracePt t="70966" x="3432175" y="5216525"/>
          <p14:tracePt t="70978" x="3763963" y="5364163"/>
          <p14:tracePt t="70983" x="4108450" y="5510213"/>
          <p14:tracePt t="70998" x="4448175" y="5653088"/>
          <p14:tracePt t="70999" x="4865688" y="5818188"/>
          <p14:tracePt t="71006" x="5246688" y="5972175"/>
          <p14:tracePt t="71018" x="5573713" y="6100763"/>
          <p14:tracePt t="71023" x="5868988" y="6224588"/>
          <p14:tracePt t="71039" x="6108700" y="6316663"/>
          <p14:tracePt t="71040" x="6305550" y="6391275"/>
          <p14:tracePt t="71047" x="6470650" y="6464300"/>
          <p14:tracePt t="71058" x="6618288" y="6519863"/>
          <p14:tracePt t="71064" x="6729413" y="6562725"/>
          <p14:tracePt t="71079" x="6815138" y="6599238"/>
          <p14:tracePt t="71080" x="6877050" y="6618288"/>
          <p14:tracePt t="71087" x="6919913" y="6630988"/>
          <p14:tracePt t="71098" x="6945313" y="6642100"/>
          <p14:tracePt t="71104" x="6962775" y="6648450"/>
          <p14:tracePt t="71119" x="6975475" y="6648450"/>
          <p14:tracePt t="71142" x="6981825" y="6648450"/>
          <p14:tracePt t="71150" x="6988175" y="6648450"/>
          <p14:tracePt t="71159" x="7000875" y="6648450"/>
          <p14:tracePt t="71166" x="7018338" y="6642100"/>
          <p14:tracePt t="71174" x="7037388" y="6637338"/>
          <p14:tracePt t="71182" x="7054850" y="6637338"/>
          <p14:tracePt t="71190" x="7086600" y="6630988"/>
          <p14:tracePt t="71199" x="7110413" y="6624638"/>
          <p14:tracePt t="71206" x="7142163" y="6618288"/>
          <p14:tracePt t="71218" x="7172325" y="6611938"/>
          <p14:tracePt t="71223" x="7208838" y="6605588"/>
          <p14:tracePt t="71239" x="7246938" y="6592888"/>
          <p14:tracePt t="71240" x="7289800" y="6588125"/>
          <p14:tracePt t="71246" x="7332663" y="6575425"/>
          <p14:tracePt t="71258" x="7375525" y="6569075"/>
          <p14:tracePt t="71262" x="7405688" y="6556375"/>
          <p14:tracePt t="71279" x="7443788" y="6556375"/>
          <p14:tracePt t="71280" x="7461250" y="6543675"/>
          <p14:tracePt t="71286" x="7486650" y="6538913"/>
          <p14:tracePt t="71298" x="7504113" y="6526213"/>
          <p14:tracePt t="71304" x="7510463" y="6519863"/>
          <p14:tracePt t="71319" x="7516813" y="6513513"/>
          <p14:tracePt t="71320" x="7516813" y="6500813"/>
          <p14:tracePt t="71327" x="7523163" y="6489700"/>
          <p14:tracePt t="71338" x="7523163" y="6470650"/>
          <p14:tracePt t="71343" x="7516813" y="6445250"/>
          <p14:tracePt t="71359" x="7510463" y="6421438"/>
          <p14:tracePt t="71360" x="7493000" y="6396038"/>
          <p14:tracePt t="71367" x="7473950" y="6372225"/>
          <p14:tracePt t="71378" x="7443788" y="6342063"/>
          <p14:tracePt t="71384" x="7405688" y="6303963"/>
          <p14:tracePt t="71399" x="7356475" y="6267450"/>
          <p14:tracePt t="71400" x="7300913" y="6224588"/>
          <p14:tracePt t="71407" x="7227888" y="6181725"/>
          <p14:tracePt t="71418" x="7153275" y="6138863"/>
          <p14:tracePt t="71422" x="7073900" y="6089650"/>
          <p14:tracePt t="71439" x="6902450" y="6008688"/>
          <p14:tracePt t="71446" x="6804025" y="5972175"/>
          <p14:tracePt t="71458" x="6716713" y="5935663"/>
          <p14:tracePt t="71464" x="6643688" y="5903913"/>
          <p14:tracePt t="71479" x="6581775" y="5880100"/>
          <p14:tracePt t="71480" x="6526213" y="5861050"/>
          <p14:tracePt t="71487" x="6470650" y="5837238"/>
          <p14:tracePt t="71498" x="6427788" y="5818188"/>
          <p14:tracePt t="71504" x="6391275" y="5800725"/>
          <p14:tracePt t="71519" x="6361113" y="5788025"/>
          <p14:tracePt t="71520" x="6329363" y="5781675"/>
          <p14:tracePt t="71527" x="6305550" y="5775325"/>
          <p14:tracePt t="71538" x="6286500" y="5775325"/>
          <p14:tracePt t="71543" x="6267450" y="5762625"/>
          <p14:tracePt t="71559" x="6243638" y="5762625"/>
          <p14:tracePt t="71561" x="6218238" y="5762625"/>
          <p14:tracePt t="71567" x="6188075" y="5762625"/>
          <p14:tracePt t="71579" x="6157913" y="5762625"/>
          <p14:tracePt t="71584" x="6126163" y="5768975"/>
          <p14:tracePt t="71599" x="6089650" y="5781675"/>
          <p14:tracePt t="71601" x="6053138" y="5794375"/>
          <p14:tracePt t="71607" x="6016625" y="5805488"/>
          <p14:tracePt t="71619" x="5978525" y="5824538"/>
          <p14:tracePt t="71624" x="5948363" y="5843588"/>
          <p14:tracePt t="71639" x="5918200" y="5861050"/>
          <p14:tracePt t="71640" x="5886450" y="5886450"/>
          <p14:tracePt t="71647" x="5849938" y="5903913"/>
          <p14:tracePt t="71658" x="5819775" y="5929313"/>
          <p14:tracePt t="71664" x="5781675" y="5953125"/>
          <p14:tracePt t="71679" x="5745163" y="5978525"/>
          <p14:tracePt t="71680" x="5715000" y="6002338"/>
          <p14:tracePt t="71687" x="5678488" y="6034088"/>
          <p14:tracePt t="71698" x="5640388" y="6057900"/>
          <p14:tracePt t="71704" x="5610225" y="6096000"/>
          <p14:tracePt t="71719" x="5573713" y="6119813"/>
          <p14:tracePt t="71720" x="5548313" y="6149975"/>
          <p14:tracePt t="71727" x="5530850" y="6169025"/>
          <p14:tracePt t="71739" x="5511800" y="6194425"/>
          <p14:tracePt t="71744" x="5505450" y="6205538"/>
          <p14:tracePt t="71759" x="5499100" y="6211888"/>
          <p14:tracePt t="71767" x="5499100" y="6218238"/>
          <p14:tracePt t="71790" x="5499100" y="6224588"/>
          <p14:tracePt t="71799" x="5505450" y="6224588"/>
          <p14:tracePt t="71822" x="5511800" y="6230938"/>
          <p14:tracePt t="71839" x="5518150" y="6230938"/>
          <p14:tracePt t="71854" x="5524500" y="6230938"/>
          <p14:tracePt t="71862" x="5541963" y="6237288"/>
          <p14:tracePt t="71870" x="5561013" y="6237288"/>
          <p14:tracePt t="71879" x="5580063" y="6243638"/>
          <p14:tracePt t="71886" x="5603875" y="6248400"/>
          <p14:tracePt t="71894" x="5622925" y="6248400"/>
          <p14:tracePt t="71902" x="5653088" y="6248400"/>
          <p14:tracePt t="71910" x="5689600" y="6248400"/>
          <p14:tracePt t="71920" x="5721350" y="6248400"/>
          <p14:tracePt t="71926" x="5751513" y="6248400"/>
          <p14:tracePt t="71938" x="5781675" y="6243638"/>
          <p14:tracePt t="71942" x="5813425" y="6230938"/>
          <p14:tracePt t="71959" x="5843588" y="6218238"/>
          <p14:tracePt t="71960" x="5868988" y="6205538"/>
          <p14:tracePt t="71967" x="5886450" y="6181725"/>
          <p14:tracePt t="71978" x="5899150" y="6156325"/>
          <p14:tracePt t="71984" x="5911850" y="6126163"/>
          <p14:tracePt t="71999" x="5918200" y="6089650"/>
          <p14:tracePt t="72000" x="5924550" y="6051550"/>
          <p14:tracePt t="72007" x="5924550" y="6008688"/>
          <p14:tracePt t="72018" x="5924550" y="5953125"/>
          <p14:tracePt t="72023" x="5924550" y="5903913"/>
          <p14:tracePt t="72039" x="5911850" y="5854700"/>
          <p14:tracePt t="72040" x="5905500" y="5811838"/>
          <p14:tracePt t="72046" x="5899150" y="5768975"/>
          <p14:tracePt t="72058" x="5886450" y="5726113"/>
          <p14:tracePt t="72064" x="5880100" y="5689600"/>
          <p14:tracePt t="72079" x="5868988" y="5640388"/>
          <p14:tracePt t="72086" x="5868988" y="5627688"/>
          <p14:tracePt t="72098" x="5868988" y="5621338"/>
          <p14:tracePt t="72134" x="5862638" y="5621338"/>
          <p14:tracePt t="72158" x="5862638" y="5627688"/>
          <p14:tracePt t="72166" x="5856288" y="5627688"/>
          <p14:tracePt t="72174" x="5856288" y="5634038"/>
          <p14:tracePt t="72182" x="5856288" y="5640388"/>
          <p14:tracePt t="72190" x="5849938" y="5646738"/>
          <p14:tracePt t="72199" x="5843588" y="5653088"/>
          <p14:tracePt t="72214" x="5837238" y="5664200"/>
          <p14:tracePt t="72222" x="5830888" y="5676900"/>
          <p14:tracePt t="72230" x="5826125" y="5695950"/>
          <p14:tracePt t="72240" x="5813425" y="5707063"/>
          <p14:tracePt t="72246" x="5807075" y="5726113"/>
          <p14:tracePt t="72258" x="5800725" y="5745163"/>
          <p14:tracePt t="72262" x="5788025" y="5762625"/>
          <p14:tracePt t="72279" x="5781675" y="5788025"/>
          <p14:tracePt t="72280" x="5781675" y="5811838"/>
          <p14:tracePt t="72286" x="5776913" y="5830888"/>
          <p14:tracePt t="72298" x="5770563" y="5854700"/>
          <p14:tracePt t="72302" x="5770563" y="5873750"/>
          <p14:tracePt t="72319" x="5770563" y="5892800"/>
          <p14:tracePt t="72320" x="5776913" y="5899150"/>
          <p14:tracePt t="72326" x="5776913" y="5903913"/>
          <p14:tracePt t="72338" x="5781675" y="5910263"/>
          <p14:tracePt t="72342" x="5794375" y="5916613"/>
          <p14:tracePt t="72359" x="5807075" y="5916613"/>
          <p14:tracePt t="72360" x="5819775" y="5916613"/>
          <p14:tracePt t="72366" x="5830888" y="5916613"/>
          <p14:tracePt t="72379" x="5837238" y="5916613"/>
          <p14:tracePt t="72382" x="5843588" y="5916613"/>
          <p14:tracePt t="72400" x="5849938" y="5916613"/>
          <p14:tracePt t="72407" x="5849938" y="5910263"/>
          <p14:tracePt t="72662" x="5856288" y="5910263"/>
          <p14:tracePt t="72710" x="5849938" y="5910263"/>
          <p14:tracePt t="72719" x="5830888" y="5903913"/>
          <p14:tracePt t="72726" x="5800725" y="5892800"/>
          <p14:tracePt t="72734" x="5751513" y="5886450"/>
          <p14:tracePt t="72742" x="5672138" y="5867400"/>
          <p14:tracePt t="72750" x="5580063" y="5849938"/>
          <p14:tracePt t="72759" x="5468938" y="5818188"/>
          <p14:tracePt t="72766" x="5334000" y="5781675"/>
          <p14:tracePt t="72779" x="5186363" y="5738813"/>
          <p14:tracePt t="72782" x="4945063" y="5676900"/>
          <p14:tracePt t="72799" x="4754563" y="5627688"/>
          <p14:tracePt t="72800" x="4625975" y="5578475"/>
          <p14:tracePt t="72807" x="4533900" y="5541963"/>
          <p14:tracePt t="72819" x="4491038" y="5516563"/>
          <p14:tracePt t="72966" x="4478338" y="5510213"/>
          <p14:tracePt t="73006" x="4452938" y="5510213"/>
          <p14:tracePt t="73014" x="4398963" y="5492750"/>
          <p14:tracePt t="73022" x="4337050" y="5473700"/>
          <p14:tracePt t="73030" x="4287838" y="5437188"/>
          <p14:tracePt t="73039" x="4232275" y="5387975"/>
          <p14:tracePt t="73046" x="4152900" y="5295900"/>
          <p14:tracePt t="73054" x="4035425" y="5191125"/>
          <p14:tracePt t="73062" x="3825875" y="5068888"/>
          <p14:tracePt t="73070" x="3605213" y="4938713"/>
          <p14:tracePt t="73079" x="3309938" y="4778375"/>
          <p14:tracePt t="73086" x="3038475" y="4625975"/>
          <p14:tracePt t="73099" x="2817813" y="4502150"/>
          <p14:tracePt t="73103" x="2608263" y="4384675"/>
          <p14:tracePt t="73119" x="2405063" y="4275138"/>
          <p14:tracePt t="73120" x="2238375" y="4187825"/>
          <p14:tracePt t="73127" x="2103438" y="4133850"/>
          <p14:tracePt t="73139" x="1987550" y="4095750"/>
          <p14:tracePt t="73144" x="1889125" y="4065588"/>
          <p14:tracePt t="73159" x="1814513" y="4052888"/>
          <p14:tracePt t="73160" x="1758950" y="4046538"/>
          <p14:tracePt t="73167" x="1722438" y="4046538"/>
          <p14:tracePt t="73179" x="1697038" y="4046538"/>
          <p14:tracePt t="73184" x="1692275" y="4052888"/>
          <p14:tracePt t="73199" x="1692275" y="4059238"/>
          <p14:tracePt t="73200" x="1692275" y="4065588"/>
          <p14:tracePt t="73206" x="1685925" y="4071938"/>
          <p14:tracePt t="73219" x="1685925" y="4078288"/>
          <p14:tracePt t="73223" x="1685925" y="4084638"/>
          <p14:tracePt t="73246" x="1692275" y="4084638"/>
          <p14:tracePt t="73374" x="1692275" y="4090988"/>
          <p14:tracePt t="73526" x="1697038" y="4090988"/>
          <p14:tracePt t="73534" x="1697038" y="4095750"/>
          <p14:tracePt t="73558" x="1703388" y="4095750"/>
          <p14:tracePt t="73566" x="1703388" y="4102100"/>
          <p14:tracePt t="73574" x="1709738" y="4108450"/>
          <p14:tracePt t="73583" x="1716088" y="4114800"/>
          <p14:tracePt t="73590" x="1728788" y="4127500"/>
          <p14:tracePt t="73599" x="1746250" y="4138613"/>
          <p14:tracePt t="73606" x="1765300" y="4151313"/>
          <p14:tracePt t="73619" x="1790700" y="4170363"/>
          <p14:tracePt t="73623" x="1820863" y="4187825"/>
          <p14:tracePt t="73639" x="1863725" y="4213225"/>
          <p14:tracePt t="73647" x="1882775" y="4225925"/>
          <p14:tracePt t="73659" x="1889125" y="4232275"/>
          <p14:tracePt t="73678" x="1882775" y="4232275"/>
          <p14:tracePt t="73686" x="1876425" y="4225925"/>
          <p14:tracePt t="73694" x="1844675" y="4206875"/>
          <p14:tracePt t="73702" x="1795463" y="4176713"/>
          <p14:tracePt t="73710" x="1735138" y="4133850"/>
          <p14:tracePt t="73719" x="1647825" y="4090988"/>
          <p14:tracePt t="73727" x="1549400" y="4041775"/>
          <p14:tracePt t="73739" x="1450975" y="3986213"/>
          <p14:tracePt t="73744" x="1352550" y="3937000"/>
          <p14:tracePt t="73759" x="1303338" y="3911600"/>
          <p14:tracePt t="73760" x="1285875" y="3905250"/>
          <p14:tracePt t="73767" x="1254125" y="3894138"/>
          <p14:tracePt t="73779" x="1223963" y="3887788"/>
          <p14:tracePt t="73784" x="1174750" y="3868738"/>
          <p14:tracePt t="73799" x="1057275" y="3856038"/>
          <p14:tracePt t="73806" x="984250" y="3862388"/>
          <p14:tracePt t="73819" x="928688" y="3868738"/>
          <p14:tracePt t="73823" x="892175" y="3887788"/>
          <p14:tracePt t="73839" x="866775" y="3898900"/>
          <p14:tracePt t="73840" x="855663" y="3917950"/>
          <p14:tracePt t="73847" x="855663" y="3943350"/>
          <p14:tracePt t="73859" x="873125" y="3979863"/>
          <p14:tracePt t="73865" x="922338" y="4035425"/>
          <p14:tracePt t="73879" x="996950" y="4084638"/>
          <p14:tracePt t="73880" x="1089025" y="4138613"/>
          <p14:tracePt t="73886" x="1204913" y="4194175"/>
          <p14:tracePt t="73899" x="1335088" y="4256088"/>
          <p14:tracePt t="73906" x="1489075" y="4330700"/>
          <p14:tracePt t="73920" x="1666875" y="4410075"/>
          <p14:tracePt t="73921" x="1876425" y="4489450"/>
          <p14:tracePt t="73927" x="2054225" y="4545013"/>
          <p14:tracePt t="73939" x="2195513" y="4576763"/>
          <p14:tracePt t="73945" x="2319338" y="4613275"/>
          <p14:tracePt t="73959" x="2546350" y="4662488"/>
          <p14:tracePt t="73966" x="2663825" y="4686300"/>
          <p14:tracePt t="73979" x="2768600" y="4705350"/>
          <p14:tracePt t="73984" x="2860675" y="4724400"/>
          <p14:tracePt t="73999" x="2940050" y="4729163"/>
          <p14:tracePt t="74000" x="3001963" y="4741863"/>
          <p14:tracePt t="74007" x="3057525" y="4748213"/>
          <p14:tracePt t="74019" x="3100388" y="4748213"/>
          <p14:tracePt t="74024" x="3124200" y="4748213"/>
          <p14:tracePt t="74039" x="3130550" y="4748213"/>
          <p14:tracePt t="74126" x="3136900" y="4748213"/>
          <p14:tracePt t="74134" x="3143250" y="4748213"/>
          <p14:tracePt t="74150" x="3149600" y="4748213"/>
          <p14:tracePt t="74166" x="3162300" y="4741863"/>
          <p14:tracePt t="74174" x="3186113" y="4741863"/>
          <p14:tracePt t="74182" x="3211513" y="4741863"/>
          <p14:tracePt t="74190" x="3241675" y="4741863"/>
          <p14:tracePt t="74198" x="3271838" y="4741863"/>
          <p14:tracePt t="74206" x="3309938" y="4741863"/>
          <p14:tracePt t="74214" x="3352800" y="4741863"/>
          <p14:tracePt t="74222" x="3402013" y="4741863"/>
          <p14:tracePt t="74230" x="3451225" y="4741863"/>
          <p14:tracePt t="74239" x="3494088" y="4741863"/>
          <p14:tracePt t="74246" x="3543300" y="4741863"/>
          <p14:tracePt t="74259" x="3592513" y="4741863"/>
          <p14:tracePt t="74263" x="3660775" y="4748213"/>
          <p14:tracePt t="74279" x="3795713" y="4760913"/>
          <p14:tracePt t="74286" x="3868738" y="4767263"/>
          <p14:tracePt t="74299" x="3949700" y="4778375"/>
          <p14:tracePt t="74304" x="4035425" y="4791075"/>
          <p14:tracePt t="74319" x="4232275" y="4797425"/>
          <p14:tracePt t="74327" x="4324350" y="4784725"/>
          <p14:tracePt t="74339" x="4416425" y="4773613"/>
          <p14:tracePt t="74345" x="4497388" y="4754563"/>
          <p14:tracePt t="74359" x="4619625" y="4692650"/>
          <p14:tracePt t="74366" x="4675188" y="4643438"/>
          <p14:tracePt t="74379" x="4705350" y="4600575"/>
          <p14:tracePt t="74385" x="4737100" y="4551363"/>
          <p14:tracePt t="74399" x="4748213" y="4495800"/>
          <p14:tracePt t="74401" x="4760913" y="4446588"/>
          <p14:tracePt t="74407" x="4760913" y="4391025"/>
          <p14:tracePt t="74419" x="4760913" y="4341813"/>
          <p14:tracePt t="74424" x="4754563" y="4286250"/>
          <p14:tracePt t="74440" x="4737100" y="4187825"/>
          <p14:tracePt t="74447" x="4724400" y="4144963"/>
          <p14:tracePt t="74459" x="4711700" y="4102100"/>
          <p14:tracePt t="74465" x="4705350" y="4065588"/>
          <p14:tracePt t="74479" x="4694238" y="4022725"/>
          <p14:tracePt t="74481" x="4687888" y="3979863"/>
          <p14:tracePt t="74486" x="4681538" y="3943350"/>
          <p14:tracePt t="74499" x="4675188" y="3905250"/>
          <p14:tracePt t="74505" x="4668838" y="3875088"/>
          <p14:tracePt t="74519" x="4649788" y="3819525"/>
          <p14:tracePt t="74526" x="4645025" y="3789363"/>
          <p14:tracePt t="74539" x="4638675" y="3770313"/>
          <p14:tracePt t="74546" x="4632325" y="3757613"/>
          <p14:tracePt t="74560" x="4613275" y="3727450"/>
          <p14:tracePt t="74567" x="4600575" y="3708400"/>
          <p14:tracePt t="74579" x="4595813" y="3697288"/>
          <p14:tracePt t="74585" x="4595813" y="3690938"/>
          <p14:tracePt t="74599" x="4589463" y="3684588"/>
          <p14:tracePt t="74614" x="4583113" y="3678238"/>
          <p14:tracePt t="74630" x="4576763" y="3678238"/>
          <p14:tracePt t="74646" x="4564063" y="3671888"/>
          <p14:tracePt t="74654" x="4551363" y="3671888"/>
          <p14:tracePt t="74662" x="4540250" y="3665538"/>
          <p14:tracePt t="74670" x="4514850" y="3659188"/>
          <p14:tracePt t="74679" x="4497388" y="3652838"/>
          <p14:tracePt t="74686" x="4465638" y="3652838"/>
          <p14:tracePt t="74694" x="4435475" y="3652838"/>
          <p14:tracePt t="74702" x="4398963" y="3652838"/>
          <p14:tracePt t="74710" x="4367213" y="3652838"/>
          <p14:tracePt t="74719" x="4343400" y="3665538"/>
          <p14:tracePt t="74726" x="4318000" y="3678238"/>
          <p14:tracePt t="74739" x="4294188" y="3690938"/>
          <p14:tracePt t="74744" x="4268788" y="3702050"/>
          <p14:tracePt t="74759" x="4225925" y="3757613"/>
          <p14:tracePt t="74766" x="4206875" y="3783013"/>
          <p14:tracePt t="74779" x="4195763" y="3813175"/>
          <p14:tracePt t="74785" x="4183063" y="3844925"/>
          <p14:tracePt t="74799" x="4164013" y="3917950"/>
          <p14:tracePt t="74806" x="4152900" y="3954463"/>
          <p14:tracePt t="74819" x="4133850" y="3997325"/>
          <p14:tracePt t="74824" x="4114800" y="4035425"/>
          <p14:tracePt t="74839" x="4065588" y="4102100"/>
          <p14:tracePt t="74846" x="4035425" y="4133850"/>
          <p14:tracePt t="74859" x="3998913" y="4157663"/>
          <p14:tracePt t="74865" x="3973513" y="4183063"/>
          <p14:tracePt t="74879" x="3917950" y="4225925"/>
          <p14:tracePt t="74886" x="3900488" y="4237038"/>
          <p14:tracePt t="74899" x="3881438" y="4243388"/>
          <p14:tracePt t="74905" x="3881438" y="4249738"/>
          <p14:tracePt t="74920" x="3868738" y="4256088"/>
          <p14:tracePt t="74958" x="3862388" y="4256088"/>
          <p14:tracePt t="74966" x="3844925" y="4249738"/>
          <p14:tracePt t="74974" x="3808413" y="4232275"/>
          <p14:tracePt t="74982" x="3752850" y="4213225"/>
          <p14:tracePt t="74990" x="3678238" y="4187825"/>
          <p14:tracePt t="74999" x="3556000" y="4138613"/>
          <p14:tracePt t="75006" x="3425825" y="4090988"/>
          <p14:tracePt t="75019" x="3284538" y="4041775"/>
          <p14:tracePt t="75024" x="3113088" y="3992563"/>
          <p14:tracePt t="75039" x="2632075" y="3862388"/>
          <p14:tracePt t="75046" x="2392363" y="3800475"/>
          <p14:tracePt t="75059" x="2152650" y="3740150"/>
          <p14:tracePt t="75063" x="1919288" y="3678238"/>
          <p14:tracePt t="75080" x="1544638" y="3586163"/>
          <p14:tracePt t="75086" x="1414463" y="3549650"/>
          <p14:tracePt t="75100" x="1309688" y="3517900"/>
          <p14:tracePt t="75105" x="1260475" y="3500438"/>
          <p14:tracePt t="75198" x="1243013" y="3494088"/>
          <p14:tracePt t="75222" x="1249363" y="3500438"/>
          <p14:tracePt t="75230" x="1254125" y="3500438"/>
          <p14:tracePt t="75254" x="1249363" y="3500438"/>
          <p14:tracePt t="75262" x="1230313" y="3487738"/>
          <p14:tracePt t="75270" x="1204913" y="3468688"/>
          <p14:tracePt t="75279" x="1174750" y="3451225"/>
          <p14:tracePt t="75286" x="1150938" y="3419475"/>
          <p14:tracePt t="75298" x="1119188" y="3395663"/>
          <p14:tracePt t="75302" x="1082675" y="3357563"/>
          <p14:tracePt t="75318" x="1052513" y="3321050"/>
          <p14:tracePt t="75319" x="1027113" y="3284538"/>
          <p14:tracePt t="75327" x="1003300" y="3248025"/>
          <p14:tracePt t="75338" x="984250" y="3216275"/>
          <p14:tracePt t="75343" x="971550" y="3186113"/>
          <p14:tracePt t="75358" x="965200" y="3160713"/>
          <p14:tracePt t="75359" x="958850" y="3136900"/>
          <p14:tracePt t="75366" x="958850" y="3130550"/>
          <p14:tracePt t="75378" x="958850" y="3117850"/>
          <p14:tracePt t="75383" x="958850" y="3111500"/>
          <p14:tracePt t="75398" x="958850" y="3106738"/>
          <p14:tracePt t="75399" x="958850" y="3100388"/>
          <p14:tracePt t="75414" x="958850" y="3094038"/>
          <p14:tracePt t="75430" x="958850" y="3087688"/>
          <p14:tracePt t="75439" x="954088" y="3087688"/>
          <p14:tracePt t="75446" x="947738" y="3081338"/>
          <p14:tracePt t="75454" x="941388" y="3074988"/>
          <p14:tracePt t="75462" x="928688" y="3068638"/>
          <p14:tracePt t="75470" x="909638" y="3062288"/>
          <p14:tracePt t="75479" x="892175" y="3057525"/>
          <p14:tracePt t="75486" x="879475" y="3051175"/>
          <p14:tracePt t="75498" x="866775" y="3051175"/>
          <p14:tracePt t="75503" x="860425" y="3051175"/>
          <p14:tracePt t="75519" x="855663" y="3051175"/>
          <p14:tracePt t="75542" x="849313" y="3057525"/>
          <p14:tracePt t="75558" x="842963" y="3057525"/>
          <p14:tracePt t="75566" x="842963" y="3062288"/>
          <p14:tracePt t="75582" x="836613" y="3068638"/>
          <p14:tracePt t="75606" x="830263" y="3068638"/>
          <p14:tracePt t="75630" x="823913" y="3068638"/>
          <p14:tracePt t="75646" x="823913" y="3074988"/>
          <p14:tracePt t="75654" x="817563" y="3074988"/>
          <p14:tracePt t="75678" x="811213" y="3074988"/>
          <p14:tracePt t="75702" x="806450" y="3081338"/>
          <p14:tracePt t="75710" x="800100" y="3081338"/>
          <p14:tracePt t="75718" x="793750" y="3081338"/>
          <p14:tracePt t="75726" x="787400" y="3087688"/>
          <p14:tracePt t="75734" x="781050" y="3087688"/>
          <p14:tracePt t="75742" x="774700" y="3087688"/>
          <p14:tracePt t="75750" x="774700" y="3094038"/>
          <p14:tracePt t="75766" x="768350" y="3094038"/>
          <p14:tracePt t="75814" x="762000" y="3094038"/>
          <p14:tracePt t="75846" x="757238" y="3100388"/>
          <p14:tracePt t="75862" x="750888" y="3100388"/>
          <p14:tracePt t="75886" x="744538" y="3106738"/>
          <p14:tracePt t="75926" x="738188" y="3106738"/>
          <p14:tracePt t="75974" x="731838" y="3106738"/>
          <p14:tracePt t="75990" x="725488" y="3106738"/>
          <p14:tracePt t="76006" x="719138" y="3106738"/>
          <p14:tracePt t="76054" x="712788" y="3106738"/>
          <p14:tracePt t="76150" x="708025" y="3106738"/>
          <p14:tracePt t="76214" x="701675" y="3106738"/>
          <p14:tracePt t="76246" x="695325" y="3111500"/>
          <p14:tracePt t="76286" x="688975" y="3117850"/>
          <p14:tracePt t="76310" x="688975" y="3124200"/>
          <p14:tracePt t="76318" x="682625" y="3124200"/>
          <p14:tracePt t="76326" x="682625" y="3130550"/>
          <p14:tracePt t="76342" x="676275" y="3130550"/>
          <p14:tracePt t="76350" x="676275" y="3136900"/>
          <p14:tracePt t="76359" x="676275" y="3143250"/>
          <p14:tracePt t="76366" x="669925" y="3149600"/>
          <p14:tracePt t="76374" x="669925" y="3155950"/>
          <p14:tracePt t="76382" x="663575" y="3155950"/>
          <p14:tracePt t="76390" x="663575" y="3160713"/>
          <p14:tracePt t="77030" x="663575" y="3167063"/>
          <p14:tracePt t="77182" x="663575" y="3173413"/>
          <p14:tracePt t="77222" x="663575" y="3179763"/>
          <p14:tracePt t="77310" x="658813" y="3179763"/>
          <p14:tracePt t="77430" x="658813" y="3186113"/>
          <p14:tracePt t="77470" x="652463" y="3186113"/>
          <p14:tracePt t="77518" x="652463" y="3192463"/>
          <p14:tracePt t="77534" x="646113" y="3192463"/>
          <p14:tracePt t="78102" x="652463" y="3192463"/>
          <p14:tracePt t="78110" x="658813" y="3192463"/>
          <p14:tracePt t="78119" x="663575" y="3192463"/>
          <p14:tracePt t="78126" x="676275" y="3192463"/>
          <p14:tracePt t="78134" x="695325" y="3192463"/>
          <p14:tracePt t="78142" x="719138" y="3192463"/>
          <p14:tracePt t="78150" x="750888" y="3198813"/>
          <p14:tracePt t="78159" x="781050" y="3198813"/>
          <p14:tracePt t="78166" x="806450" y="3198813"/>
          <p14:tracePt t="78178" x="830263" y="3198813"/>
          <p14:tracePt t="78183" x="855663" y="3198813"/>
          <p14:tracePt t="78199" x="873125" y="3192463"/>
          <p14:tracePt t="78200" x="879475" y="3192463"/>
          <p14:tracePt t="78206" x="885825" y="3192463"/>
          <p14:tracePt t="78219" x="892175" y="3186113"/>
          <p14:tracePt t="78254" x="892175" y="3179763"/>
          <p14:tracePt t="78382" x="898525" y="3179763"/>
          <p14:tracePt t="78390" x="898525" y="3186113"/>
          <p14:tracePt t="78406" x="904875" y="3192463"/>
          <p14:tracePt t="78414" x="909638" y="3205163"/>
          <p14:tracePt t="78422" x="928688" y="3216275"/>
          <p14:tracePt t="78430" x="958850" y="3241675"/>
          <p14:tracePt t="78439" x="1003300" y="3265488"/>
          <p14:tracePt t="78446" x="1069975" y="3297238"/>
          <p14:tracePt t="78454" x="1138238" y="3327400"/>
          <p14:tracePt t="78462" x="1223963" y="3357563"/>
          <p14:tracePt t="78470" x="1335088" y="3402013"/>
          <p14:tracePt t="78479" x="1450975" y="3432175"/>
          <p14:tracePt t="78486" x="1562100" y="3462338"/>
          <p14:tracePt t="78499" x="1679575" y="3494088"/>
          <p14:tracePt t="78503" x="1801813" y="3517900"/>
          <p14:tracePt t="78519" x="1919288" y="3543300"/>
          <p14:tracePt t="78520" x="2024063" y="3554413"/>
          <p14:tracePt t="78527" x="2103438" y="3554413"/>
          <p14:tracePt t="78539" x="2152650" y="3536950"/>
          <p14:tracePt t="78543" x="2184400" y="3511550"/>
          <p14:tracePt t="78559" x="2201863" y="3475038"/>
          <p14:tracePt t="78560" x="2201863" y="3419475"/>
          <p14:tracePt t="78566" x="2184400" y="3370263"/>
          <p14:tracePt t="78579" x="2165350" y="3327400"/>
          <p14:tracePt t="78694" x="2159000" y="3314700"/>
          <p14:tracePt t="78710" x="2201863" y="3352800"/>
          <p14:tracePt t="78719" x="2270125" y="3402013"/>
          <p14:tracePt t="78726" x="2381250" y="3487738"/>
          <p14:tracePt t="78734" x="2516188" y="3586163"/>
          <p14:tracePt t="78742" x="2663825" y="3690938"/>
          <p14:tracePt t="78750" x="2805113" y="3783013"/>
          <p14:tracePt t="78759" x="2933700" y="3862388"/>
          <p14:tracePt t="78766" x="3063875" y="3937000"/>
          <p14:tracePt t="78779" x="3173413" y="4003675"/>
          <p14:tracePt t="78783" x="3278188" y="4071938"/>
          <p14:tracePt t="78799" x="3463925" y="4206875"/>
          <p14:tracePt t="78806" x="3536950" y="4268788"/>
          <p14:tracePt t="78819" x="3605213" y="4330700"/>
          <p14:tracePt t="78823" x="3671888" y="4397375"/>
          <p14:tracePt t="78839" x="3727450" y="4465638"/>
          <p14:tracePt t="78840" x="3776663" y="4527550"/>
          <p14:tracePt t="78847" x="3819525" y="4581525"/>
          <p14:tracePt t="78859" x="3857625" y="4637088"/>
          <p14:tracePt t="78863" x="3881438" y="4679950"/>
          <p14:tracePt t="78879" x="3900488" y="4711700"/>
          <p14:tracePt t="78880" x="3917950" y="4741863"/>
          <p14:tracePt t="78887" x="3924300" y="4760913"/>
          <p14:tracePt t="78899" x="3930650" y="4767263"/>
          <p14:tracePt t="79030" x="3937000" y="4773613"/>
          <p14:tracePt t="79054" x="3943350" y="4773613"/>
          <p14:tracePt t="79062" x="3949700" y="4778375"/>
          <p14:tracePt t="79070" x="3956050" y="4778375"/>
          <p14:tracePt t="79078" x="3973513" y="4784725"/>
          <p14:tracePt t="79086" x="3992563" y="4784725"/>
          <p14:tracePt t="79094" x="4016375" y="4797425"/>
          <p14:tracePt t="79102" x="4048125" y="4797425"/>
          <p14:tracePt t="79110" x="4084638" y="4803775"/>
          <p14:tracePt t="79120" x="4133850" y="4810125"/>
          <p14:tracePt t="79126" x="4176713" y="4810125"/>
          <p14:tracePt t="79139" x="4225925" y="4810125"/>
          <p14:tracePt t="79144" x="4268788" y="4803775"/>
          <p14:tracePt t="79159" x="4311650" y="4797425"/>
          <p14:tracePt t="79160" x="4367213" y="4791075"/>
          <p14:tracePt t="79166" x="4422775" y="4773613"/>
          <p14:tracePt t="79179" x="4478338" y="4741863"/>
          <p14:tracePt t="79183" x="4521200" y="4718050"/>
          <p14:tracePt t="79199" x="4583113" y="4637088"/>
          <p14:tracePt t="79206" x="4595813" y="4594225"/>
          <p14:tracePt t="79219" x="4606925" y="4545013"/>
          <p14:tracePt t="79224" x="4606925" y="4478338"/>
          <p14:tracePt t="79239" x="4589463" y="4360863"/>
          <p14:tracePt t="79246" x="4570413" y="4298950"/>
          <p14:tracePt t="79259" x="4546600" y="4237038"/>
          <p14:tracePt t="79265" x="4514850" y="4176713"/>
          <p14:tracePt t="79279" x="4448175" y="4059238"/>
          <p14:tracePt t="79286" x="4416425" y="4016375"/>
          <p14:tracePt t="79299" x="4392613" y="3986213"/>
          <p14:tracePt t="79305" x="4379913" y="3967163"/>
          <p14:tracePt t="79320" x="4367213" y="3948113"/>
          <p14:tracePt t="79390" x="4367213" y="3954463"/>
          <p14:tracePt t="79406" x="4367213" y="3960813"/>
          <p14:tracePt t="79422" x="4367213" y="3967163"/>
          <p14:tracePt t="79430" x="4360863" y="3973513"/>
          <p14:tracePt t="79446" x="4360863" y="3979863"/>
          <p14:tracePt t="79454" x="4360863" y="3986213"/>
          <p14:tracePt t="79462" x="4360863" y="3992563"/>
          <p14:tracePt t="79479" x="4360863" y="3997325"/>
          <p14:tracePt t="79502" x="4360863" y="4003675"/>
          <p14:tracePt t="79526" x="4360863" y="4010025"/>
          <p14:tracePt t="79550" x="4354513" y="4016375"/>
          <p14:tracePt t="79582" x="4349750" y="4022725"/>
          <p14:tracePt t="79646" x="4343400" y="4022725"/>
          <p14:tracePt t="79694" x="4337050" y="4022725"/>
          <p14:tracePt t="79862" x="4330700" y="4022725"/>
          <p14:tracePt t="79870" x="4324350" y="4010025"/>
          <p14:tracePt t="79879" x="4318000" y="3997325"/>
          <p14:tracePt t="79886" x="4311650" y="3986213"/>
          <p14:tracePt t="79894" x="4305300" y="3973513"/>
          <p14:tracePt t="79903" x="4300538" y="3960813"/>
          <p14:tracePt t="79910" x="4287838" y="3948113"/>
          <p14:tracePt t="79919" x="4281488" y="3937000"/>
          <p14:tracePt t="79927" x="4268788" y="3930650"/>
          <p14:tracePt t="79939" x="4262438" y="3917950"/>
          <p14:tracePt t="79944" x="4251325" y="3911600"/>
          <p14:tracePt t="79959" x="4244975" y="3905250"/>
          <p14:tracePt t="79966" x="4238625" y="3898900"/>
          <p14:tracePt t="80014" x="4232275" y="3898900"/>
          <p14:tracePt t="80022" x="4232275" y="3905250"/>
          <p14:tracePt t="80030" x="4225925" y="3905250"/>
          <p14:tracePt t="80039" x="4213225" y="3911600"/>
          <p14:tracePt t="80046" x="4202113" y="3924300"/>
          <p14:tracePt t="80054" x="4183063" y="3937000"/>
          <p14:tracePt t="80062" x="4164013" y="3943350"/>
          <p14:tracePt t="80070" x="4140200" y="3960813"/>
          <p14:tracePt t="80079" x="4114800" y="3986213"/>
          <p14:tracePt t="80086" x="4084638" y="3997325"/>
          <p14:tracePt t="80099" x="4059238" y="4022725"/>
          <p14:tracePt t="80103" x="4035425" y="4041775"/>
          <p14:tracePt t="80119" x="3986213" y="4108450"/>
          <p14:tracePt t="80126" x="3967163" y="4144963"/>
          <p14:tracePt t="80139" x="3956050" y="4183063"/>
          <p14:tracePt t="80143" x="3949700" y="4225925"/>
          <p14:tracePt t="80159" x="3924300" y="4298950"/>
          <p14:tracePt t="80166" x="3911600" y="4341813"/>
          <p14:tracePt t="80179" x="3906838" y="4384675"/>
          <p14:tracePt t="80184" x="3894138" y="4433888"/>
          <p14:tracePt t="80199" x="3868738" y="4532313"/>
          <p14:tracePt t="80206" x="3868738" y="4576763"/>
          <p14:tracePt t="80219" x="3862388" y="4625975"/>
          <p14:tracePt t="80223" x="3862388" y="4668838"/>
          <p14:tracePt t="80238" x="3868738" y="4767263"/>
          <p14:tracePt t="80246" x="3875088" y="4810125"/>
          <p14:tracePt t="80258" x="3887788" y="4852988"/>
          <p14:tracePt t="80263" x="3906838" y="4895850"/>
          <p14:tracePt t="80278" x="3930650" y="4938713"/>
          <p14:tracePt t="80279" x="3960813" y="4981575"/>
          <p14:tracePt t="80286" x="3998913" y="5024438"/>
          <p14:tracePt t="80298" x="4035425" y="5062538"/>
          <p14:tracePt t="80303" x="4078288" y="5086350"/>
          <p14:tracePt t="80318" x="4114800" y="5118100"/>
          <p14:tracePt t="80319" x="4152900" y="5141913"/>
          <p14:tracePt t="80326" x="4189413" y="5167313"/>
          <p14:tracePt t="80338" x="4225925" y="5178425"/>
          <p14:tracePt t="80342" x="4268788" y="5191125"/>
          <p14:tracePt t="80358" x="4305300" y="5191125"/>
          <p14:tracePt t="80359" x="4343400" y="5191125"/>
          <p14:tracePt t="80366" x="4379913" y="5191125"/>
          <p14:tracePt t="80378" x="4410075" y="5178425"/>
          <p14:tracePt t="80383" x="4448175" y="5160963"/>
          <p14:tracePt t="80398" x="4484688" y="5129213"/>
          <p14:tracePt t="80399" x="4521200" y="5092700"/>
          <p14:tracePt t="80406" x="4551363" y="5056188"/>
          <p14:tracePt t="80418" x="4589463" y="5006975"/>
          <p14:tracePt t="80423" x="4625975" y="4957763"/>
          <p14:tracePt t="80438" x="4662488" y="4908550"/>
          <p14:tracePt t="80439" x="4699000" y="4846638"/>
          <p14:tracePt t="80447" x="4730750" y="4778375"/>
          <p14:tracePt t="80458" x="4754563" y="4711700"/>
          <p14:tracePt t="80463" x="4779963" y="4643438"/>
          <p14:tracePt t="80478" x="4792663" y="4576763"/>
          <p14:tracePt t="80479" x="4803775" y="4502150"/>
          <p14:tracePt t="80486" x="4810125" y="4422775"/>
          <p14:tracePt t="80498" x="4810125" y="4330700"/>
          <p14:tracePt t="80503" x="4797425" y="4237038"/>
          <p14:tracePt t="80518" x="4786313" y="4157663"/>
          <p14:tracePt t="80519" x="4773613" y="4071938"/>
          <p14:tracePt t="80527" x="4748213" y="3992563"/>
          <p14:tracePt t="80538" x="4718050" y="3911600"/>
          <p14:tracePt t="80542" x="4687888" y="3838575"/>
          <p14:tracePt t="80559" x="4625975" y="3690938"/>
          <p14:tracePt t="80566" x="4595813" y="3648075"/>
          <p14:tracePt t="80578" x="4564063" y="3616325"/>
          <p14:tracePt t="80583" x="4551363" y="3598863"/>
          <p14:tracePt t="80598" x="4533900" y="3586163"/>
          <p14:tracePt t="80600" x="4521200" y="3579813"/>
          <p14:tracePt t="80607" x="4508500" y="3579813"/>
          <p14:tracePt t="80618" x="4497388" y="3579813"/>
          <p14:tracePt t="80623" x="4478338" y="3579813"/>
          <p14:tracePt t="80638" x="4452938" y="3579813"/>
          <p14:tracePt t="80640" x="4416425" y="3592513"/>
          <p14:tracePt t="80646" x="4360863" y="3598863"/>
          <p14:tracePt t="80658" x="4305300" y="3616325"/>
          <p14:tracePt t="80663" x="4256088" y="3641725"/>
          <p14:tracePt t="80678" x="4206875" y="3671888"/>
          <p14:tracePt t="80679" x="4157663" y="3697288"/>
          <p14:tracePt t="80686" x="4108450" y="3733800"/>
          <p14:tracePt t="80698" x="4065588" y="3770313"/>
          <p14:tracePt t="80703" x="4029075" y="3806825"/>
          <p14:tracePt t="80718" x="3998913" y="3844925"/>
          <p14:tracePt t="80719" x="3967163" y="3881438"/>
          <p14:tracePt t="80727" x="3949700" y="3911600"/>
          <p14:tracePt t="80738" x="3924300" y="3948113"/>
          <p14:tracePt t="80743" x="3894138" y="3992563"/>
          <p14:tracePt t="80758" x="3868738" y="4029075"/>
          <p14:tracePt t="80759" x="3844925" y="4071938"/>
          <p14:tracePt t="80767" x="3819525" y="4114800"/>
          <p14:tracePt t="80778" x="3802063" y="4164013"/>
          <p14:tracePt t="80783" x="3783013" y="4206875"/>
          <p14:tracePt t="80798" x="3763963" y="4256088"/>
          <p14:tracePt t="80799" x="3752850" y="4305300"/>
          <p14:tracePt t="80806" x="3740150" y="4341813"/>
          <p14:tracePt t="80818" x="3727450" y="4391025"/>
          <p14:tracePt t="80823" x="3714750" y="4433888"/>
          <p14:tracePt t="80838" x="3709988" y="4478338"/>
          <p14:tracePt t="80839" x="3697288" y="4521200"/>
          <p14:tracePt t="80846" x="3690938" y="4557713"/>
          <p14:tracePt t="80858" x="3690938" y="4594225"/>
          <p14:tracePt t="80863" x="3684588" y="4630738"/>
          <p14:tracePt t="80879" x="3678238" y="4705350"/>
          <p14:tracePt t="80886" x="3678238" y="4729163"/>
          <p14:tracePt t="80898" x="3678238" y="4754563"/>
          <p14:tracePt t="80904" x="3684588" y="4773613"/>
          <p14:tracePt t="80918" x="3684588" y="4791075"/>
          <p14:tracePt t="80919" x="3690938" y="4816475"/>
          <p14:tracePt t="80926" x="3697288" y="4840288"/>
          <p14:tracePt t="80938" x="3703638" y="4859338"/>
          <p14:tracePt t="80942" x="3709988" y="4876800"/>
          <p14:tracePt t="80958" x="3714750" y="4889500"/>
          <p14:tracePt t="80959" x="3727450" y="4908550"/>
          <p14:tracePt t="80967" x="3733800" y="4921250"/>
          <p14:tracePt t="80978" x="3752850" y="4945063"/>
          <p14:tracePt t="80983" x="3770313" y="4964113"/>
          <p14:tracePt t="80998" x="3795713" y="4981575"/>
          <p14:tracePt t="80999" x="3813175" y="5000625"/>
          <p14:tracePt t="81006" x="3832225" y="5019675"/>
          <p14:tracePt t="81018" x="3857625" y="5037138"/>
          <p14:tracePt t="81023" x="3875088" y="5056188"/>
          <p14:tracePt t="81038" x="3887788" y="5068888"/>
          <p14:tracePt t="81039" x="3906838" y="5073650"/>
          <p14:tracePt t="81046" x="3924300" y="5086350"/>
          <p14:tracePt t="81058" x="3943350" y="5092700"/>
          <p14:tracePt t="81063" x="3956050" y="5099050"/>
          <p14:tracePt t="81078" x="3973513" y="5105400"/>
          <p14:tracePt t="81079" x="3992563" y="5105400"/>
          <p14:tracePt t="81086" x="4010025" y="5105400"/>
          <p14:tracePt t="81098" x="4035425" y="5099050"/>
          <p14:tracePt t="81103" x="4059238" y="5092700"/>
          <p14:tracePt t="81118" x="4084638" y="5080000"/>
          <p14:tracePt t="81120" x="4114800" y="5062538"/>
          <p14:tracePt t="81127" x="4146550" y="5037138"/>
          <p14:tracePt t="81138" x="4189413" y="5006975"/>
          <p14:tracePt t="81143" x="4225925" y="4975225"/>
          <p14:tracePt t="81159" x="4262438" y="4932363"/>
          <p14:tracePt t="81160" x="4305300" y="4883150"/>
          <p14:tracePt t="81167" x="4343400" y="4840288"/>
          <p14:tracePt t="81178" x="4373563" y="4791075"/>
          <p14:tracePt t="81183" x="4398963" y="4741863"/>
          <p14:tracePt t="81199" x="4435475" y="4637088"/>
          <p14:tracePt t="81206" x="4448175" y="4581525"/>
          <p14:tracePt t="81218" x="4465638" y="4521200"/>
          <p14:tracePt t="81224" x="4471988" y="4459288"/>
          <p14:tracePt t="81239" x="4484688" y="4403725"/>
          <p14:tracePt t="81240" x="4497388" y="4348163"/>
          <p14:tracePt t="81247" x="4502150" y="4292600"/>
          <p14:tracePt t="81258" x="4502150" y="4237038"/>
          <p14:tracePt t="81263" x="4502150" y="4187825"/>
          <p14:tracePt t="81279" x="4502150" y="4144963"/>
          <p14:tracePt t="81280" x="4502150" y="4108450"/>
          <p14:tracePt t="81287" x="4497388" y="4078288"/>
          <p14:tracePt t="81298" x="4491038" y="4065588"/>
          <p14:tracePt t="81305" x="4491038" y="4052888"/>
          <p14:tracePt t="81318" x="4491038" y="4046538"/>
          <p14:tracePt t="81470" x="4484688" y="4046538"/>
          <p14:tracePt t="81502" x="4478338" y="4046538"/>
          <p14:tracePt t="81510" x="4471988" y="4046538"/>
          <p14:tracePt t="81519" x="4465638" y="4046538"/>
          <p14:tracePt t="81526" x="4459288" y="4046538"/>
          <p14:tracePt t="81534" x="4452938" y="4041775"/>
          <p14:tracePt t="81542" x="4448175" y="4041775"/>
          <p14:tracePt t="81550" x="4441825" y="4041775"/>
          <p14:tracePt t="81559" x="4435475" y="4041775"/>
          <p14:tracePt t="81750" x="4429125" y="4035425"/>
          <p14:tracePt t="81759" x="4410075" y="4029075"/>
          <p14:tracePt t="81766" x="4398963" y="4016375"/>
          <p14:tracePt t="81774" x="4386263" y="4010025"/>
          <p14:tracePt t="81782" x="4379913" y="4003675"/>
          <p14:tracePt t="81790" x="4367213" y="3997325"/>
          <p14:tracePt t="81799" x="4354513" y="3992563"/>
          <p14:tracePt t="81806" x="4337050" y="3986213"/>
          <p14:tracePt t="81818" x="4318000" y="3979863"/>
          <p14:tracePt t="81822" x="4300538" y="3979863"/>
          <p14:tracePt t="81839" x="4287838" y="3973513"/>
          <p14:tracePt t="81840" x="4275138" y="3973513"/>
          <p14:tracePt t="81847" x="4262438" y="3973513"/>
          <p14:tracePt t="81859" x="4244975" y="3973513"/>
          <p14:tracePt t="81863" x="4232275" y="3973513"/>
          <p14:tracePt t="81879" x="4225925" y="3973513"/>
          <p14:tracePt t="81894" x="4219575" y="3973513"/>
          <p14:tracePt t="81926" x="4219575" y="3979863"/>
          <p14:tracePt t="81934" x="4213225" y="3979863"/>
          <p14:tracePt t="81950" x="4206875" y="3986213"/>
          <p14:tracePt t="81959" x="4206875" y="3992563"/>
          <p14:tracePt t="81966" x="4195763" y="4010025"/>
          <p14:tracePt t="81974" x="4189413" y="4010025"/>
          <p14:tracePt t="81982" x="4176713" y="4029075"/>
          <p14:tracePt t="81990" x="4170363" y="4041775"/>
          <p14:tracePt t="81999" x="4157663" y="4052888"/>
          <p14:tracePt t="82006" x="4146550" y="4071938"/>
          <p14:tracePt t="82018" x="4140200" y="4090988"/>
          <p14:tracePt t="82022" x="4127500" y="4108450"/>
          <p14:tracePt t="82039" x="4121150" y="4121150"/>
          <p14:tracePt t="82039" x="4114800" y="4138613"/>
          <p14:tracePt t="82046" x="4108450" y="4164013"/>
          <p14:tracePt t="82059" x="4097338" y="4187825"/>
          <p14:tracePt t="82063" x="4097338" y="4206875"/>
          <p14:tracePt t="82079" x="4090988" y="4232275"/>
          <p14:tracePt t="82080" x="4084638" y="4249738"/>
          <p14:tracePt t="82087" x="4078288" y="4268788"/>
          <p14:tracePt t="82099" x="4065588" y="4286250"/>
          <p14:tracePt t="82105" x="4054475" y="4311650"/>
          <p14:tracePt t="82119" x="4041775" y="4324350"/>
          <p14:tracePt t="82120" x="4035425" y="4335463"/>
          <p14:tracePt t="82127" x="4035425" y="4348163"/>
          <p14:tracePt t="82139" x="4029075" y="4360863"/>
          <p14:tracePt t="82145" x="4022725" y="4373563"/>
          <p14:tracePt t="82160" x="4022725" y="4384675"/>
          <p14:tracePt t="82162" x="4022725" y="4391025"/>
          <p14:tracePt t="82167" x="4022725" y="4403725"/>
          <p14:tracePt t="82178" x="4022725" y="4410075"/>
          <p14:tracePt t="82183" x="4029075" y="4416425"/>
          <p14:tracePt t="82199" x="4029075" y="4422775"/>
          <p14:tracePt t="82200" x="4035425" y="4429125"/>
          <p14:tracePt t="82207" x="4035425" y="4433888"/>
          <p14:tracePt t="82218" x="4041775" y="4440238"/>
          <p14:tracePt t="82230" x="4048125" y="4440238"/>
          <p14:tracePt t="82240" x="4048125" y="4446588"/>
          <p14:tracePt t="82254" x="4054475" y="4446588"/>
          <p14:tracePt t="82262" x="4054475" y="4452938"/>
          <p14:tracePt t="82270" x="4059238" y="4452938"/>
          <p14:tracePt t="82294" x="4065588" y="4452938"/>
          <p14:tracePt t="82302" x="4065588" y="4459288"/>
          <p14:tracePt t="82319" x="4071938" y="4459288"/>
          <p14:tracePt t="82326" x="4084638" y="4465638"/>
          <p14:tracePt t="82334" x="4090988" y="4465638"/>
          <p14:tracePt t="82342" x="4097338" y="4465638"/>
          <p14:tracePt t="82350" x="4114800" y="4471988"/>
          <p14:tracePt t="82359" x="4127500" y="4471988"/>
          <p14:tracePt t="82366" x="4133850" y="4471988"/>
          <p14:tracePt t="82379" x="4146550" y="4478338"/>
          <p14:tracePt t="82383" x="4157663" y="4478338"/>
          <p14:tracePt t="82399" x="4164013" y="4483100"/>
          <p14:tracePt t="82400" x="4176713" y="4483100"/>
          <p14:tracePt t="82407" x="4189413" y="4489450"/>
          <p14:tracePt t="82418" x="4195763" y="4489450"/>
          <p14:tracePt t="82423" x="4202113" y="4489450"/>
          <p14:tracePt t="82439" x="4206875" y="4489450"/>
          <p14:tracePt t="82440" x="4213225" y="4489450"/>
          <p14:tracePt t="82454" x="4219575" y="4489450"/>
          <p14:tracePt t="82550" x="4225925" y="4489450"/>
          <p14:tracePt t="82598" x="4232275" y="4489450"/>
          <p14:tracePt t="82606" x="4232275" y="4483100"/>
          <p14:tracePt t="82622" x="4238625" y="4483100"/>
          <p14:tracePt t="82646" x="4244975" y="4478338"/>
          <p14:tracePt t="82654" x="4251325" y="4471988"/>
          <p14:tracePt t="82662" x="4256088" y="4471988"/>
          <p14:tracePt t="82670" x="4262438" y="4465638"/>
          <p14:tracePt t="82679" x="4268788" y="4465638"/>
          <p14:tracePt t="82686" x="4275138" y="4452938"/>
          <p14:tracePt t="82698" x="4287838" y="4446588"/>
          <p14:tracePt t="82704" x="4300538" y="4440238"/>
          <p14:tracePt t="82718" x="4311650" y="4429125"/>
          <p14:tracePt t="82719" x="4330700" y="4422775"/>
          <p14:tracePt t="82727" x="4349750" y="4410075"/>
          <p14:tracePt t="82738" x="4360863" y="4397375"/>
          <p14:tracePt t="82742" x="4373563" y="4384675"/>
          <p14:tracePt t="82759" x="4386263" y="4373563"/>
          <p14:tracePt t="82760" x="4392613" y="4360863"/>
          <p14:tracePt t="82767" x="4398963" y="4348163"/>
          <p14:tracePt t="82779" x="4403725" y="4335463"/>
          <p14:tracePt t="82785" x="4410075" y="4318000"/>
          <p14:tracePt t="82799" x="4410075" y="4305300"/>
          <p14:tracePt t="82800" x="4403725" y="4286250"/>
          <p14:tracePt t="82807" x="4403725" y="4268788"/>
          <p14:tracePt t="82819" x="4398963" y="4249738"/>
          <p14:tracePt t="82824" x="4398963" y="4232275"/>
          <p14:tracePt t="82839" x="4392613" y="4213225"/>
          <p14:tracePt t="82840" x="4392613" y="4200525"/>
          <p14:tracePt t="82848" x="4386263" y="4194175"/>
          <p14:tracePt t="82859" x="4386263" y="4187825"/>
          <p14:tracePt t="82864" x="4386263" y="4183063"/>
          <p14:tracePt t="82879" x="4379913" y="4183063"/>
          <p14:tracePt t="82887" x="4379913" y="4176713"/>
          <p14:tracePt t="82903" x="4379913" y="4170363"/>
          <p14:tracePt t="82919" x="4373563" y="4170363"/>
          <p14:tracePt t="82934" x="4373563" y="4164013"/>
          <p14:tracePt t="82950" x="4367213" y="4164013"/>
          <p14:tracePt t="82966" x="4367213" y="4157663"/>
          <p14:tracePt t="82990" x="4360863" y="4151313"/>
          <p14:tracePt t="83006" x="4360863" y="4144963"/>
          <p14:tracePt t="83022" x="4354513" y="4138613"/>
          <p14:tracePt t="83039" x="4349750" y="4133850"/>
          <p14:tracePt t="83054" x="4349750" y="4127500"/>
          <p14:tracePt t="83062" x="4343400" y="4127500"/>
          <p14:tracePt t="83070" x="4343400" y="4121150"/>
          <p14:tracePt t="83086" x="4343400" y="4114800"/>
          <p14:tracePt t="83094" x="4337050" y="4114800"/>
          <p14:tracePt t="83110" x="4337050" y="4108450"/>
          <p14:tracePt t="83198" x="4330700" y="4108450"/>
          <p14:tracePt t="83238" x="4324350" y="4102100"/>
          <p14:tracePt t="83278" x="4318000" y="4102100"/>
          <p14:tracePt t="83294" x="4318000" y="4095750"/>
          <p14:tracePt t="83326" x="4311650" y="4095750"/>
          <p14:tracePt t="83334" x="4311650" y="4090988"/>
          <p14:tracePt t="83350" x="4305300" y="4090988"/>
          <p14:tracePt t="83359" x="4294188" y="4084638"/>
          <p14:tracePt t="83367" x="4275138" y="4084638"/>
          <p14:tracePt t="83374" x="4256088" y="4078288"/>
          <p14:tracePt t="83382" x="4238625" y="4078288"/>
          <p14:tracePt t="83390" x="4219575" y="4071938"/>
          <p14:tracePt t="83399" x="4202113" y="4071938"/>
          <p14:tracePt t="83406" x="4189413" y="4071938"/>
          <p14:tracePt t="83419" x="4183063" y="4071938"/>
          <p14:tracePt t="83559" x="4176713" y="4071938"/>
          <p14:tracePt t="83566" x="4176713" y="4078288"/>
          <p14:tracePt t="83582" x="4176713" y="4084638"/>
          <p14:tracePt t="83590" x="4176713" y="4090988"/>
          <p14:tracePt t="83606" x="4176713" y="4095750"/>
          <p14:tracePt t="83622" x="4176713" y="4102100"/>
          <p14:tracePt t="83630" x="4176713" y="4108450"/>
          <p14:tracePt t="83646" x="4170363" y="4114800"/>
          <p14:tracePt t="83670" x="4170363" y="4121150"/>
          <p14:tracePt t="83702" x="4170363" y="4127500"/>
          <p14:tracePt t="83734" x="4164013" y="4133850"/>
          <p14:tracePt t="83750" x="4164013" y="4138613"/>
          <p14:tracePt t="83774" x="4164013" y="4144963"/>
          <p14:tracePt t="83790" x="4164013" y="4151313"/>
          <p14:tracePt t="83822" x="4157663" y="4157663"/>
          <p14:tracePt t="83854" x="4157663" y="4164013"/>
          <p14:tracePt t="84406" x="4157663" y="4170363"/>
          <p14:tracePt t="84462" x="4152900" y="4170363"/>
          <p14:tracePt t="84470" x="4152900" y="4176713"/>
          <p14:tracePt t="84518" x="4152900" y="4183063"/>
          <p14:tracePt t="84558" x="4152900" y="4187825"/>
          <p14:tracePt t="85126" x="4152900" y="4194175"/>
          <p14:tracePt t="85182" x="4146550" y="4194175"/>
          <p14:tracePt t="85934" x="4146550" y="4200525"/>
          <p14:tracePt t="85982" x="4146550" y="4206875"/>
          <p14:tracePt t="86022" x="4146550" y="4213225"/>
          <p14:tracePt t="86054" x="4146550" y="4219575"/>
          <p14:tracePt t="86070" x="4146550" y="4225925"/>
          <p14:tracePt t="86078" x="4146550" y="4232275"/>
          <p14:tracePt t="86094" x="4146550" y="4237038"/>
          <p14:tracePt t="86102" x="4146550" y="4243388"/>
          <p14:tracePt t="86110" x="4146550" y="4256088"/>
          <p14:tracePt t="86119" x="4146550" y="4268788"/>
          <p14:tracePt t="86126" x="4146550" y="4281488"/>
          <p14:tracePt t="86138" x="4146550" y="4292600"/>
          <p14:tracePt t="86143" x="4152900" y="4305300"/>
          <p14:tracePt t="86158" x="4152900" y="4318000"/>
          <p14:tracePt t="86159" x="4157663" y="4330700"/>
          <p14:tracePt t="86167" x="4157663" y="4335463"/>
          <p14:tracePt t="86178" x="4157663" y="4341813"/>
          <p14:tracePt t="86183" x="4164013" y="4348163"/>
          <p14:tracePt t="86198" x="4164013" y="4354513"/>
          <p14:tracePt t="86214" x="4164013" y="4360863"/>
          <p14:tracePt t="86222" x="4170363" y="4360863"/>
          <p14:tracePt t="86230" x="4170363" y="4367213"/>
          <p14:tracePt t="86254" x="4170363" y="4373563"/>
          <p14:tracePt t="86262" x="4176713" y="4373563"/>
          <p14:tracePt t="86270" x="4176713" y="4379913"/>
          <p14:tracePt t="86279" x="4183063" y="4384675"/>
          <p14:tracePt t="86286" x="4189413" y="4384675"/>
          <p14:tracePt t="86298" x="4189413" y="4391025"/>
          <p14:tracePt t="86303" x="4195763" y="4391025"/>
          <p14:tracePt t="86320" x="4202113" y="4397375"/>
          <p14:tracePt t="86334" x="4206875" y="4397375"/>
          <p14:tracePt t="86342" x="4206875" y="4403725"/>
          <p14:tracePt t="86350" x="4213225" y="4403725"/>
          <p14:tracePt t="86374" x="4219575" y="4403725"/>
          <p14:tracePt t="86382" x="4219575" y="4410075"/>
          <p14:tracePt t="86398" x="4225925" y="4410075"/>
          <p14:tracePt t="86406" x="4232275" y="4410075"/>
          <p14:tracePt t="86414" x="4238625" y="4410075"/>
          <p14:tracePt t="86422" x="4244975" y="4410075"/>
          <p14:tracePt t="86430" x="4256088" y="4403725"/>
          <p14:tracePt t="86439" x="4268788" y="4403725"/>
          <p14:tracePt t="86446" x="4287838" y="4397375"/>
          <p14:tracePt t="86458" x="4300538" y="4384675"/>
          <p14:tracePt t="86462" x="4318000" y="4373563"/>
          <p14:tracePt t="86478" x="4343400" y="4360863"/>
          <p14:tracePt t="86479" x="4354513" y="4341813"/>
          <p14:tracePt t="86487" x="4367213" y="4330700"/>
          <p14:tracePt t="86498" x="4379913" y="4318000"/>
          <p14:tracePt t="86503" x="4386263" y="4311650"/>
          <p14:tracePt t="86518" x="4386263" y="4305300"/>
          <p14:tracePt t="86519" x="4386263" y="4298950"/>
          <p14:tracePt t="86534" x="4386263" y="4292600"/>
          <p14:tracePt t="86542" x="4386263" y="4286250"/>
          <p14:tracePt t="86550" x="4386263" y="4281488"/>
          <p14:tracePt t="86559" x="4386263" y="4275138"/>
          <p14:tracePt t="86574" x="4386263" y="4262438"/>
          <p14:tracePt t="86582" x="4386263" y="4249738"/>
          <p14:tracePt t="86590" x="4386263" y="4243388"/>
          <p14:tracePt t="86599" x="4386263" y="4232275"/>
          <p14:tracePt t="86606" x="4386263" y="4225925"/>
          <p14:tracePt t="86618" x="4386263" y="4219575"/>
          <p14:tracePt t="86623" x="4379913" y="4213225"/>
          <p14:tracePt t="86639" x="4379913" y="4206875"/>
          <p14:tracePt t="86646" x="4379913" y="4200525"/>
          <p14:tracePt t="86658" x="4379913" y="4194175"/>
          <p14:tracePt t="86663" x="4373563" y="4187825"/>
          <p14:tracePt t="86678" x="4373563" y="4183063"/>
          <p14:tracePt t="86679" x="4373563" y="4170363"/>
          <p14:tracePt t="86694" x="4373563" y="4164013"/>
          <p14:tracePt t="86702" x="4373563" y="4157663"/>
          <p14:tracePt t="86710" x="4373563" y="4151313"/>
          <p14:tracePt t="86719" x="4367213" y="4151313"/>
          <p14:tracePt t="86742" x="4367213" y="4144963"/>
          <p14:tracePt t="86774" x="4367213" y="4138613"/>
          <p14:tracePt t="86806" x="4360863" y="4138613"/>
          <p14:tracePt t="86814" x="4360863" y="4133850"/>
          <p14:tracePt t="86822" x="4354513" y="4133850"/>
          <p14:tracePt t="86830" x="4343400" y="4121150"/>
          <p14:tracePt t="86839" x="4324350" y="4114800"/>
          <p14:tracePt t="86846" x="4305300" y="4108450"/>
          <p14:tracePt t="86854" x="4281488" y="4102100"/>
          <p14:tracePt t="86863" x="4256088" y="4095750"/>
          <p14:tracePt t="86871" x="4232275" y="4095750"/>
          <p14:tracePt t="86880" x="4206875" y="4090988"/>
          <p14:tracePt t="86887" x="4189413" y="4084638"/>
          <p14:tracePt t="86898" x="4183063" y="4084638"/>
          <p14:tracePt t="86904" x="4176713" y="4084638"/>
          <p14:tracePt t="86919" x="4170363" y="4084638"/>
          <p14:tracePt t="86934" x="4170363" y="4090988"/>
          <p14:tracePt t="86959" x="4164013" y="4095750"/>
          <p14:tracePt t="86966" x="4164013" y="4102100"/>
          <p14:tracePt t="86982" x="4164013" y="4114800"/>
          <p14:tracePt t="86990" x="4164013" y="4127500"/>
          <p14:tracePt t="86999" x="4157663" y="4133850"/>
          <p14:tracePt t="87006" x="4157663" y="4144963"/>
          <p14:tracePt t="87014" x="4157663" y="4157663"/>
          <p14:tracePt t="87022" x="4157663" y="4170363"/>
          <p14:tracePt t="87030" x="4157663" y="4183063"/>
          <p14:tracePt t="87039" x="4157663" y="4194175"/>
          <p14:tracePt t="87046" x="4157663" y="4200525"/>
          <p14:tracePt t="87058" x="4164013" y="4213225"/>
          <p14:tracePt t="87062" x="4164013" y="4225925"/>
          <p14:tracePt t="87078" x="4164013" y="4232275"/>
          <p14:tracePt t="87079" x="4170363" y="4237038"/>
          <p14:tracePt t="87086" x="4170363" y="4243388"/>
          <p14:tracePt t="87098" x="4170363" y="4249738"/>
          <p14:tracePt t="87103" x="4170363" y="4262438"/>
          <p14:tracePt t="87118" x="4170363" y="4268788"/>
          <p14:tracePt t="87119" x="4170363" y="4275138"/>
          <p14:tracePt t="87126" x="4176713" y="4275138"/>
          <p14:tracePt t="87138" x="4176713" y="4281488"/>
          <p14:tracePt t="87143" x="4176713" y="4286250"/>
          <p14:tracePt t="87159" x="4176713" y="4292600"/>
          <p14:tracePt t="87166" x="4176713" y="4298950"/>
          <p14:tracePt t="87178" x="4183063" y="4305300"/>
          <p14:tracePt t="87190" x="4183063" y="4311650"/>
          <p14:tracePt t="87199" x="4189413" y="4318000"/>
          <p14:tracePt t="87215" x="4189413" y="4324350"/>
          <p14:tracePt t="87222" x="4195763" y="4330700"/>
          <p14:tracePt t="87230" x="4195763" y="4335463"/>
          <p14:tracePt t="87239" x="4202113" y="4335463"/>
          <p14:tracePt t="87246" x="4206875" y="4341813"/>
          <p14:tracePt t="87258" x="4206875" y="4348163"/>
          <p14:tracePt t="87263" x="4213225" y="4354513"/>
          <p14:tracePt t="87278" x="4213225" y="4360863"/>
          <p14:tracePt t="87279" x="4219575" y="4360863"/>
          <p14:tracePt t="87294" x="4225925" y="4367213"/>
          <p14:tracePt t="87310" x="4225925" y="4373563"/>
          <p14:tracePt t="87334" x="4232275" y="4379913"/>
          <p14:tracePt t="87350" x="4232275" y="4384675"/>
          <p14:tracePt t="87374" x="4238625" y="4384675"/>
          <p14:tracePt t="87382" x="4238625" y="4391025"/>
          <p14:tracePt t="87414" x="4244975" y="4391025"/>
          <p14:tracePt t="87422" x="4244975" y="4397375"/>
          <p14:tracePt t="87439" x="4251325" y="4397375"/>
          <p14:tracePt t="87447" x="4256088" y="4397375"/>
          <p14:tracePt t="87454" x="4268788" y="4403725"/>
          <p14:tracePt t="87462" x="4275138" y="4403725"/>
          <p14:tracePt t="87470" x="4287838" y="4403725"/>
          <p14:tracePt t="87479" x="4300538" y="4410075"/>
          <p14:tracePt t="87486" x="4311650" y="4410075"/>
          <p14:tracePt t="87498" x="4318000" y="4410075"/>
          <p14:tracePt t="87503" x="4324350" y="4410075"/>
          <p14:tracePt t="87519" x="4330700" y="4403725"/>
          <p14:tracePt t="87527" x="4337050" y="4403725"/>
          <p14:tracePt t="87538" x="4337050" y="4397375"/>
          <p14:tracePt t="87543" x="4349750" y="4384675"/>
          <p14:tracePt t="87559" x="4354513" y="4373563"/>
          <p14:tracePt t="87560" x="4360863" y="4354513"/>
          <p14:tracePt t="87567" x="4360863" y="4341813"/>
          <p14:tracePt t="87578" x="4367213" y="4335463"/>
          <p14:tracePt t="87583" x="4367213" y="4324350"/>
          <p14:tracePt t="87599" x="4373563" y="4305300"/>
          <p14:tracePt t="87600" x="4373563" y="4292600"/>
          <p14:tracePt t="87607" x="4373563" y="4286250"/>
          <p14:tracePt t="87619" x="4373563" y="4275138"/>
          <p14:tracePt t="87624" x="4373563" y="4262438"/>
          <p14:tracePt t="87639" x="4373563" y="4249738"/>
          <p14:tracePt t="87640" x="4367213" y="4237038"/>
          <p14:tracePt t="87647" x="4367213" y="4232275"/>
          <p14:tracePt t="87663" x="4367213" y="4225925"/>
          <p14:tracePt t="87670" x="4367213" y="4219575"/>
          <p14:tracePt t="87686" x="4367213" y="4213225"/>
          <p14:tracePt t="87718" x="4367213" y="4206875"/>
          <p14:tracePt t="87726" x="4360863" y="4206875"/>
          <p14:tracePt t="87742" x="4360863" y="4200525"/>
          <p14:tracePt t="87759" x="4360863" y="4194175"/>
          <p14:tracePt t="87768" x="4354513" y="4194175"/>
          <p14:tracePt t="87782" x="4354513" y="4187825"/>
          <p14:tracePt t="87806" x="4349750" y="4183063"/>
          <p14:tracePt t="87823" x="4349750" y="4176713"/>
          <p14:tracePt t="87830" x="4343400" y="4176713"/>
          <p14:tracePt t="87839" x="4343400" y="4170363"/>
          <p14:tracePt t="87854" x="4337050" y="4164013"/>
          <p14:tracePt t="87872" x="4337050" y="4157663"/>
          <p14:tracePt t="87886" x="4330700" y="4151313"/>
          <p14:tracePt t="87902" x="4330700" y="4144963"/>
          <p14:tracePt t="87920" x="4330700" y="4138613"/>
          <p14:tracePt t="87927" x="4324350" y="4138613"/>
          <p14:tracePt t="87942" x="4324350" y="4133850"/>
          <p14:tracePt t="87998" x="4318000" y="4127500"/>
          <p14:tracePt t="88254" x="4311650" y="4127500"/>
          <p14:tracePt t="88286" x="4305300" y="4127500"/>
          <p14:tracePt t="88310" x="4300538" y="4127500"/>
          <p14:tracePt t="88326" x="4294188" y="4127500"/>
          <p14:tracePt t="88351" x="4287838" y="4127500"/>
          <p14:tracePt t="88366" x="4281488" y="4121150"/>
          <p14:tracePt t="88374" x="4275138" y="4121150"/>
          <p14:tracePt t="88390" x="4268788" y="4121150"/>
          <p14:tracePt t="88406" x="4262438" y="4121150"/>
          <p14:tracePt t="88430" x="4256088" y="4121150"/>
          <p14:tracePt t="88454" x="4256088" y="4114800"/>
          <p14:tracePt t="88534" x="4251325" y="4114800"/>
          <p14:tracePt t="88550" x="4251325" y="4121150"/>
          <p14:tracePt t="88574" x="4244975" y="4121150"/>
          <p14:tracePt t="88590" x="4244975" y="4127500"/>
          <p14:tracePt t="88599" x="4238625" y="4127500"/>
          <p14:tracePt t="88614" x="4238625" y="4133850"/>
          <p14:tracePt t="88622" x="4232275" y="4133850"/>
          <p14:tracePt t="88630" x="4225925" y="4138613"/>
          <p14:tracePt t="88639" x="4219575" y="4138613"/>
          <p14:tracePt t="88646" x="4213225" y="4144963"/>
          <p14:tracePt t="88662" x="4206875" y="4151313"/>
          <p14:tracePt t="88670" x="4202113" y="4151313"/>
          <p14:tracePt t="88686" x="4195763" y="4157663"/>
          <p14:tracePt t="88718" x="4195763" y="4164013"/>
          <p14:tracePt t="88726" x="4189413" y="4164013"/>
          <p14:tracePt t="88758" x="4189413" y="4170363"/>
          <p14:tracePt t="88766" x="4183063" y="4170363"/>
          <p14:tracePt t="88782" x="4183063" y="4176713"/>
          <p14:tracePt t="88806" x="4176713" y="4183063"/>
          <p14:tracePt t="88830" x="4170363" y="4187825"/>
          <p14:tracePt t="88846" x="4170363" y="4194175"/>
          <p14:tracePt t="88878" x="4170363" y="4200525"/>
          <p14:tracePt t="88894" x="4164013" y="4200525"/>
          <p14:tracePt t="88910" x="4164013" y="4206875"/>
          <p14:tracePt t="88934" x="4164013" y="4213225"/>
          <p14:tracePt t="88950" x="4164013" y="4219575"/>
          <p14:tracePt t="88966" x="4164013" y="4225925"/>
          <p14:tracePt t="88974" x="4164013" y="4232275"/>
          <p14:tracePt t="88990" x="4164013" y="4237038"/>
          <p14:tracePt t="88999" x="4164013" y="4243388"/>
          <p14:tracePt t="89006" x="4170363" y="4249738"/>
          <p14:tracePt t="89014" x="4170363" y="4256088"/>
          <p14:tracePt t="89022" x="4170363" y="4268788"/>
          <p14:tracePt t="89030" x="4176713" y="4275138"/>
          <p14:tracePt t="89046" x="4183063" y="4281488"/>
          <p14:tracePt t="89054" x="4183063" y="4286250"/>
          <p14:tracePt t="89070" x="4189413" y="4292600"/>
          <p14:tracePt t="89094" x="4195763" y="4298950"/>
          <p14:tracePt t="89134" x="4202113" y="4298950"/>
          <p14:tracePt t="89190" x="4206875" y="4298950"/>
          <p14:tracePt t="89223" x="4213225" y="4298950"/>
          <p14:tracePt t="89239" x="4219575" y="4298950"/>
          <p14:tracePt t="89246" x="4225925" y="4298950"/>
          <p14:tracePt t="89271" x="4232275" y="4298950"/>
          <p14:tracePt t="89286" x="4238625" y="4298950"/>
          <p14:tracePt t="89326" x="4244975" y="4298950"/>
          <p14:tracePt t="89358" x="4251325" y="4292600"/>
          <p14:tracePt t="89390" x="4256088" y="4292600"/>
          <p14:tracePt t="89399" x="4256088" y="4286250"/>
          <p14:tracePt t="89414" x="4256088" y="4281488"/>
          <p14:tracePt t="89422" x="4262438" y="4281488"/>
          <p14:tracePt t="89438" x="4262438" y="4275138"/>
          <p14:tracePt t="89454" x="4268788" y="4275138"/>
          <p14:tracePt t="89462" x="4268788" y="4268788"/>
          <p14:tracePt t="89478" x="4268788" y="4262438"/>
          <p14:tracePt t="89494" x="4268788" y="4249738"/>
          <p14:tracePt t="89502" x="4262438" y="4232275"/>
          <p14:tracePt t="89510" x="4262438" y="4200525"/>
          <p14:tracePt t="89519" x="4251325" y="4170363"/>
          <p14:tracePt t="89526" x="4225925" y="4127500"/>
          <p14:tracePt t="89534" x="4202113" y="4078288"/>
          <p14:tracePt t="89542" x="4157663" y="4022725"/>
          <p14:tracePt t="89550" x="4097338" y="3948113"/>
          <p14:tracePt t="89559" x="4035425" y="3868738"/>
          <p14:tracePt t="89566" x="3967163" y="3783013"/>
          <p14:tracePt t="89579" x="3887788" y="3702050"/>
          <p14:tracePt t="89583" x="3802063" y="3616325"/>
          <p14:tracePt t="89599" x="3703638" y="3536950"/>
          <p14:tracePt t="89600" x="3573463" y="3432175"/>
          <p14:tracePt t="89607" x="3457575" y="3346450"/>
          <p14:tracePt t="89619" x="3340100" y="3271838"/>
          <p14:tracePt t="89624" x="3228975" y="3209925"/>
          <p14:tracePt t="89639" x="3038475" y="3117850"/>
          <p14:tracePt t="89646" x="2952750" y="3081338"/>
          <p14:tracePt t="89659" x="2860675" y="3038475"/>
          <p14:tracePt t="89663" x="2774950" y="3001963"/>
          <p14:tracePt t="89680" x="2700338" y="2970213"/>
          <p14:tracePt t="89680" x="2644775" y="2959100"/>
          <p14:tracePt t="89687" x="2595563" y="2940050"/>
          <p14:tracePt t="89699" x="2559050" y="2927350"/>
          <p14:tracePt t="89704" x="2533650" y="2914650"/>
          <p14:tracePt t="89719" x="2522538" y="2909888"/>
          <p14:tracePt t="89720" x="2522538" y="2903538"/>
          <p14:tracePt t="89830" x="2528888" y="2903538"/>
          <p14:tracePt t="89846" x="2533650" y="2909888"/>
          <p14:tracePt t="89862" x="2540000" y="2909888"/>
          <p14:tracePt t="89886" x="2516188" y="2903538"/>
          <p14:tracePt t="89894" x="2484438" y="2890838"/>
          <p14:tracePt t="89902" x="2447925" y="2878138"/>
          <p14:tracePt t="89910" x="2411413" y="2854325"/>
          <p14:tracePt t="89919" x="2362200" y="2822575"/>
          <p14:tracePt t="89926" x="2312988" y="2779713"/>
          <p14:tracePt t="89934" x="2251075" y="2730500"/>
          <p14:tracePt t="89942" x="2171700" y="2674938"/>
          <p14:tracePt t="89950" x="2103438" y="2632075"/>
          <p14:tracePt t="89959" x="2036763" y="2589213"/>
          <p14:tracePt t="89966" x="1974850" y="2552700"/>
          <p14:tracePt t="89979" x="1919288" y="2522538"/>
          <p14:tracePt t="89984" x="1863725" y="2490788"/>
          <p14:tracePt t="89999" x="1758950" y="2454275"/>
          <p14:tracePt t="90006" x="1703388" y="2441575"/>
          <p14:tracePt t="90019" x="1660525" y="2428875"/>
          <p14:tracePt t="90024" x="1617663" y="2424113"/>
          <p14:tracePt t="90039" x="1549400" y="2411413"/>
          <p14:tracePt t="90046" x="1519238" y="2411413"/>
          <p14:tracePt t="90059" x="1495425" y="2411413"/>
          <p14:tracePt t="90064" x="1476375" y="2417763"/>
          <p14:tracePt t="90079" x="1457325" y="2424113"/>
          <p14:tracePt t="90094" x="1450975" y="2424113"/>
          <p14:tracePt t="90110" x="1450975" y="2428875"/>
          <p14:tracePt t="90142" x="1450975" y="2435225"/>
          <p14:tracePt t="90166" x="1450975" y="2441575"/>
          <p14:tracePt t="90182" x="1457325" y="2441575"/>
          <p14:tracePt t="90310" x="1450975" y="2441575"/>
          <p14:tracePt t="90342" x="1433513" y="2435225"/>
          <p14:tracePt t="90350" x="1408113" y="2435225"/>
          <p14:tracePt t="90359" x="1371600" y="2428875"/>
          <p14:tracePt t="90366" x="1341438" y="2428875"/>
          <p14:tracePt t="90374" x="1328738" y="2435225"/>
          <p14:tracePt t="90390" x="1335088" y="2435225"/>
          <p14:tracePt t="90398" x="1371600" y="2454275"/>
          <p14:tracePt t="90406" x="1433513" y="2460625"/>
          <p14:tracePt t="90414" x="1463675" y="2466975"/>
          <p14:tracePt t="90510" x="1482725" y="2473325"/>
          <p14:tracePt t="90518" x="1489075" y="2473325"/>
          <p14:tracePt t="90526" x="1500188" y="2473325"/>
          <p14:tracePt t="90534" x="1531938" y="2484438"/>
          <p14:tracePt t="90543" x="1562100" y="2497138"/>
          <p14:tracePt t="90550" x="1581150" y="2503488"/>
          <p14:tracePt t="90559" x="1587500" y="2509838"/>
          <p14:tracePt t="90574" x="1581150" y="2509838"/>
          <p14:tracePt t="90582" x="1574800" y="2503488"/>
          <p14:tracePt t="90590" x="1562100" y="2490788"/>
          <p14:tracePt t="90599" x="1531938" y="2473325"/>
          <p14:tracePt t="90606" x="1470025" y="2435225"/>
          <p14:tracePt t="90618" x="1401763" y="2398713"/>
          <p14:tracePt t="90622" x="1328738" y="2362200"/>
          <p14:tracePt t="90638" x="1249363" y="2319338"/>
          <p14:tracePt t="90639" x="1168400" y="2276475"/>
          <p14:tracePt t="90647" x="1089025" y="2232025"/>
          <p14:tracePt t="90658" x="1003300" y="2189163"/>
          <p14:tracePt t="90663" x="904875" y="2146300"/>
          <p14:tracePt t="90678" x="811213" y="2097088"/>
          <p14:tracePt t="90679" x="725488" y="2066925"/>
          <p14:tracePt t="90687" x="652463" y="2041525"/>
          <p14:tracePt t="90698" x="590550" y="2017713"/>
          <p14:tracePt t="90702" x="541338" y="1992313"/>
          <p14:tracePt t="90718" x="504825" y="1974850"/>
          <p14:tracePt t="90719" x="473075" y="1962150"/>
          <p14:tracePt t="90727" x="455613" y="1949450"/>
          <p14:tracePt t="90738" x="442913" y="1949450"/>
          <p14:tracePt t="90743" x="436563" y="1943100"/>
          <p14:tracePt t="90758" x="430213" y="1943100"/>
          <p14:tracePt t="90790" x="423863" y="1943100"/>
          <p14:tracePt t="90798" x="417513" y="1949450"/>
          <p14:tracePt t="90806" x="412750" y="1949450"/>
          <p14:tracePt t="90814" x="406400" y="1955800"/>
          <p14:tracePt t="90822" x="393700" y="1968500"/>
          <p14:tracePt t="90830" x="387350" y="1981200"/>
          <p14:tracePt t="90839" x="374650" y="1992313"/>
          <p14:tracePt t="90846" x="363538" y="2011363"/>
          <p14:tracePt t="90858" x="350838" y="2030413"/>
          <p14:tracePt t="90863" x="344488" y="2041525"/>
          <p14:tracePt t="90878" x="331788" y="2066925"/>
          <p14:tracePt t="90879" x="319088" y="2090738"/>
          <p14:tracePt t="90887" x="307975" y="2122488"/>
          <p14:tracePt t="90898" x="301625" y="2152650"/>
          <p14:tracePt t="90904" x="295275" y="2182813"/>
          <p14:tracePt t="90918" x="288925" y="2214563"/>
          <p14:tracePt t="90919" x="282575" y="2257425"/>
          <p14:tracePt t="90926" x="276225" y="2300288"/>
          <p14:tracePt t="90938" x="276225" y="2343150"/>
          <p14:tracePt t="90943" x="282575" y="2379663"/>
          <p14:tracePt t="90959" x="295275" y="2424113"/>
          <p14:tracePt t="90959" x="301625" y="2466975"/>
          <p14:tracePt t="90967" x="314325" y="2509838"/>
          <p14:tracePt t="90978" x="325438" y="2571750"/>
          <p14:tracePt t="90983" x="344488" y="2625725"/>
          <p14:tracePt t="90998" x="350838" y="2681288"/>
          <p14:tracePt t="90999" x="368300" y="2736850"/>
          <p14:tracePt t="91006" x="381000" y="2786063"/>
          <p14:tracePt t="91018" x="400050" y="2835275"/>
          <p14:tracePt t="91023" x="417513" y="2878138"/>
          <p14:tracePt t="91038" x="449263" y="2940050"/>
          <p14:tracePt t="91039" x="466725" y="2982913"/>
          <p14:tracePt t="91047" x="492125" y="3019425"/>
          <p14:tracePt t="91058" x="515938" y="3044825"/>
          <p14:tracePt t="91063" x="541338" y="3068638"/>
          <p14:tracePt t="91078" x="565150" y="3087688"/>
          <p14:tracePt t="91079" x="603250" y="3100388"/>
          <p14:tracePt t="91087" x="633413" y="3117850"/>
          <p14:tracePt t="91098" x="669925" y="3117850"/>
          <p14:tracePt t="91103" x="708025" y="3117850"/>
          <p14:tracePt t="91118" x="744538" y="3117850"/>
          <p14:tracePt t="91119" x="781050" y="3111500"/>
          <p14:tracePt t="91127" x="823913" y="3100388"/>
          <p14:tracePt t="91138" x="879475" y="3074988"/>
          <p14:tracePt t="91143" x="928688" y="3044825"/>
          <p14:tracePt t="91158" x="984250" y="3008313"/>
          <p14:tracePt t="91159" x="1039813" y="2970213"/>
          <p14:tracePt t="91167" x="1101725" y="2927350"/>
          <p14:tracePt t="91178" x="1162050" y="2878138"/>
          <p14:tracePt t="91183" x="1230313" y="2828925"/>
          <p14:tracePt t="91198" x="1303338" y="2773363"/>
          <p14:tracePt t="91199" x="1365250" y="2719388"/>
          <p14:tracePt t="91207" x="1427163" y="2670175"/>
          <p14:tracePt t="91218" x="1489075" y="2614613"/>
          <p14:tracePt t="91222" x="1544638" y="2565400"/>
          <p14:tracePt t="91239" x="1593850" y="2503488"/>
          <p14:tracePt t="91240" x="1654175" y="2441575"/>
          <p14:tracePt t="91247" x="1703388" y="2379663"/>
          <p14:tracePt t="91258" x="1752600" y="2325688"/>
          <p14:tracePt t="91262" x="1801813" y="2276475"/>
          <p14:tracePt t="91278" x="1839913" y="2220913"/>
          <p14:tracePt t="91279" x="1876425" y="2171700"/>
          <p14:tracePt t="91287" x="1912938" y="2116138"/>
          <p14:tracePt t="91298" x="1938338" y="2073275"/>
          <p14:tracePt t="91303" x="1955800" y="2030413"/>
          <p14:tracePt t="91318" x="1968500" y="1985963"/>
          <p14:tracePt t="91319" x="1981200" y="1949450"/>
          <p14:tracePt t="91327" x="1981200" y="1912938"/>
          <p14:tracePt t="91338" x="1981200" y="1876425"/>
          <p14:tracePt t="91343" x="1981200" y="1844675"/>
          <p14:tracePt t="91359" x="1955800" y="1795463"/>
          <p14:tracePt t="91367" x="1943100" y="1765300"/>
          <p14:tracePt t="91378" x="1925638" y="1746250"/>
          <p14:tracePt t="91383" x="1906588" y="1728788"/>
          <p14:tracePt t="91399" x="1882775" y="1716088"/>
          <p14:tracePt t="91400" x="1851025" y="1690688"/>
          <p14:tracePt t="91407" x="1820863" y="1673225"/>
          <p14:tracePt t="91418" x="1784350" y="1654175"/>
          <p14:tracePt t="91424" x="1746250" y="1641475"/>
          <p14:tracePt t="91439" x="1709738" y="1636713"/>
          <p14:tracePt t="91440" x="1679575" y="1624013"/>
          <p14:tracePt t="91447" x="1630363" y="1617663"/>
          <p14:tracePt t="91458" x="1593850" y="1611313"/>
          <p14:tracePt t="91465" x="1555750" y="1604963"/>
          <p14:tracePt t="91479" x="1525588" y="1598613"/>
          <p14:tracePt t="91480" x="1495425" y="1598613"/>
          <p14:tracePt t="91487" x="1470025" y="1598613"/>
          <p14:tracePt t="91498" x="1446213" y="1592263"/>
          <p14:tracePt t="91504" x="1414463" y="1592263"/>
          <p14:tracePt t="91519" x="1384300" y="1587500"/>
          <p14:tracePt t="91520" x="1352550" y="1587500"/>
          <p14:tracePt t="91527" x="1322388" y="1581150"/>
          <p14:tracePt t="91538" x="1285875" y="1574800"/>
          <p14:tracePt t="91544" x="1243013" y="1574800"/>
          <p14:tracePt t="91559" x="1200150" y="1568450"/>
          <p14:tracePt t="91560" x="1150938" y="1568450"/>
          <p14:tracePt t="91567" x="1101725" y="1568450"/>
          <p14:tracePt t="91578" x="1052513" y="1568450"/>
          <p14:tracePt t="91583" x="1008063" y="1568450"/>
          <p14:tracePt t="91599" x="971550" y="1574800"/>
          <p14:tracePt t="91601" x="935038" y="1587500"/>
          <p14:tracePt t="91609" x="904875" y="1587500"/>
          <p14:tracePt t="91618" x="866775" y="1604963"/>
          <p14:tracePt t="91624" x="836613" y="1617663"/>
          <p14:tracePt t="91639" x="806450" y="1630363"/>
          <p14:tracePt t="91640" x="781050" y="1647825"/>
          <p14:tracePt t="91647" x="750888" y="1660525"/>
          <p14:tracePt t="91658" x="731838" y="1673225"/>
          <p14:tracePt t="91664" x="712788" y="1690688"/>
          <p14:tracePt t="91679" x="682625" y="1728788"/>
          <p14:tracePt t="91686" x="669925" y="1739900"/>
          <p14:tracePt t="91698" x="663575" y="1758950"/>
          <p14:tracePt t="91705" x="652463" y="1778000"/>
          <p14:tracePt t="91719" x="646113" y="1789113"/>
          <p14:tracePt t="91720" x="639763" y="1801813"/>
          <p14:tracePt t="91727" x="633413" y="1820863"/>
          <p14:tracePt t="91738" x="627063" y="1833563"/>
          <p14:tracePt t="91744" x="620713" y="1844675"/>
          <p14:tracePt t="91759" x="614363" y="1863725"/>
          <p14:tracePt t="91760" x="609600" y="1882775"/>
          <p14:tracePt t="91767" x="603250" y="1887538"/>
          <p14:tracePt t="91778" x="596900" y="1906588"/>
          <p14:tracePt t="91785" x="590550" y="1931988"/>
          <p14:tracePt t="91799" x="577850" y="1949450"/>
          <p14:tracePt t="91800" x="571500" y="1974850"/>
          <p14:tracePt t="91807" x="565150" y="1998663"/>
          <p14:tracePt t="91818" x="560388" y="2024063"/>
          <p14:tracePt t="91823" x="554038" y="2047875"/>
          <p14:tracePt t="91839" x="547688" y="2073275"/>
          <p14:tracePt t="91840" x="547688" y="2097088"/>
          <p14:tracePt t="91846" x="541338" y="2116138"/>
          <p14:tracePt t="91858" x="534988" y="2133600"/>
          <p14:tracePt t="91863" x="528638" y="2159000"/>
          <p14:tracePt t="91879" x="522288" y="2182813"/>
          <p14:tracePt t="91880" x="522288" y="2208213"/>
          <p14:tracePt t="91886" x="515938" y="2238375"/>
          <p14:tracePt t="91898" x="511175" y="2263775"/>
          <p14:tracePt t="91905" x="511175" y="2287588"/>
          <p14:tracePt t="91919" x="511175" y="2312988"/>
          <p14:tracePt t="91920" x="511175" y="2330450"/>
          <p14:tracePt t="91926" x="515938" y="2355850"/>
          <p14:tracePt t="91939" x="522288" y="2379663"/>
          <p14:tracePt t="91945" x="541338" y="2405063"/>
          <p14:tracePt t="91959" x="565150" y="2435225"/>
          <p14:tracePt t="91960" x="590550" y="2460625"/>
          <p14:tracePt t="91967" x="614363" y="2484438"/>
          <p14:tracePt t="91978" x="652463" y="2503488"/>
          <p14:tracePt t="91984" x="688975" y="2516188"/>
          <p14:tracePt t="91999" x="787400" y="2540000"/>
          <p14:tracePt t="92006" x="836613" y="2546350"/>
          <p14:tracePt t="92018" x="892175" y="2552700"/>
          <p14:tracePt t="92024" x="941388" y="2559050"/>
          <p14:tracePt t="92039" x="990600" y="2559050"/>
          <p14:tracePt t="92040" x="1046163" y="2559050"/>
          <p14:tracePt t="92047" x="1106488" y="2559050"/>
          <p14:tracePt t="92058" x="1168400" y="2552700"/>
          <p14:tracePt t="92065" x="1223963" y="2546350"/>
          <p14:tracePt t="92079" x="1273175" y="2540000"/>
          <p14:tracePt t="92080" x="1316038" y="2540000"/>
          <p14:tracePt t="92087" x="1352550" y="2540000"/>
          <p14:tracePt t="92098" x="1390650" y="2540000"/>
          <p14:tracePt t="92104" x="1414463" y="2540000"/>
          <p14:tracePt t="92119" x="1427163" y="2540000"/>
          <p14:tracePt t="92120" x="1446213" y="2540000"/>
          <p14:tracePt t="92126" x="1457325" y="2540000"/>
          <p14:tracePt t="92138" x="1470025" y="2540000"/>
          <p14:tracePt t="92143" x="1476375" y="2540000"/>
          <p14:tracePt t="92159" x="1482725" y="2533650"/>
          <p14:tracePt t="92160" x="1489075" y="2527300"/>
          <p14:tracePt t="92167" x="1500188" y="2522538"/>
          <p14:tracePt t="92178" x="1506538" y="2509838"/>
          <p14:tracePt t="92184" x="1519238" y="2497138"/>
          <p14:tracePt t="92199" x="1525588" y="2484438"/>
          <p14:tracePt t="92200" x="1531938" y="2478088"/>
          <p14:tracePt t="92207" x="1538288" y="2473325"/>
          <p14:tracePt t="92218" x="1544638" y="2460625"/>
          <p14:tracePt t="92224" x="1544638" y="2447925"/>
          <p14:tracePt t="92239" x="1549400" y="2428875"/>
          <p14:tracePt t="92240" x="1549400" y="2411413"/>
          <p14:tracePt t="92247" x="1549400" y="2392363"/>
          <p14:tracePt t="92258" x="1544638" y="2374900"/>
          <p14:tracePt t="92264" x="1544638" y="2349500"/>
          <p14:tracePt t="92279" x="1531938" y="2319338"/>
          <p14:tracePt t="92280" x="1519238" y="2293938"/>
          <p14:tracePt t="92286" x="1506538" y="2270125"/>
          <p14:tracePt t="92299" x="1489075" y="2244725"/>
          <p14:tracePt t="92305" x="1463675" y="2214563"/>
          <p14:tracePt t="92319" x="1408113" y="2146300"/>
          <p14:tracePt t="92327" x="1377950" y="2122488"/>
          <p14:tracePt t="92338" x="1341438" y="2090738"/>
          <p14:tracePt t="92344" x="1303338" y="2054225"/>
          <p14:tracePt t="92359" x="1260475" y="2030413"/>
          <p14:tracePt t="92360" x="1204913" y="1992313"/>
          <p14:tracePt t="92367" x="1138238" y="1955800"/>
          <p14:tracePt t="92379" x="1063625" y="1925638"/>
          <p14:tracePt t="92385" x="990600" y="1900238"/>
          <p14:tracePt t="92399" x="915988" y="1870075"/>
          <p14:tracePt t="92400" x="842963" y="1851025"/>
          <p14:tracePt t="92407" x="757238" y="1827213"/>
          <p14:tracePt t="92419" x="669925" y="1808163"/>
          <p14:tracePt t="92425" x="565150" y="1784350"/>
          <p14:tracePt t="92439" x="461963" y="1765300"/>
          <p14:tracePt t="92440" x="363538" y="1746250"/>
          <p14:tracePt t="92447" x="276225" y="1735138"/>
          <p14:tracePt t="92459" x="196850" y="1728788"/>
          <p14:tracePt t="92464" x="128588" y="1728788"/>
          <p14:tracePt t="92479" x="73025" y="1728788"/>
          <p14:tracePt t="92480" x="19050" y="1735138"/>
          <p14:tracePt t="92753" x="6350" y="2035175"/>
          <p14:tracePt t="92759" x="19050" y="2047875"/>
          <p14:tracePt t="92767" x="36513" y="2066925"/>
          <p14:tracePt t="92774" x="61913" y="2084388"/>
          <p14:tracePt t="92782" x="92075" y="2109788"/>
          <p14:tracePt t="92790" x="128588" y="2128838"/>
          <p14:tracePt t="92801" x="160338" y="2152650"/>
          <p14:tracePt t="92806" x="196850" y="2182813"/>
          <p14:tracePt t="92814" x="239713" y="2214563"/>
          <p14:tracePt t="92822" x="288925" y="2238375"/>
          <p14:tracePt t="92830" x="350838" y="2270125"/>
          <p14:tracePt t="92839" x="417513" y="2306638"/>
          <p14:tracePt t="92846" x="485775" y="2330450"/>
          <p14:tracePt t="92859" x="547688" y="2349500"/>
          <p14:tracePt t="92864" x="609600" y="2368550"/>
          <p14:tracePt t="92879" x="669925" y="2386013"/>
          <p14:tracePt t="92880" x="738188" y="2398713"/>
          <p14:tracePt t="92887" x="793750" y="2411413"/>
          <p14:tracePt t="92899" x="842963" y="2424113"/>
          <p14:tracePt t="92904" x="879475" y="2424113"/>
          <p14:tracePt t="92919" x="909638" y="2424113"/>
          <p14:tracePt t="92920" x="928688" y="2424113"/>
          <p14:tracePt t="92926" x="947738" y="2417763"/>
          <p14:tracePt t="92942" x="954088" y="2411413"/>
          <p14:tracePt t="92950" x="958850" y="2411413"/>
          <p14:tracePt t="92959" x="958850" y="2405063"/>
          <p14:tracePt t="92974" x="965200" y="2398713"/>
          <p14:tracePt t="92999" x="965200" y="2392363"/>
          <p14:tracePt t="93038" x="965200" y="2386013"/>
          <p14:tracePt t="94086" x="977900" y="2386013"/>
          <p14:tracePt t="94094" x="1003300" y="2379663"/>
          <p14:tracePt t="94103" x="1039813" y="2379663"/>
          <p14:tracePt t="94110" x="1082675" y="2379663"/>
          <p14:tracePt t="94119" x="1144588" y="2374900"/>
          <p14:tracePt t="94126" x="1211263" y="2374900"/>
          <p14:tracePt t="94134" x="1285875" y="2368550"/>
          <p14:tracePt t="94142" x="1365250" y="2362200"/>
          <p14:tracePt t="94150" x="1457325" y="2362200"/>
          <p14:tracePt t="94160" x="1544638" y="2362200"/>
          <p14:tracePt t="94166" x="1654175" y="2362200"/>
          <p14:tracePt t="94179" x="1752600" y="2362200"/>
          <p14:tracePt t="94183" x="1844675" y="2362200"/>
          <p14:tracePt t="94199" x="1919288" y="2355850"/>
          <p14:tracePt t="94200" x="1974850" y="2343150"/>
          <p14:tracePt t="94206" x="2011363" y="2330450"/>
          <p14:tracePt t="94219" x="2024063" y="2319338"/>
          <p14:tracePt t="94223" x="2024063" y="2300288"/>
          <p14:tracePt t="94239" x="2011363" y="2287588"/>
          <p14:tracePt t="94240" x="1987550" y="2270125"/>
          <p14:tracePt t="94247" x="1943100" y="2238375"/>
          <p14:tracePt t="94259" x="1882775" y="2201863"/>
          <p14:tracePt t="94263" x="1801813" y="2165350"/>
          <p14:tracePt t="94279" x="1722438" y="2128838"/>
          <p14:tracePt t="94280" x="1617663" y="2097088"/>
          <p14:tracePt t="94287" x="1549400" y="2073275"/>
          <p14:tracePt t="94299" x="1512888" y="2066925"/>
          <p14:tracePt t="94374" x="1506538" y="2060575"/>
          <p14:tracePt t="94390" x="1519238" y="2073275"/>
          <p14:tracePt t="94398" x="1555750" y="2103438"/>
          <p14:tracePt t="94406" x="1624013" y="2146300"/>
          <p14:tracePt t="94414" x="1709738" y="2189163"/>
          <p14:tracePt t="94422" x="1801813" y="2227263"/>
          <p14:tracePt t="94430" x="1893888" y="2251075"/>
          <p14:tracePt t="94439" x="1981200" y="2270125"/>
          <p14:tracePt t="94446" x="2041525" y="2270125"/>
          <p14:tracePt t="94459" x="2079625" y="2263775"/>
          <p14:tracePt t="94463" x="2097088" y="2257425"/>
          <p14:tracePt t="94479" x="2103438" y="2257425"/>
          <p14:tracePt t="94486" x="2103438" y="2251075"/>
          <p14:tracePt t="94510" x="2103438" y="2244725"/>
          <p14:tracePt t="94518" x="2103438" y="2232025"/>
          <p14:tracePt t="94526" x="2103438" y="2227263"/>
          <p14:tracePt t="94534" x="2097088" y="2208213"/>
          <p14:tracePt t="94542" x="2090738" y="2189163"/>
          <p14:tracePt t="94550" x="2079625" y="2165350"/>
          <p14:tracePt t="94559" x="2073275" y="2146300"/>
          <p14:tracePt t="94566" x="2073275" y="2128838"/>
          <p14:tracePt t="94579" x="2066925" y="2109788"/>
          <p14:tracePt t="94583" x="2054225" y="2090738"/>
          <p14:tracePt t="94599" x="2047875" y="2066925"/>
          <p14:tracePt t="94606" x="2047875" y="2060575"/>
          <p14:tracePt t="94619" x="2047875" y="2054225"/>
          <p14:tracePt t="94623" x="2047875" y="2047875"/>
          <p14:tracePt t="94639" x="2047875" y="2041525"/>
          <p14:tracePt t="94934" x="2041525" y="2041525"/>
          <p14:tracePt t="94958" x="2036763" y="2041525"/>
          <p14:tracePt t="94966" x="2030413" y="2041525"/>
          <p14:tracePt t="94974" x="2024063" y="2041525"/>
          <p14:tracePt t="94982" x="1998663" y="2041525"/>
          <p14:tracePt t="94990" x="1974850" y="2041525"/>
          <p14:tracePt t="94999" x="1943100" y="2041525"/>
          <p14:tracePt t="95006" x="1906588" y="2041525"/>
          <p14:tracePt t="95019" x="1870075" y="2041525"/>
          <p14:tracePt t="95022" x="1833563" y="2047875"/>
          <p14:tracePt t="95040" x="1778000" y="2054225"/>
          <p14:tracePt t="95047" x="1758950" y="2060575"/>
          <p14:tracePt t="95059" x="1746250" y="2060575"/>
          <p14:tracePt t="95062" x="1735138" y="2066925"/>
          <p14:tracePt t="95079" x="1728788" y="2066925"/>
          <p14:tracePt t="95094" x="1722438" y="2066925"/>
          <p14:tracePt t="95102" x="1722438" y="2073275"/>
          <p14:tracePt t="95126" x="1722438" y="2079625"/>
          <p14:tracePt t="95142" x="1716088" y="2079625"/>
          <p14:tracePt t="95150" x="1716088" y="2084388"/>
          <p14:tracePt t="95166" x="1716088" y="2090738"/>
          <p14:tracePt t="95174" x="1709738" y="2097088"/>
          <p14:tracePt t="95190" x="1709738" y="2103438"/>
          <p14:tracePt t="95198" x="1703388" y="2103438"/>
          <p14:tracePt t="95206" x="1703388" y="2109788"/>
          <p14:tracePt t="95214" x="1703388" y="2116138"/>
          <p14:tracePt t="95230" x="1697038" y="2122488"/>
          <p14:tracePt t="95246" x="1697038" y="2128838"/>
          <p14:tracePt t="95270" x="1697038" y="2133600"/>
          <p14:tracePt t="95286" x="1697038" y="2139950"/>
          <p14:tracePt t="95310" x="1692275" y="2146300"/>
          <p14:tracePt t="95334" x="1692275" y="2152650"/>
          <p14:tracePt t="95366" x="1692275" y="2159000"/>
          <p14:tracePt t="95390" x="1692275" y="2165350"/>
          <p14:tracePt t="95414" x="1692275" y="2171700"/>
          <p14:tracePt t="95438" x="1692275" y="2178050"/>
          <p14:tracePt t="95470" x="1692275" y="2182813"/>
          <p14:tracePt t="95670" x="1685925" y="2182813"/>
          <p14:tracePt t="95686" x="1685925" y="2178050"/>
          <p14:tracePt t="95694" x="1685925" y="2171700"/>
          <p14:tracePt t="95702" x="1685925" y="2159000"/>
          <p14:tracePt t="95710" x="1673225" y="2139950"/>
          <p14:tracePt t="95719" x="1666875" y="2128838"/>
          <p14:tracePt t="95726" x="1654175" y="2109788"/>
          <p14:tracePt t="95862" x="1647825" y="2109788"/>
          <p14:tracePt t="95878" x="1647825" y="2122488"/>
          <p14:tracePt t="95886" x="1643063" y="2139950"/>
          <p14:tracePt t="95894" x="1636713" y="2165350"/>
          <p14:tracePt t="95902" x="1630363" y="2182813"/>
          <p14:tracePt t="95910" x="1624013" y="2208213"/>
          <p14:tracePt t="95919" x="1624013" y="2227263"/>
          <p14:tracePt t="95926" x="1624013" y="2238375"/>
          <p14:tracePt t="95938" x="1630363" y="2238375"/>
          <p14:tracePt t="95943" x="1630363" y="2244725"/>
          <p14:tracePt t="95959" x="1636713" y="2251075"/>
          <p14:tracePt t="95967" x="1647825" y="2257425"/>
          <p14:tracePt t="95978" x="1673225" y="2270125"/>
          <p14:tracePt t="95985" x="1703388" y="2276475"/>
          <p14:tracePt t="95998" x="1746250" y="2281238"/>
          <p14:tracePt t="95999" x="1801813" y="2300288"/>
          <p14:tracePt t="96007" x="1857375" y="2312988"/>
          <p14:tracePt t="96018" x="1906588" y="2325688"/>
          <p14:tracePt t="96023" x="1962150" y="2336800"/>
          <p14:tracePt t="96038" x="2024063" y="2343150"/>
          <p14:tracePt t="96039" x="2085975" y="2355850"/>
          <p14:tracePt t="96047" x="2139950" y="2362200"/>
          <p14:tracePt t="96058" x="2201863" y="2368550"/>
          <p14:tracePt t="96063" x="2251075" y="2368550"/>
          <p14:tracePt t="96078" x="2293938" y="2368550"/>
          <p14:tracePt t="96080" x="2325688" y="2368550"/>
          <p14:tracePt t="96086" x="2343150" y="2368550"/>
          <p14:tracePt t="96098" x="2355850" y="2368550"/>
          <p14:tracePt t="96150" x="2362200" y="2368550"/>
          <p14:tracePt t="96174" x="2362200" y="2362200"/>
          <p14:tracePt t="96198" x="2368550" y="2362200"/>
          <p14:tracePt t="96206" x="2368550" y="2355850"/>
          <p14:tracePt t="96214" x="2374900" y="2355850"/>
          <p14:tracePt t="96222" x="2374900" y="2349500"/>
          <p14:tracePt t="96230" x="2381250" y="2349500"/>
          <p14:tracePt t="96239" x="2386013" y="2349500"/>
          <p14:tracePt t="96246" x="2398713" y="2343150"/>
          <p14:tracePt t="96258" x="2411413" y="2336800"/>
          <p14:tracePt t="96262" x="2424113" y="2330450"/>
          <p14:tracePt t="96278" x="2430463" y="2325688"/>
          <p14:tracePt t="96279" x="2441575" y="2319338"/>
          <p14:tracePt t="96287" x="2447925" y="2319338"/>
          <p14:tracePt t="96298" x="2454275" y="2306638"/>
          <p14:tracePt t="96302" x="2460625" y="2300288"/>
          <p14:tracePt t="96318" x="2466975" y="2293938"/>
          <p14:tracePt t="96319" x="2466975" y="2287588"/>
          <p14:tracePt t="96326" x="2473325" y="2281238"/>
          <p14:tracePt t="96342" x="2479675" y="2276475"/>
          <p14:tracePt t="96358" x="2479675" y="2270125"/>
          <p14:tracePt t="96366" x="2479675" y="2263775"/>
          <p14:tracePt t="96382" x="2479675" y="2257425"/>
          <p14:tracePt t="96398" x="2479675" y="2251075"/>
          <p14:tracePt t="96406" x="2479675" y="2244725"/>
          <p14:tracePt t="96422" x="2479675" y="2238375"/>
          <p14:tracePt t="96438" x="2479675" y="2232025"/>
          <p14:tracePt t="96446" x="2473325" y="2232025"/>
          <p14:tracePt t="96462" x="2473325" y="2227263"/>
          <p14:tracePt t="96470" x="2473325" y="2220913"/>
          <p14:tracePt t="96478" x="2466975" y="2214563"/>
          <p14:tracePt t="96494" x="2454275" y="2201863"/>
          <p14:tracePt t="96502" x="2447925" y="2195513"/>
          <p14:tracePt t="96510" x="2435225" y="2189163"/>
          <p14:tracePt t="96519" x="2430463" y="2182813"/>
          <p14:tracePt t="96526" x="2424113" y="2182813"/>
          <p14:tracePt t="96538" x="2424113" y="2178050"/>
          <p14:tracePt t="96574" x="2417763" y="2178050"/>
          <p14:tracePt t="96614" x="2424113" y="2178050"/>
          <p14:tracePt t="96630" x="2430463" y="2171700"/>
          <p14:tracePt t="96638" x="2441575" y="2171700"/>
          <p14:tracePt t="96646" x="2460625" y="2171700"/>
          <p14:tracePt t="96654" x="2479675" y="2171700"/>
          <p14:tracePt t="96662" x="2497138" y="2171700"/>
          <p14:tracePt t="96670" x="2516188" y="2171700"/>
          <p14:tracePt t="96679" x="2533650" y="2165350"/>
          <p14:tracePt t="96686" x="2546350" y="2165350"/>
          <p14:tracePt t="96698" x="2565400" y="2165350"/>
          <p14:tracePt t="96703" x="2582863" y="2165350"/>
          <p14:tracePt t="96718" x="2601913" y="2165350"/>
          <p14:tracePt t="96720" x="2614613" y="2171700"/>
          <p14:tracePt t="96727" x="2627313" y="2171700"/>
          <p14:tracePt t="96738" x="2632075" y="2171700"/>
          <p14:tracePt t="96886" x="2632075" y="2165350"/>
          <p14:tracePt t="96894" x="2638425" y="2165350"/>
          <p14:tracePt t="96910" x="2638425" y="2159000"/>
          <p14:tracePt t="97014" x="2644775" y="2165350"/>
          <p14:tracePt t="97022" x="2644775" y="2178050"/>
          <p14:tracePt t="97030" x="2651125" y="2195513"/>
          <p14:tracePt t="97039" x="2663825" y="2227263"/>
          <p14:tracePt t="97046" x="2676525" y="2257425"/>
          <p14:tracePt t="97058" x="2687638" y="2287588"/>
          <p14:tracePt t="97062" x="2700338" y="2312988"/>
          <p14:tracePt t="97078" x="2719388" y="2336800"/>
          <p14:tracePt t="97079" x="2725738" y="2362200"/>
          <p14:tracePt t="97087" x="2736850" y="2379663"/>
          <p14:tracePt t="97098" x="2749550" y="2392363"/>
          <p14:tracePt t="97102" x="2762250" y="2411413"/>
          <p14:tracePt t="97118" x="2768600" y="2424113"/>
          <p14:tracePt t="97120" x="2768600" y="2428875"/>
          <p14:tracePt t="97134" x="2768600" y="2435225"/>
          <p14:tracePt t="97142" x="2774950" y="2435225"/>
          <p14:tracePt t="97150" x="2774950" y="2441575"/>
          <p14:tracePt t="97382" x="2774950" y="2435225"/>
          <p14:tracePt t="97406" x="2774950" y="2428875"/>
          <p14:tracePt t="97414" x="2768600" y="2428875"/>
          <p14:tracePt t="97422" x="2768600" y="2424113"/>
          <p14:tracePt t="97430" x="2768600" y="2417763"/>
          <p14:tracePt t="97446" x="2768600" y="2411413"/>
          <p14:tracePt t="97470" x="2768600" y="2405063"/>
          <p14:tracePt t="100718" x="2768600" y="2398713"/>
          <p14:tracePt t="101502" x="2768600" y="2392363"/>
          <p14:tracePt t="101862" x="2762250" y="2392363"/>
          <p14:tracePt t="101870" x="2762250" y="2398713"/>
          <p14:tracePt t="101894" x="2749550" y="2411413"/>
          <p14:tracePt t="101902" x="2736850" y="2428875"/>
          <p14:tracePt t="101910" x="2725738" y="2447925"/>
          <p14:tracePt t="101920" x="2706688" y="2473325"/>
          <p14:tracePt t="101927" x="2681288" y="2503488"/>
          <p14:tracePt t="101938" x="2657475" y="2546350"/>
          <p14:tracePt t="101943" x="2632075" y="2582863"/>
          <p14:tracePt t="101958" x="2595563" y="2632075"/>
          <p14:tracePt t="101959" x="2559050" y="2674938"/>
          <p14:tracePt t="101967" x="2516188" y="2724150"/>
          <p14:tracePt t="101978" x="2484438" y="2767013"/>
          <p14:tracePt t="101982" x="2447925" y="2811463"/>
          <p14:tracePt t="101998" x="2411413" y="2860675"/>
          <p14:tracePt t="101999" x="2381250" y="2903538"/>
          <p14:tracePt t="102006" x="2343150" y="2952750"/>
          <p14:tracePt t="102018" x="2312988" y="2995613"/>
          <p14:tracePt t="102023" x="2293938" y="3019425"/>
          <p14:tracePt t="102038" x="2276475" y="3025775"/>
          <p14:tracePt t="102039" x="2270125" y="3025775"/>
          <p14:tracePt t="102046" x="2257425" y="3019425"/>
          <p14:tracePt t="102058" x="2251075" y="2995613"/>
          <p14:tracePt t="102062" x="2251075" y="2946400"/>
          <p14:tracePt t="102078" x="2251075" y="2890838"/>
          <p14:tracePt t="102079" x="2251075" y="2828925"/>
          <p14:tracePt t="102086" x="2257425" y="2767013"/>
          <p14:tracePt t="102098" x="2270125" y="2706688"/>
          <p14:tracePt t="102102" x="2282825" y="2632075"/>
          <p14:tracePt t="102119" x="2287588" y="2565400"/>
          <p14:tracePt t="102119" x="2287588" y="2503488"/>
          <p14:tracePt t="102126" x="2287588" y="2454275"/>
          <p14:tracePt t="102138" x="2287588" y="2417763"/>
          <p14:tracePt t="102143" x="2287588" y="2392363"/>
          <p14:tracePt t="102159" x="2293938" y="2362200"/>
          <p14:tracePt t="102160" x="2300288" y="2336800"/>
          <p14:tracePt t="102167" x="2300288" y="2312988"/>
          <p14:tracePt t="102178" x="2300288" y="2306638"/>
          <p14:tracePt t="102190" x="2300288" y="2300288"/>
          <p14:tracePt t="102206" x="2300288" y="2306638"/>
          <p14:tracePt t="102214" x="2306638" y="2336800"/>
          <p14:tracePt t="102223" x="2312988" y="2379663"/>
          <p14:tracePt t="102230" x="2325688" y="2435225"/>
          <p14:tracePt t="102239" x="2336800" y="2497138"/>
          <p14:tracePt t="102246" x="2355850" y="2559050"/>
          <p14:tracePt t="102258" x="2381250" y="2638425"/>
          <p14:tracePt t="102262" x="2405063" y="2719388"/>
          <p14:tracePt t="102279" x="2424113" y="2798763"/>
          <p14:tracePt t="102280" x="2447925" y="2878138"/>
          <p14:tracePt t="102287" x="2460625" y="2959100"/>
          <p14:tracePt t="102298" x="2484438" y="3044825"/>
          <p14:tracePt t="102303" x="2503488" y="3124200"/>
          <p14:tracePt t="102319" x="2546350" y="3303588"/>
          <p14:tracePt t="102327" x="2565400" y="3376613"/>
          <p14:tracePt t="102338" x="2578100" y="3444875"/>
          <p14:tracePt t="102343" x="2595563" y="3500438"/>
          <p14:tracePt t="102358" x="2601913" y="3554413"/>
          <p14:tracePt t="102360" x="2620963" y="3609975"/>
          <p14:tracePt t="102367" x="2627313" y="3652838"/>
          <p14:tracePt t="102378" x="2638425" y="3690938"/>
          <p14:tracePt t="102382" x="2644775" y="3721100"/>
          <p14:tracePt t="102399" x="2651125" y="3746500"/>
          <p14:tracePt t="102400" x="2651125" y="3770313"/>
          <p14:tracePt t="102407" x="2663825" y="3789363"/>
          <p14:tracePt t="102418" x="2663825" y="3806825"/>
          <p14:tracePt t="102430" x="2670175" y="3813175"/>
          <p14:tracePt t="102439" x="2670175" y="3819525"/>
          <p14:tracePt t="102534" x="2651125" y="3832225"/>
          <p14:tracePt t="102542" x="2632075" y="3844925"/>
          <p14:tracePt t="102550" x="2608263" y="3868738"/>
          <p14:tracePt t="102559" x="2582863" y="3898900"/>
          <p14:tracePt t="102566" x="2546350" y="3937000"/>
          <p14:tracePt t="102578" x="2503488" y="3973513"/>
          <p14:tracePt t="102582" x="2447925" y="4010025"/>
          <p14:tracePt t="102599" x="2362200" y="4052888"/>
          <p14:tracePt t="102599" x="2270125" y="4090988"/>
          <p14:tracePt t="102607" x="2152650" y="4133850"/>
          <p14:tracePt t="102618" x="2030413" y="4170363"/>
          <p14:tracePt t="102624" x="1893888" y="4206875"/>
          <p14:tracePt t="102638" x="1758950" y="4256088"/>
          <p14:tracePt t="102639" x="1624013" y="4305300"/>
          <p14:tracePt t="102647" x="1427163" y="4379913"/>
          <p14:tracePt t="102658" x="1273175" y="4452938"/>
          <p14:tracePt t="102663" x="1155700" y="4521200"/>
          <p14:tracePt t="102679" x="1057275" y="4581525"/>
          <p14:tracePt t="102679" x="984250" y="4630738"/>
          <p14:tracePt t="102687" x="947738" y="4662488"/>
          <p14:tracePt t="102698" x="935038" y="4679950"/>
          <p14:tracePt t="102846" x="928688" y="4679950"/>
          <p14:tracePt t="102854" x="928688" y="4686300"/>
          <p14:tracePt t="102862" x="928688" y="4699000"/>
          <p14:tracePt t="102870" x="928688" y="4748213"/>
          <p14:tracePt t="102879" x="954088" y="4840288"/>
          <p14:tracePt t="102886" x="977900" y="4938713"/>
          <p14:tracePt t="102894" x="1014413" y="5019675"/>
          <p14:tracePt t="102902" x="1046163" y="5086350"/>
          <p14:tracePt t="102910" x="1069975" y="5148263"/>
          <p14:tracePt t="102920" x="1076325" y="5210175"/>
          <p14:tracePt t="102927" x="1069975" y="5276850"/>
          <p14:tracePt t="102938" x="1069975" y="5368925"/>
          <p14:tracePt t="102943" x="1069975" y="5456238"/>
          <p14:tracePt t="102959" x="1063625" y="5627688"/>
          <p14:tracePt t="102966" x="1069975" y="5713413"/>
          <p14:tracePt t="102978" x="1082675" y="5800725"/>
          <p14:tracePt t="102983" x="1101725" y="5892800"/>
          <p14:tracePt t="102999" x="1119188" y="5978525"/>
          <p14:tracePt t="103000" x="1150938" y="6051550"/>
          <p14:tracePt t="103007" x="1174750" y="6113463"/>
          <p14:tracePt t="103018" x="1204913" y="6169025"/>
          <p14:tracePt t="103023" x="1230313" y="6211888"/>
          <p14:tracePt t="103039" x="1249363" y="6237288"/>
          <p14:tracePt t="103040" x="1254125" y="6243638"/>
          <p14:tracePt t="103046" x="1254125" y="6248400"/>
          <p14:tracePt t="103058" x="1260475" y="6248400"/>
          <p14:tracePt t="103063" x="1260475" y="6243638"/>
          <p14:tracePt t="103079" x="1260475" y="6237288"/>
          <p14:tracePt t="103080" x="1260475" y="6230938"/>
          <p14:tracePt t="103086" x="1260475" y="6218238"/>
          <p14:tracePt t="103099" x="1260475" y="6199188"/>
          <p14:tracePt t="103103" x="1260475" y="6181725"/>
          <p14:tracePt t="103119" x="1249363" y="6149975"/>
          <p14:tracePt t="103121" x="1236663" y="6126163"/>
          <p14:tracePt t="103128" x="1223963" y="6100763"/>
          <p14:tracePt t="103139" x="1211263" y="6076950"/>
          <p14:tracePt t="103144" x="1193800" y="6051550"/>
          <p14:tracePt t="103159" x="1174750" y="6034088"/>
          <p14:tracePt t="103160" x="1155700" y="6002338"/>
          <p14:tracePt t="103167" x="1144588" y="5972175"/>
          <p14:tracePt t="103179" x="1125538" y="5948363"/>
          <p14:tracePt t="103184" x="1101725" y="5916613"/>
          <p14:tracePt t="103199" x="1076325" y="5886450"/>
          <p14:tracePt t="103200" x="1052513" y="5849938"/>
          <p14:tracePt t="103207" x="1020763" y="5805488"/>
          <p14:tracePt t="103219" x="984250" y="5756275"/>
          <p14:tracePt t="103223" x="941388" y="5707063"/>
          <p14:tracePt t="103239" x="909638" y="5646738"/>
          <p14:tracePt t="103240" x="866775" y="5597525"/>
          <p14:tracePt t="103246" x="823913" y="5548313"/>
          <p14:tracePt t="103258" x="781050" y="5499100"/>
          <p14:tracePt t="103263" x="731838" y="5449888"/>
          <p14:tracePt t="103279" x="682625" y="5413375"/>
          <p14:tracePt t="103280" x="639763" y="5375275"/>
          <p14:tracePt t="103287" x="603250" y="5345113"/>
          <p14:tracePt t="103299" x="560388" y="5319713"/>
          <p14:tracePt t="103303" x="528638" y="5302250"/>
          <p14:tracePt t="103319" x="498475" y="5289550"/>
          <p14:tracePt t="103320" x="479425" y="5283200"/>
          <p14:tracePt t="103327" x="473075" y="5276850"/>
          <p14:tracePt t="103338" x="466725" y="5276850"/>
          <p14:tracePt t="103367" x="461963" y="5276850"/>
          <p14:tracePt t="103382" x="461963" y="5270500"/>
          <p14:tracePt t="103406" x="455613" y="5270500"/>
          <p14:tracePt t="103415" x="455613" y="5265738"/>
          <p14:tracePt t="103422" x="449263" y="5259388"/>
          <p14:tracePt t="103430" x="436563" y="5246688"/>
          <p14:tracePt t="103439" x="423863" y="5233988"/>
          <p14:tracePt t="103446" x="412750" y="5221288"/>
          <p14:tracePt t="103458" x="393700" y="5203825"/>
          <p14:tracePt t="103463" x="381000" y="5178425"/>
          <p14:tracePt t="103479" x="368300" y="5167313"/>
          <p14:tracePt t="103480" x="357188" y="5154613"/>
          <p14:tracePt t="103487" x="350838" y="5148263"/>
          <p14:tracePt t="103498" x="350838" y="5141913"/>
          <p14:tracePt t="103542" x="357188" y="5141913"/>
          <p14:tracePt t="103550" x="368300" y="5154613"/>
          <p14:tracePt t="103559" x="393700" y="5167313"/>
          <p14:tracePt t="103567" x="430213" y="5191125"/>
          <p14:tracePt t="103575" x="479425" y="5227638"/>
          <p14:tracePt t="103582" x="541338" y="5276850"/>
          <p14:tracePt t="103590" x="609600" y="5319713"/>
          <p14:tracePt t="103599" x="688975" y="5381625"/>
          <p14:tracePt t="103606" x="806450" y="5456238"/>
          <p14:tracePt t="103619" x="928688" y="5535613"/>
          <p14:tracePt t="103624" x="1057275" y="5614988"/>
          <p14:tracePt t="103639" x="1204913" y="5702300"/>
          <p14:tracePt t="103639" x="1352550" y="5788025"/>
          <p14:tracePt t="103647" x="1512888" y="5873750"/>
          <p14:tracePt t="103658" x="1722438" y="5997575"/>
          <p14:tracePt t="103663" x="1906588" y="6100763"/>
          <p14:tracePt t="103679" x="2036763" y="6181725"/>
          <p14:tracePt t="103680" x="2146300" y="6248400"/>
          <p14:tracePt t="103686" x="2251075" y="6310313"/>
          <p14:tracePt t="103698" x="2325688" y="6359525"/>
          <p14:tracePt t="103703" x="2381250" y="6391275"/>
          <p14:tracePt t="103719" x="2405063" y="6408738"/>
          <p14:tracePt t="103727" x="2398713" y="6402388"/>
          <p14:tracePt t="103739" x="2368550" y="6372225"/>
          <p14:tracePt t="103744" x="2312988" y="6329363"/>
          <p14:tracePt t="103759" x="2244725" y="6248400"/>
          <p14:tracePt t="103761" x="2171700" y="6169025"/>
          <p14:tracePt t="103768" x="2090738" y="6070600"/>
          <p14:tracePt t="103779" x="2017713" y="5972175"/>
          <p14:tracePt t="103785" x="1943100" y="5867400"/>
          <p14:tracePt t="103799" x="1889125" y="5788025"/>
          <p14:tracePt t="103800" x="1857375" y="5738813"/>
          <p14:tracePt t="103846" x="1851025" y="5732463"/>
          <p14:tracePt t="103854" x="1851025" y="5726113"/>
          <p14:tracePt t="103862" x="1870075" y="5726113"/>
          <p14:tracePt t="103870" x="1906588" y="5738813"/>
          <p14:tracePt t="103879" x="1974850" y="5768975"/>
          <p14:tracePt t="103886" x="2054225" y="5811838"/>
          <p14:tracePt t="103894" x="2165350" y="5849938"/>
          <p14:tracePt t="103902" x="2306638" y="5867400"/>
          <p14:tracePt t="103910" x="2447925" y="5873750"/>
          <p14:tracePt t="103920" x="2627313" y="5880100"/>
          <p14:tracePt t="103926" x="2792413" y="5899150"/>
          <p14:tracePt t="103939" x="2989263" y="5916613"/>
          <p14:tracePt t="103943" x="3198813" y="5953125"/>
          <p14:tracePt t="103960" x="3605213" y="6021388"/>
          <p14:tracePt t="103967" x="3795713" y="6040438"/>
          <p14:tracePt t="103979" x="3960813" y="6051550"/>
          <p14:tracePt t="103985" x="4097338" y="6057900"/>
          <p14:tracePt t="103999" x="4219575" y="6057900"/>
          <p14:tracePt t="104000" x="4330700" y="6057900"/>
          <p14:tracePt t="104006" x="4441825" y="6046788"/>
          <p14:tracePt t="104019" x="4546600" y="6034088"/>
          <p14:tracePt t="104025" x="4656138" y="6021388"/>
          <p14:tracePt t="104039" x="4754563" y="5997575"/>
          <p14:tracePt t="104040" x="4841875" y="5978525"/>
          <p14:tracePt t="104047" x="4921250" y="5953125"/>
          <p14:tracePt t="104059" x="4994275" y="5935663"/>
          <p14:tracePt t="104065" x="5062538" y="5910263"/>
          <p14:tracePt t="104079" x="5130800" y="5880100"/>
          <p14:tracePt t="104080" x="5186363" y="5854700"/>
          <p14:tracePt t="104087" x="5229225" y="5830888"/>
          <p14:tracePt t="104099" x="5272088" y="5811838"/>
          <p14:tracePt t="104105" x="5302250" y="5794375"/>
          <p14:tracePt t="104119" x="5334000" y="5775325"/>
          <p14:tracePt t="104120" x="5364163" y="5756275"/>
          <p14:tracePt t="104128" x="5383213" y="5745163"/>
          <p14:tracePt t="104139" x="5387975" y="5738813"/>
          <p14:tracePt t="104145" x="5400675" y="5732463"/>
          <p14:tracePt t="104159" x="5413375" y="5726113"/>
          <p14:tracePt t="104160" x="5419725" y="5726113"/>
          <p14:tracePt t="104167" x="5437188" y="5719763"/>
          <p14:tracePt t="104179" x="5462588" y="5719763"/>
          <p14:tracePt t="104183" x="5492750" y="5713413"/>
          <p14:tracePt t="104199" x="5530850" y="5713413"/>
          <p14:tracePt t="104201" x="5573713" y="5713413"/>
          <p14:tracePt t="104207" x="5622925" y="5719763"/>
          <p14:tracePt t="104219" x="5665788" y="5726113"/>
          <p14:tracePt t="104225" x="5727700" y="5732463"/>
          <p14:tracePt t="104239" x="5781675" y="5745163"/>
          <p14:tracePt t="104240" x="5830888" y="5751513"/>
          <p14:tracePt t="104247" x="5868988" y="5762625"/>
          <p14:tracePt t="104259" x="5899150" y="5768975"/>
          <p14:tracePt t="104264" x="5924550" y="5768975"/>
          <p14:tracePt t="104279" x="5929313" y="5775325"/>
          <p14:tracePt t="104342" x="5929313" y="5781675"/>
          <p14:tracePt t="104350" x="5924550" y="5788025"/>
          <p14:tracePt t="104359" x="5924550" y="5794375"/>
          <p14:tracePt t="104375" x="5918200" y="5800725"/>
          <p14:tracePt t="104390" x="5911850" y="5805488"/>
          <p14:tracePt t="104399" x="5911850" y="5811838"/>
          <p14:tracePt t="104422" x="5905500" y="5811838"/>
          <p14:tracePt t="104430" x="5905500" y="5818188"/>
          <p14:tracePt t="104462" x="5899150" y="5818188"/>
          <p14:tracePt t="104479" x="5892800" y="5818188"/>
          <p14:tracePt t="104486" x="5880100" y="5811838"/>
          <p14:tracePt t="104494" x="5856288" y="5811838"/>
          <p14:tracePt t="104502" x="5830888" y="5805488"/>
          <p14:tracePt t="104510" x="5794375" y="5800725"/>
          <p14:tracePt t="104520" x="5751513" y="5800725"/>
          <p14:tracePt t="104526" x="5715000" y="5800725"/>
          <p14:tracePt t="104539" x="5678488" y="5800725"/>
          <p14:tracePt t="104543" x="5646738" y="5805488"/>
          <p14:tracePt t="104559" x="5622925" y="5811838"/>
          <p14:tracePt t="104560" x="5597525" y="5811838"/>
          <p14:tracePt t="104567" x="5580063" y="5818188"/>
          <p14:tracePt t="104579" x="5561013" y="5830888"/>
          <p14:tracePt t="104590" x="5554663" y="5830888"/>
          <p14:tracePt t="104830" x="5554663" y="5824538"/>
          <p14:tracePt t="104862" x="5548313" y="5824538"/>
          <p14:tracePt t="104879" x="5524500" y="5818188"/>
          <p14:tracePt t="104886" x="5475288" y="5805488"/>
          <p14:tracePt t="104894" x="5413375" y="5800725"/>
          <p14:tracePt t="104903" x="5345113" y="5781675"/>
          <p14:tracePt t="104910" x="5259388" y="5768975"/>
          <p14:tracePt t="104920" x="5167313" y="5762625"/>
          <p14:tracePt t="104927" x="5062538" y="5751513"/>
          <p14:tracePt t="104939" x="4945063" y="5738813"/>
          <p14:tracePt t="104943" x="4803775" y="5732463"/>
          <p14:tracePt t="104959" x="4668838" y="5726113"/>
          <p14:tracePt t="104960" x="4540250" y="5719763"/>
          <p14:tracePt t="104967" x="4398963" y="5713413"/>
          <p14:tracePt t="104979" x="4262438" y="5713413"/>
          <p14:tracePt t="104984" x="4121150" y="5713413"/>
          <p14:tracePt t="104999" x="3986213" y="5719763"/>
          <p14:tracePt t="105000" x="3819525" y="5732463"/>
          <p14:tracePt t="105007" x="3671888" y="5745163"/>
          <p14:tracePt t="105019" x="3530600" y="5762625"/>
          <p14:tracePt t="105024" x="3395663" y="5781675"/>
          <p14:tracePt t="105039" x="3143250" y="5818188"/>
          <p14:tracePt t="105046" x="3032125" y="5843588"/>
          <p14:tracePt t="105059" x="2922588" y="5861050"/>
          <p14:tracePt t="105064" x="2824163" y="5886450"/>
          <p14:tracePt t="105079" x="2743200" y="5903913"/>
          <p14:tracePt t="105080" x="2670175" y="5922963"/>
          <p14:tracePt t="105087" x="2614613" y="5935663"/>
          <p14:tracePt t="105099" x="2552700" y="5953125"/>
          <p14:tracePt t="105102" x="2490788" y="5959475"/>
          <p14:tracePt t="105119" x="2430463" y="5978525"/>
          <p14:tracePt t="105120" x="2374900" y="5991225"/>
          <p14:tracePt t="105127" x="2319338" y="6002338"/>
          <p14:tracePt t="105139" x="2263775" y="6008688"/>
          <p14:tracePt t="105143" x="2208213" y="6021388"/>
          <p14:tracePt t="105159" x="2116138" y="6034088"/>
          <p14:tracePt t="105166" x="2073275" y="6034088"/>
          <p14:tracePt t="105179" x="2047875" y="6040438"/>
          <p14:tracePt t="105184" x="2030413" y="6040438"/>
          <p14:tracePt t="105199" x="2017713" y="6046788"/>
          <p14:tracePt t="105200" x="2011363" y="6046788"/>
          <p14:tracePt t="105215" x="2005013" y="6046788"/>
          <p14:tracePt t="105246" x="1998663" y="6046788"/>
          <p14:tracePt t="105254" x="1992313" y="6046788"/>
          <p14:tracePt t="105262" x="1974850" y="6046788"/>
          <p14:tracePt t="105270" x="1943100" y="6046788"/>
          <p14:tracePt t="105279" x="1900238" y="6046788"/>
          <p14:tracePt t="105286" x="1851025" y="6046788"/>
          <p14:tracePt t="105294" x="1778000" y="6046788"/>
          <p14:tracePt t="105302" x="1703388" y="6040438"/>
          <p14:tracePt t="105310" x="1630363" y="6034088"/>
          <p14:tracePt t="105319" x="1549400" y="6027738"/>
          <p14:tracePt t="105326" x="1470025" y="6015038"/>
          <p14:tracePt t="105337" x="1390650" y="6008688"/>
          <p14:tracePt t="105343" x="1309688" y="6002338"/>
          <p14:tracePt t="105358" x="1223963" y="5997575"/>
          <p14:tracePt t="105359" x="1144588" y="5984875"/>
          <p14:tracePt t="105367" x="1076325" y="5978525"/>
          <p14:tracePt t="105377" x="1014413" y="5972175"/>
          <p14:tracePt t="105383" x="971550" y="5965825"/>
          <p14:tracePt t="105398" x="935038" y="5959475"/>
          <p14:tracePt t="105399" x="915988" y="5959475"/>
          <p14:tracePt t="105406" x="909638" y="5953125"/>
          <p14:tracePt t="105462" x="909638" y="5948363"/>
          <p14:tracePt t="105534" x="904875" y="5935663"/>
          <p14:tracePt t="105542" x="885825" y="5903913"/>
          <p14:tracePt t="105550" x="873125" y="5873750"/>
          <p14:tracePt t="105558" x="860425" y="5843588"/>
          <p14:tracePt t="105566" x="842963" y="5805488"/>
          <p14:tracePt t="105578" x="823913" y="5775325"/>
          <p14:tracePt t="105583" x="806450" y="5751513"/>
          <p14:tracePt t="105598" x="787400" y="5738813"/>
          <p14:tracePt t="105599" x="762000" y="5726113"/>
          <p14:tracePt t="105606" x="738188" y="5713413"/>
          <p14:tracePt t="105618" x="708025" y="5707063"/>
          <p14:tracePt t="105623" x="676275" y="5702300"/>
          <p14:tracePt t="105638" x="603250" y="5676900"/>
          <p14:tracePt t="105646" x="547688" y="5657850"/>
          <p14:tracePt t="105657" x="485775" y="5646738"/>
          <p14:tracePt t="105663" x="417513" y="5627688"/>
          <p14:tracePt t="105678" x="350838" y="5614988"/>
          <p14:tracePt t="105679" x="282575" y="5591175"/>
          <p14:tracePt t="105686" x="227013" y="5565775"/>
          <p14:tracePt t="105697" x="184150" y="5541963"/>
          <p14:tracePt t="105703" x="147638" y="5516563"/>
          <p14:tracePt t="105718" x="117475" y="5492750"/>
          <p14:tracePt t="105719" x="104775" y="5473700"/>
          <p14:tracePt t="105727" x="92075" y="5456238"/>
          <p14:tracePt t="105738" x="92075" y="5437188"/>
          <p14:tracePt t="105743" x="85725" y="5424488"/>
          <p14:tracePt t="105758" x="92075" y="5407025"/>
          <p14:tracePt t="105759" x="98425" y="5400675"/>
          <p14:tracePt t="105767" x="111125" y="5381625"/>
          <p14:tracePt t="105778" x="128588" y="5368925"/>
          <p14:tracePt t="105783" x="147638" y="5357813"/>
          <p14:tracePt t="105798" x="166688" y="5351463"/>
          <p14:tracePt t="105799" x="184150" y="5345113"/>
          <p14:tracePt t="105807" x="196850" y="5345113"/>
          <p14:tracePt t="105818" x="203200" y="5338763"/>
          <p14:tracePt t="105830" x="209550" y="5338763"/>
          <p14:tracePt t="105902" x="215900" y="5332413"/>
          <p14:tracePt t="105919" x="227013" y="5319713"/>
          <p14:tracePt t="105926" x="252413" y="5295900"/>
          <p14:tracePt t="105934" x="276225" y="5270500"/>
          <p14:tracePt t="105942" x="314325" y="5240338"/>
          <p14:tracePt t="105950" x="350838" y="5210175"/>
          <p14:tracePt t="105959" x="387350" y="5172075"/>
          <p14:tracePt t="105966" x="436563" y="5129213"/>
          <p14:tracePt t="105978" x="492125" y="5086350"/>
          <p14:tracePt t="105982" x="541338" y="5049838"/>
          <p14:tracePt t="105998" x="590550" y="5006975"/>
          <p14:tracePt t="105999" x="652463" y="4970463"/>
          <p14:tracePt t="106007" x="701675" y="4926013"/>
          <p14:tracePt t="106018" x="750888" y="4889500"/>
          <p14:tracePt t="106023" x="781050" y="4872038"/>
          <p14:tracePt t="106174" x="793750" y="4865688"/>
          <p14:tracePt t="106182" x="800100" y="4865688"/>
          <p14:tracePt t="106190" x="811213" y="4859338"/>
          <p14:tracePt t="106199" x="849313" y="4859338"/>
          <p14:tracePt t="106206" x="898525" y="4840288"/>
          <p14:tracePt t="106218" x="954088" y="4803775"/>
          <p14:tracePt t="106223" x="1014413" y="4735513"/>
          <p14:tracePt t="106238" x="1069975" y="4630738"/>
          <p14:tracePt t="106239" x="1101725" y="4508500"/>
          <p14:tracePt t="106246" x="1119188" y="4384675"/>
          <p14:tracePt t="106258" x="1119188" y="4262438"/>
          <p14:tracePt t="106263" x="1106488" y="4138613"/>
          <p14:tracePt t="106278" x="1089025" y="4010025"/>
          <p14:tracePt t="106279" x="1076325" y="3894138"/>
          <p14:tracePt t="106287" x="1057275" y="3776663"/>
          <p14:tracePt t="106298" x="1046163" y="3690938"/>
          <p14:tracePt t="106302" x="1033463" y="3603625"/>
          <p14:tracePt t="106318" x="1033463" y="3524250"/>
          <p14:tracePt t="106319" x="1027113" y="3444875"/>
          <p14:tracePt t="106326" x="1020763" y="3363913"/>
          <p14:tracePt t="106338" x="1020763" y="3284538"/>
          <p14:tracePt t="106343" x="1020763" y="3222625"/>
          <p14:tracePt t="106358" x="1014413" y="3173413"/>
          <p14:tracePt t="106359" x="1014413" y="3143250"/>
          <p14:tracePt t="106366" x="1008063" y="3117850"/>
          <p14:tracePt t="106378" x="1008063" y="3106738"/>
          <p14:tracePt t="106422" x="1008063" y="3111500"/>
          <p14:tracePt t="106430" x="1003300" y="3130550"/>
          <p14:tracePt t="106439" x="996950" y="3149600"/>
          <p14:tracePt t="106446" x="996950" y="3167063"/>
          <p14:tracePt t="106454" x="990600" y="3198813"/>
          <p14:tracePt t="106462" x="984250" y="3216275"/>
          <p14:tracePt t="106470" x="984250" y="3235325"/>
          <p14:tracePt t="106479" x="977900" y="3254375"/>
          <p14:tracePt t="106486" x="977900" y="3265488"/>
          <p14:tracePt t="106498" x="977900" y="3271838"/>
          <p14:tracePt t="106502" x="971550" y="3271838"/>
          <p14:tracePt t="106686" x="971550" y="3265488"/>
          <p14:tracePt t="106694" x="965200" y="3265488"/>
          <p14:tracePt t="106702" x="965200" y="3259138"/>
          <p14:tracePt t="106710" x="958850" y="3259138"/>
          <p14:tracePt t="106719" x="947738" y="3254375"/>
          <p14:tracePt t="106726" x="928688" y="3241675"/>
          <p14:tracePt t="106734" x="904875" y="3222625"/>
          <p14:tracePt t="106742" x="873125" y="3205163"/>
          <p14:tracePt t="106750" x="830263" y="3179763"/>
          <p14:tracePt t="106759" x="800100" y="3160713"/>
          <p14:tracePt t="106766" x="762000" y="3149600"/>
          <p14:tracePt t="106778" x="725488" y="3130550"/>
          <p14:tracePt t="106782" x="695325" y="3111500"/>
          <p14:tracePt t="106798" x="663575" y="3094038"/>
          <p14:tracePt t="106799" x="639763" y="3087688"/>
          <p14:tracePt t="106806" x="614363" y="3074988"/>
          <p14:tracePt t="106818" x="596900" y="3074988"/>
          <p14:tracePt t="106823" x="584200" y="3074988"/>
          <p14:tracePt t="106838" x="577850" y="3074988"/>
          <p14:tracePt t="106846" x="571500" y="3074988"/>
          <p14:tracePt t="106879" x="565150" y="3074988"/>
          <p14:tracePt t="106886" x="565150" y="3081338"/>
          <p14:tracePt t="107118" x="565150" y="3074988"/>
          <p14:tracePt t="107150" x="571500" y="3068638"/>
          <p14:tracePt t="107158" x="596900" y="3062288"/>
          <p14:tracePt t="107166" x="620713" y="3062288"/>
          <p14:tracePt t="107174" x="652463" y="3051175"/>
          <p14:tracePt t="107182" x="676275" y="3044825"/>
          <p14:tracePt t="107190" x="708025" y="3038475"/>
          <p14:tracePt t="107199" x="738188" y="3032125"/>
          <p14:tracePt t="107206" x="762000" y="3019425"/>
          <p14:tracePt t="107218" x="781050" y="3013075"/>
          <p14:tracePt t="107223" x="787400" y="3013075"/>
          <p14:tracePt t="107238" x="787400" y="3008313"/>
          <p14:tracePt t="107239" x="793750" y="3008313"/>
          <p14:tracePt t="107246" x="787400" y="3008313"/>
          <p14:tracePt t="107258" x="787400" y="3001963"/>
          <p14:tracePt t="107263" x="774700" y="3001963"/>
          <p14:tracePt t="107278" x="757238" y="2995613"/>
          <p14:tracePt t="107279" x="719138" y="2982913"/>
          <p14:tracePt t="107287" x="682625" y="2976563"/>
          <p14:tracePt t="107298" x="652463" y="2976563"/>
          <p14:tracePt t="107303" x="633413" y="2976563"/>
          <p14:tracePt t="107406" x="627063" y="2989263"/>
          <p14:tracePt t="107414" x="633413" y="3008313"/>
          <p14:tracePt t="107423" x="646113" y="3044825"/>
          <p14:tracePt t="107430" x="676275" y="3081338"/>
          <p14:tracePt t="107439" x="738188" y="3111500"/>
          <p14:tracePt t="107446" x="800100" y="3130550"/>
          <p14:tracePt t="107458" x="849313" y="3136900"/>
          <p14:tracePt t="107462" x="892175" y="3149600"/>
          <p14:tracePt t="107479" x="922338" y="3155950"/>
          <p14:tracePt t="107479" x="947738" y="3155950"/>
          <p14:tracePt t="107486" x="965200" y="3160713"/>
          <p14:tracePt t="107498" x="977900" y="3160713"/>
          <p14:tracePt t="107504" x="990600" y="3160713"/>
          <p14:tracePt t="107519" x="996950" y="3160713"/>
          <p14:tracePt t="107550" x="996950" y="3155950"/>
          <p14:tracePt t="107559" x="1003300" y="3155950"/>
          <p14:tracePt t="107574" x="1014413" y="3155950"/>
          <p14:tracePt t="107582" x="1033463" y="3143250"/>
          <p14:tracePt t="107590" x="1069975" y="3136900"/>
          <p14:tracePt t="107599" x="1112838" y="3124200"/>
          <p14:tracePt t="107606" x="1168400" y="3100388"/>
          <p14:tracePt t="107618" x="1223963" y="3081338"/>
          <p14:tracePt t="107623" x="1292225" y="3062288"/>
          <p14:tracePt t="107638" x="1358900" y="3038475"/>
          <p14:tracePt t="107639" x="1439863" y="3001963"/>
          <p14:tracePt t="107647" x="1531938" y="2963863"/>
          <p14:tracePt t="107658" x="1611313" y="2927350"/>
          <p14:tracePt t="107662" x="1685925" y="2890838"/>
          <p14:tracePt t="107679" x="1752600" y="2860675"/>
          <p14:tracePt t="107679" x="1814513" y="2828925"/>
          <p14:tracePt t="107687" x="1851025" y="2798763"/>
          <p14:tracePt t="107698" x="1876425" y="2779713"/>
          <p14:tracePt t="107703" x="1889125" y="2762250"/>
          <p14:tracePt t="107719" x="1889125" y="2749550"/>
          <p14:tracePt t="107726" x="1882775" y="2736850"/>
          <p14:tracePt t="107738" x="1876425" y="2736850"/>
          <p14:tracePt t="107830" x="1870075" y="2736850"/>
          <p14:tracePt t="107846" x="1900238" y="2755900"/>
          <p14:tracePt t="107854" x="1943100" y="2773363"/>
          <p14:tracePt t="107862" x="2011363" y="2798763"/>
          <p14:tracePt t="107870" x="2103438" y="2816225"/>
          <p14:tracePt t="107879" x="2195513" y="2811463"/>
          <p14:tracePt t="107886" x="2287588" y="2786063"/>
          <p14:tracePt t="107898" x="2362200" y="2749550"/>
          <p14:tracePt t="107904" x="2417763" y="2713038"/>
          <p14:tracePt t="107919" x="2473325" y="2681288"/>
          <p14:tracePt t="107920" x="2516188" y="2651125"/>
          <p14:tracePt t="107927" x="2546350" y="2625725"/>
          <p14:tracePt t="107938" x="2578100" y="2608263"/>
          <p14:tracePt t="107942" x="2601913" y="2582863"/>
          <p14:tracePt t="107959" x="2632075" y="2546350"/>
          <p14:tracePt t="107967" x="2644775" y="2522538"/>
          <p14:tracePt t="107978" x="2651125" y="2497138"/>
          <p14:tracePt t="107983" x="2657475" y="2473325"/>
          <p14:tracePt t="107999" x="2670175" y="2447925"/>
          <p14:tracePt t="108000" x="2676525" y="2424113"/>
          <p14:tracePt t="108007" x="2681288" y="2405063"/>
          <p14:tracePt t="108018" x="2693988" y="2386013"/>
          <p14:tracePt t="108023" x="2700338" y="2374900"/>
          <p14:tracePt t="108039" x="2713038" y="2355850"/>
          <p14:tracePt t="108040" x="2719388" y="2349500"/>
          <p14:tracePt t="108047" x="2719388" y="2336800"/>
          <p14:tracePt t="108058" x="2725738" y="2325688"/>
          <p14:tracePt t="108064" x="2730500" y="2319338"/>
          <p14:tracePt t="108079" x="2730500" y="2312988"/>
          <p14:tracePt t="108080" x="2736850" y="2312988"/>
          <p14:tracePt t="108086" x="2736850" y="2306638"/>
          <p14:tracePt t="108126" x="2736850" y="2300288"/>
          <p14:tracePt t="108150" x="2743200" y="2300288"/>
          <p14:tracePt t="108159" x="2743200" y="2293938"/>
          <p14:tracePt t="108494" x="2736850" y="2293938"/>
          <p14:tracePt t="108502" x="2719388" y="2293938"/>
          <p14:tracePt t="108510" x="2693988" y="2293938"/>
          <p14:tracePt t="108519" x="2651125" y="2293938"/>
          <p14:tracePt t="108526" x="2601913" y="2293938"/>
          <p14:tracePt t="108534" x="2546350" y="2293938"/>
          <p14:tracePt t="108542" x="2484438" y="2293938"/>
          <p14:tracePt t="108550" x="2424113" y="2293938"/>
          <p14:tracePt t="108559" x="2362200" y="2293938"/>
          <p14:tracePt t="108566" x="2293938" y="2293938"/>
          <p14:tracePt t="108579" x="2233613" y="2293938"/>
          <p14:tracePt t="108582" x="2178050" y="2293938"/>
          <p14:tracePt t="108599" x="2135188" y="2300288"/>
          <p14:tracePt t="108601" x="2103438" y="2306638"/>
          <p14:tracePt t="108606" x="2073275" y="2306638"/>
          <p14:tracePt t="108619" x="2054225" y="2312988"/>
          <p14:tracePt t="108625" x="2041525" y="2312988"/>
          <p14:tracePt t="108639" x="2036763" y="2312988"/>
          <p14:tracePt t="108734" x="2030413" y="2319338"/>
          <p14:tracePt t="108758" x="2024063" y="2319338"/>
          <p14:tracePt t="108774" x="2024063" y="2325688"/>
          <p14:tracePt t="108894" x="2017713" y="2325688"/>
          <p14:tracePt t="108966" x="2017713" y="2330450"/>
          <p14:tracePt t="109030" x="2017713" y="2325688"/>
          <p14:tracePt t="109046" x="2017713" y="2319338"/>
          <p14:tracePt t="109054" x="2024063" y="2312988"/>
          <p14:tracePt t="109070" x="2024063" y="2306638"/>
          <p14:tracePt t="109079" x="2030413" y="2300288"/>
          <p14:tracePt t="109086" x="2030413" y="2287588"/>
          <p14:tracePt t="109094" x="2030413" y="2276475"/>
          <p14:tracePt t="109102" x="2030413" y="2270125"/>
          <p14:tracePt t="109110" x="2030413" y="2263775"/>
          <p14:tracePt t="109119" x="2024063" y="2257425"/>
          <p14:tracePt t="109127" x="2024063" y="2251075"/>
          <p14:tracePt t="109150" x="2017713" y="2244725"/>
          <p14:tracePt t="109166" x="2017713" y="2238375"/>
          <p14:tracePt t="109198" x="2011363" y="2232025"/>
          <p14:tracePt t="109214" x="2005013" y="2232025"/>
          <p14:tracePt t="109230" x="1998663" y="2227263"/>
          <p14:tracePt t="109239" x="1992313" y="2227263"/>
          <p14:tracePt t="109247" x="1981200" y="2220913"/>
          <p14:tracePt t="109254" x="1962150" y="2220913"/>
          <p14:tracePt t="109263" x="1943100" y="2214563"/>
          <p14:tracePt t="109271" x="1919288" y="2208213"/>
          <p14:tracePt t="109279" x="1889125" y="2208213"/>
          <p14:tracePt t="109287" x="1851025" y="2201863"/>
          <p14:tracePt t="109299" x="1814513" y="2195513"/>
          <p14:tracePt t="109304" x="1778000" y="2195513"/>
          <p14:tracePt t="109319" x="1746250" y="2195513"/>
          <p14:tracePt t="109320" x="1716088" y="2201863"/>
          <p14:tracePt t="109327" x="1685925" y="2208213"/>
          <p14:tracePt t="109339" x="1660525" y="2214563"/>
          <p14:tracePt t="109344" x="1643063" y="2220913"/>
          <p14:tracePt t="109359" x="1630363" y="2232025"/>
          <p14:tracePt t="109360" x="1617663" y="2238375"/>
          <p14:tracePt t="109367" x="1611313" y="2251075"/>
          <p14:tracePt t="109379" x="1604963" y="2251075"/>
          <p14:tracePt t="109383" x="1604963" y="2263775"/>
          <p14:tracePt t="109399" x="1598613" y="2276475"/>
          <p14:tracePt t="109400" x="1598613" y="2287588"/>
          <p14:tracePt t="109407" x="1598613" y="2306638"/>
          <p14:tracePt t="109419" x="1598613" y="2330450"/>
          <p14:tracePt t="109423" x="1598613" y="2362200"/>
          <p14:tracePt t="109439" x="1598613" y="2392363"/>
          <p14:tracePt t="109440" x="1604963" y="2424113"/>
          <p14:tracePt t="109446" x="1617663" y="2460625"/>
          <p14:tracePt t="109459" x="1617663" y="2484438"/>
          <p14:tracePt t="109463" x="1624013" y="2516188"/>
          <p14:tracePt t="109479" x="1643063" y="2576513"/>
          <p14:tracePt t="109486" x="1643063" y="2601913"/>
          <p14:tracePt t="109499" x="1647825" y="2625725"/>
          <p14:tracePt t="109504" x="1654175" y="2644775"/>
          <p14:tracePt t="109519" x="1660525" y="2670175"/>
          <p14:tracePt t="109520" x="1666875" y="2687638"/>
          <p14:tracePt t="109527" x="1673225" y="2713038"/>
          <p14:tracePt t="109539" x="1679575" y="2730500"/>
          <p14:tracePt t="109543" x="1685925" y="2755900"/>
          <p14:tracePt t="109559" x="1697038" y="2779713"/>
          <p14:tracePt t="109560" x="1709738" y="2798763"/>
          <p14:tracePt t="109567" x="1722438" y="2816225"/>
          <p14:tracePt t="109579" x="1735138" y="2828925"/>
          <p14:tracePt t="109583" x="1741488" y="2847975"/>
          <p14:tracePt t="109599" x="1752600" y="2854325"/>
          <p14:tracePt t="109600" x="1758950" y="2865438"/>
          <p14:tracePt t="109607" x="1771650" y="2865438"/>
          <p14:tracePt t="109619" x="1784350" y="2871788"/>
          <p14:tracePt t="109624" x="1801813" y="2878138"/>
          <p14:tracePt t="109639" x="1820863" y="2878138"/>
          <p14:tracePt t="109640" x="1844675" y="2878138"/>
          <p14:tracePt t="109646" x="1870075" y="2871788"/>
          <p14:tracePt t="109659" x="1906588" y="2860675"/>
          <p14:tracePt t="109663" x="1955800" y="2854325"/>
          <p14:tracePt t="109679" x="1998663" y="2841625"/>
          <p14:tracePt t="109680" x="2047875" y="2835275"/>
          <p14:tracePt t="109687" x="2090738" y="2822575"/>
          <p14:tracePt t="109699" x="2128838" y="2816225"/>
          <p14:tracePt t="109703" x="2165350" y="2798763"/>
          <p14:tracePt t="109719" x="2201863" y="2779713"/>
          <p14:tracePt t="109720" x="2227263" y="2755900"/>
          <p14:tracePt t="109727" x="2244725" y="2730500"/>
          <p14:tracePt t="109739" x="2270125" y="2706688"/>
          <p14:tracePt t="109743" x="2287588" y="2670175"/>
          <p14:tracePt t="109759" x="2300288" y="2625725"/>
          <p14:tracePt t="109760" x="2312988" y="2582863"/>
          <p14:tracePt t="109767" x="2332038" y="2527300"/>
          <p14:tracePt t="109779" x="2336800" y="2473325"/>
          <p14:tracePt t="109783" x="2343150" y="2424113"/>
          <p14:tracePt t="109799" x="2349500" y="2336800"/>
          <p14:tracePt t="109806" x="2349500" y="2293938"/>
          <p14:tracePt t="109819" x="2349500" y="2244725"/>
          <p14:tracePt t="109824" x="2349500" y="2208213"/>
          <p14:tracePt t="109839" x="2349500" y="2171700"/>
          <p14:tracePt t="109840" x="2343150" y="2139950"/>
          <p14:tracePt t="109847" x="2343150" y="2109788"/>
          <p14:tracePt t="109859" x="2343150" y="2084388"/>
          <p14:tracePt t="109864" x="2336800" y="2060575"/>
          <p14:tracePt t="109879" x="2332038" y="2035175"/>
          <p14:tracePt t="109880" x="2325688" y="2024063"/>
          <p14:tracePt t="109887" x="2312988" y="2005013"/>
          <p14:tracePt t="109899" x="2300288" y="1985963"/>
          <p14:tracePt t="109906" x="2282825" y="1968500"/>
          <p14:tracePt t="109920" x="2263775" y="1949450"/>
          <p14:tracePt t="109921" x="2244725" y="1943100"/>
          <p14:tracePt t="109928" x="2220913" y="1931988"/>
          <p14:tracePt t="109939" x="2201863" y="1919288"/>
          <p14:tracePt t="109944" x="2184400" y="1906588"/>
          <p14:tracePt t="109959" x="2165350" y="1900238"/>
          <p14:tracePt t="109960" x="2146300" y="1893888"/>
          <p14:tracePt t="109967" x="2128838" y="1887538"/>
          <p14:tracePt t="109979" x="2109788" y="1882775"/>
          <p14:tracePt t="109984" x="2090738" y="1876425"/>
          <p14:tracePt t="109999" x="2079625" y="1876425"/>
          <p14:tracePt t="110000" x="2060575" y="1876425"/>
          <p14:tracePt t="110006" x="2036763" y="1876425"/>
          <p14:tracePt t="110019" x="2011363" y="1876425"/>
          <p14:tracePt t="110024" x="1981200" y="1876425"/>
          <p14:tracePt t="110039" x="1943100" y="1882775"/>
          <p14:tracePt t="110040" x="1906588" y="1887538"/>
          <p14:tracePt t="110047" x="1876425" y="1900238"/>
          <p14:tracePt t="110059" x="1844675" y="1906588"/>
          <p14:tracePt t="110064" x="1814513" y="1919288"/>
          <p14:tracePt t="110080" x="1795463" y="1931988"/>
          <p14:tracePt t="110080" x="1778000" y="1936750"/>
          <p14:tracePt t="110087" x="1758950" y="1949450"/>
          <p14:tracePt t="110099" x="1741488" y="1968500"/>
          <p14:tracePt t="110103" x="1728788" y="1981200"/>
          <p14:tracePt t="110120" x="1709738" y="2005013"/>
          <p14:tracePt t="110126" x="1697038" y="2011363"/>
          <p14:tracePt t="110139" x="1685925" y="2024063"/>
          <p14:tracePt t="110144" x="1679575" y="2035175"/>
          <p14:tracePt t="110159" x="1666875" y="2047875"/>
          <p14:tracePt t="110160" x="1660525" y="2060575"/>
          <p14:tracePt t="110167" x="1647825" y="2073275"/>
          <p14:tracePt t="110179" x="1636713" y="2084388"/>
          <p14:tracePt t="110184" x="1630363" y="2097088"/>
          <p14:tracePt t="110199" x="1630363" y="2103438"/>
          <p14:tracePt t="110200" x="1624013" y="2109788"/>
          <p14:tracePt t="110214" x="1617663" y="2116138"/>
          <p14:tracePt t="110222" x="1617663" y="2128838"/>
          <p14:tracePt t="110230" x="1611313" y="2133600"/>
          <p14:tracePt t="110240" x="1611313" y="2139950"/>
          <p14:tracePt t="110246" x="1604963" y="2146300"/>
          <p14:tracePt t="110259" x="1598613" y="2152650"/>
          <p14:tracePt t="110264" x="1598613" y="2159000"/>
          <p14:tracePt t="110279" x="1587500" y="2171700"/>
          <p14:tracePt t="110286" x="1581150" y="2182813"/>
          <p14:tracePt t="110299" x="1574800" y="2201863"/>
          <p14:tracePt t="110304" x="1568450" y="2208213"/>
          <p14:tracePt t="110319" x="1555750" y="2220913"/>
          <p14:tracePt t="110326" x="1555750" y="2232025"/>
          <p14:tracePt t="110339" x="1555750" y="2238375"/>
          <p14:tracePt t="110343" x="1549400" y="2244725"/>
          <p14:tracePt t="110358" x="1549400" y="2251075"/>
          <p14:tracePt t="110366" x="1549400" y="2257425"/>
          <p14:tracePt t="110390" x="1549400" y="2263775"/>
          <p14:tracePt t="110478" x="1549400" y="2270125"/>
          <p14:tracePt t="110518" x="1555750" y="2270125"/>
          <p14:tracePt t="110526" x="1555750" y="2276475"/>
          <p14:tracePt t="110534" x="1562100" y="2276475"/>
          <p14:tracePt t="110542" x="1568450" y="2276475"/>
          <p14:tracePt t="110550" x="1581150" y="2281238"/>
          <p14:tracePt t="110559" x="1587500" y="2287588"/>
          <p14:tracePt t="110566" x="1593850" y="2287588"/>
          <p14:tracePt t="110577" x="1593850" y="2293938"/>
          <p14:tracePt t="110583" x="1598613" y="2293938"/>
          <p14:tracePt t="110598" x="1611313" y="2300288"/>
          <p14:tracePt t="110599" x="1624013" y="2312988"/>
          <p14:tracePt t="110607" x="1636713" y="2319338"/>
          <p14:tracePt t="110618" x="1647825" y="2330450"/>
          <p14:tracePt t="110622" x="1660525" y="2336800"/>
          <p14:tracePt t="110638" x="1673225" y="2349500"/>
          <p14:tracePt t="110639" x="1679575" y="2349500"/>
          <p14:tracePt t="110646" x="1685925" y="2355850"/>
          <p14:tracePt t="110658" x="1703388" y="2368550"/>
          <p14:tracePt t="110663" x="1709738" y="2374900"/>
          <p14:tracePt t="110678" x="1716088" y="2374900"/>
          <p14:tracePt t="110678" x="1722438" y="2379663"/>
          <p14:tracePt t="110694" x="1728788" y="2379663"/>
          <p14:tracePt t="110710" x="1728788" y="2386013"/>
          <p14:tracePt t="110726" x="1735138" y="2386013"/>
          <p14:tracePt t="110750" x="1741488" y="2386013"/>
          <p14:tracePt t="110774" x="1746250" y="2392363"/>
          <p14:tracePt t="110790" x="1752600" y="2392363"/>
          <p14:tracePt t="110814" x="1758950" y="2392363"/>
          <p14:tracePt t="110823" x="1765300" y="2392363"/>
          <p14:tracePt t="110830" x="1771650" y="2392363"/>
          <p14:tracePt t="110838" x="1778000" y="2392363"/>
          <p14:tracePt t="110846" x="1790700" y="2392363"/>
          <p14:tracePt t="110858" x="1801813" y="2386013"/>
          <p14:tracePt t="110862" x="1820863" y="2386013"/>
          <p14:tracePt t="110878" x="1833563" y="2379663"/>
          <p14:tracePt t="110879" x="1844675" y="2379663"/>
          <p14:tracePt t="110886" x="1851025" y="2374900"/>
          <p14:tracePt t="110897" x="1863725" y="2368550"/>
          <p14:tracePt t="110904" x="1876425" y="2362200"/>
          <p14:tracePt t="110918" x="1893888" y="2349500"/>
          <p14:tracePt t="110919" x="1900238" y="2343150"/>
          <p14:tracePt t="110927" x="1919288" y="2336800"/>
          <p14:tracePt t="110938" x="1938338" y="2325688"/>
          <p14:tracePt t="110942" x="1955800" y="2306638"/>
          <p14:tracePt t="110958" x="1987550" y="2287588"/>
          <p14:tracePt t="110959" x="2011363" y="2263775"/>
          <p14:tracePt t="110967" x="2030413" y="2251075"/>
          <p14:tracePt t="110978" x="2041525" y="2232025"/>
          <p14:tracePt t="110983" x="2054225" y="2220913"/>
          <p14:tracePt t="110998" x="2060575" y="2208213"/>
          <p14:tracePt t="110999" x="2066925" y="2195513"/>
          <p14:tracePt t="111006" x="2073275" y="2178050"/>
          <p14:tracePt t="111018" x="2079625" y="2171700"/>
          <p14:tracePt t="111023" x="2079625" y="2159000"/>
          <p14:tracePt t="111038" x="2085975" y="2133600"/>
          <p14:tracePt t="111046" x="2085975" y="2122488"/>
          <p14:tracePt t="111058" x="2090738" y="2109788"/>
          <p14:tracePt t="111063" x="2090738" y="2097088"/>
          <p14:tracePt t="111078" x="2090738" y="2084388"/>
          <p14:tracePt t="111079" x="2085975" y="2073275"/>
          <p14:tracePt t="111086" x="2085975" y="2066925"/>
          <p14:tracePt t="111098" x="2079625" y="2066925"/>
          <p14:tracePt t="111103" x="2079625" y="2060575"/>
          <p14:tracePt t="111118" x="2079625" y="2054225"/>
          <p14:tracePt t="111119" x="2073275" y="2054225"/>
          <p14:tracePt t="111127" x="2066925" y="2047875"/>
          <p14:tracePt t="111142" x="2054225" y="2041525"/>
          <p14:tracePt t="111150" x="2041525" y="2035175"/>
          <p14:tracePt t="111159" x="2024063" y="2035175"/>
          <p14:tracePt t="111166" x="2005013" y="2035175"/>
          <p14:tracePt t="111178" x="1987550" y="2035175"/>
          <p14:tracePt t="111183" x="1968500" y="2035175"/>
          <p14:tracePt t="111198" x="1949450" y="2035175"/>
          <p14:tracePt t="111199" x="1925638" y="2035175"/>
          <p14:tracePt t="111206" x="1900238" y="2041525"/>
          <p14:tracePt t="111218" x="1876425" y="2047875"/>
          <p14:tracePt t="111223" x="1844675" y="2047875"/>
          <p14:tracePt t="111238" x="1814513" y="2060575"/>
          <p14:tracePt t="111239" x="1790700" y="2060575"/>
          <p14:tracePt t="111246" x="1758950" y="2073275"/>
          <p14:tracePt t="111258" x="1728788" y="2079625"/>
          <p14:tracePt t="111263" x="1697038" y="2084388"/>
          <p14:tracePt t="111278" x="1666875" y="2090738"/>
          <p14:tracePt t="111279" x="1630363" y="2097088"/>
          <p14:tracePt t="111287" x="1598613" y="2103438"/>
          <p14:tracePt t="111298" x="1574800" y="2109788"/>
          <p14:tracePt t="111303" x="1544638" y="2122488"/>
          <p14:tracePt t="111318" x="1512888" y="2133600"/>
          <p14:tracePt t="111319" x="1489075" y="2152650"/>
          <p14:tracePt t="111327" x="1470025" y="2165350"/>
          <p14:tracePt t="111338" x="1446213" y="2178050"/>
          <p14:tracePt t="111343" x="1427163" y="2189163"/>
          <p14:tracePt t="111359" x="1397000" y="2214563"/>
          <p14:tracePt t="111367" x="1390650" y="2220913"/>
          <p14:tracePt t="111378" x="1384300" y="2227263"/>
          <p14:tracePt t="111390" x="1384300" y="2232025"/>
          <p14:tracePt t="111399" x="1377950" y="2238375"/>
          <p14:tracePt t="111414" x="1377950" y="2244725"/>
          <p14:tracePt t="111438" x="1377950" y="2251075"/>
          <p14:tracePt t="111454" x="1377950" y="2257425"/>
          <p14:tracePt t="111478" x="1377950" y="2263775"/>
          <p14:tracePt t="111502" x="1384300" y="2270125"/>
          <p14:tracePt t="111519" x="1384300" y="2276475"/>
          <p14:tracePt t="111534" x="1390650" y="2276475"/>
          <p14:tracePt t="111542" x="1390650" y="2281238"/>
          <p14:tracePt t="111550" x="1390650" y="2287588"/>
          <p14:tracePt t="111559" x="1401763" y="2293938"/>
          <p14:tracePt t="111566" x="1401763" y="2300288"/>
          <p14:tracePt t="111578" x="1408113" y="2300288"/>
          <p14:tracePt t="111583" x="1414463" y="2312988"/>
          <p14:tracePt t="111598" x="1420813" y="2319338"/>
          <p14:tracePt t="111599" x="1433513" y="2330450"/>
          <p14:tracePt t="111607" x="1439863" y="2336800"/>
          <p14:tracePt t="111618" x="1450975" y="2349500"/>
          <p14:tracePt t="111630" x="1463675" y="2355850"/>
          <p14:tracePt t="111639" x="1463675" y="2362200"/>
          <p14:tracePt t="111646" x="1470025" y="2368550"/>
          <p14:tracePt t="111658" x="1476375" y="2374900"/>
          <p14:tracePt t="111663" x="1476375" y="2379663"/>
          <p14:tracePt t="111679" x="1482725" y="2379663"/>
          <p14:tracePt t="111686" x="1489075" y="2386013"/>
          <p14:tracePt t="111702" x="1489075" y="2392363"/>
          <p14:tracePt t="111710" x="1495425" y="2392363"/>
          <p14:tracePt t="111790" x="1500188" y="2392363"/>
          <p14:tracePt t="111822" x="1506538" y="2392363"/>
          <p14:tracePt t="111830" x="1512888" y="2398713"/>
          <p14:tracePt t="111839" x="1525588" y="2398713"/>
          <p14:tracePt t="111846" x="1538288" y="2398713"/>
          <p14:tracePt t="111854" x="1555750" y="2398713"/>
          <p14:tracePt t="111862" x="1574800" y="2398713"/>
          <p14:tracePt t="111870" x="1604963" y="2398713"/>
          <p14:tracePt t="111879" x="1630363" y="2405063"/>
          <p14:tracePt t="111886" x="1660525" y="2405063"/>
          <p14:tracePt t="111898" x="1679575" y="2405063"/>
          <p14:tracePt t="111904" x="1709738" y="2405063"/>
          <p14:tracePt t="111919" x="1735138" y="2405063"/>
          <p14:tracePt t="111920" x="1765300" y="2405063"/>
          <p14:tracePt t="111927" x="1790700" y="2405063"/>
          <p14:tracePt t="111938" x="1814513" y="2405063"/>
          <p14:tracePt t="111943" x="1833563" y="2405063"/>
          <p14:tracePt t="111958" x="1851025" y="2405063"/>
          <p14:tracePt t="111960" x="1863725" y="2398713"/>
          <p14:tracePt t="111967" x="1876425" y="2398713"/>
          <p14:tracePt t="111978" x="1882775" y="2392363"/>
          <p14:tracePt t="111982" x="1889125" y="2392363"/>
          <p14:tracePt t="111999" x="1893888" y="2392363"/>
          <p14:tracePt t="112000" x="1900238" y="2392363"/>
          <p14:tracePt t="112022" x="1906588" y="2392363"/>
          <p14:tracePt t="123127" x="1900238" y="2386013"/>
          <p14:tracePt t="123142" x="1876425" y="2374900"/>
          <p14:tracePt t="123150" x="1839913" y="2362200"/>
          <p14:tracePt t="123159" x="1778000" y="2336800"/>
          <p14:tracePt t="123166" x="1709738" y="2319338"/>
          <p14:tracePt t="123174" x="1636713" y="2287588"/>
          <p14:tracePt t="123182" x="1549400" y="2251075"/>
          <p14:tracePt t="123190" x="1463675" y="2208213"/>
          <p14:tracePt t="123199" x="1390650" y="2178050"/>
          <p14:tracePt t="123366" x="1358900" y="2171700"/>
          <p14:tracePt t="123374" x="1352550" y="2178050"/>
          <p14:tracePt t="123383" x="1401763" y="2238375"/>
          <p14:tracePt t="123390" x="1512888" y="2349500"/>
          <p14:tracePt t="123399" x="1703388" y="2522538"/>
          <p14:tracePt t="123406" x="1981200" y="2730500"/>
          <p14:tracePt t="123418" x="2312988" y="2963863"/>
          <p14:tracePt t="123423" x="2736850" y="3254375"/>
          <p14:tracePt t="123438" x="3119438" y="3500438"/>
          <p14:tracePt t="123439" x="3468688" y="3714750"/>
          <p14:tracePt t="123446" x="3763963" y="3911600"/>
          <p14:tracePt t="123458" x="4016375" y="4095750"/>
          <p14:tracePt t="123463" x="4251325" y="4286250"/>
          <p14:tracePt t="123479" x="4699000" y="4699000"/>
          <p14:tracePt t="123486" x="4921250" y="4908550"/>
          <p14:tracePt t="123499" x="5111750" y="5086350"/>
          <p14:tracePt t="123503" x="5308600" y="5253038"/>
          <p14:tracePt t="123519" x="5481638" y="5400675"/>
          <p14:tracePt t="123520" x="5678488" y="5541963"/>
          <p14:tracePt t="123527" x="5849938" y="5657850"/>
          <p14:tracePt t="123538" x="6003925" y="5756275"/>
          <p14:tracePt t="123544" x="6164263" y="5843588"/>
          <p14:tracePt t="123559" x="6311900" y="5892800"/>
          <p14:tracePt t="123560" x="6446838" y="5935663"/>
          <p14:tracePt t="123566" x="6588125" y="5948363"/>
          <p14:tracePt t="123578" x="6705600" y="5953125"/>
          <p14:tracePt t="123584" x="6815138" y="5942013"/>
          <p14:tracePt t="123599" x="6913563" y="5929313"/>
          <p14:tracePt t="123600" x="7000875" y="5899150"/>
          <p14:tracePt t="123607" x="7086600" y="5867400"/>
          <p14:tracePt t="123619" x="7165975" y="5830888"/>
          <p14:tracePt t="123624" x="7258050" y="5781675"/>
          <p14:tracePt t="123639" x="7345363" y="5732463"/>
          <p14:tracePt t="123640" x="7412038" y="5683250"/>
          <p14:tracePt t="123647" x="7473950" y="5640388"/>
          <p14:tracePt t="123658" x="7529513" y="5584825"/>
          <p14:tracePt t="123662" x="7572375" y="5535613"/>
          <p14:tracePt t="123679" x="7615238" y="5467350"/>
          <p14:tracePt t="123680" x="7645400" y="5394325"/>
          <p14:tracePt t="123686" x="7670800" y="5332413"/>
          <p14:tracePt t="123698" x="7694613" y="5259388"/>
          <p14:tracePt t="123703" x="7707313" y="5172075"/>
          <p14:tracePt t="123719" x="7713663" y="5080000"/>
          <p14:tracePt t="123720" x="7713663" y="4981575"/>
          <p14:tracePt t="123726" x="7707313" y="4865688"/>
          <p14:tracePt t="123738" x="7694613" y="4760913"/>
          <p14:tracePt t="123742" x="7683500" y="4656138"/>
          <p14:tracePt t="123759" x="7664450" y="4551363"/>
          <p14:tracePt t="123760" x="7645400" y="4452938"/>
          <p14:tracePt t="123767" x="7634288" y="4367213"/>
          <p14:tracePt t="123778" x="7615238" y="4275138"/>
          <p14:tracePt t="123783" x="7602538" y="4200525"/>
          <p14:tracePt t="123799" x="7572375" y="4078288"/>
          <p14:tracePt t="123806" x="7553325" y="4035425"/>
          <p14:tracePt t="123818" x="7535863" y="3997325"/>
          <p14:tracePt t="123823" x="7516813" y="3967163"/>
          <p14:tracePt t="123839" x="7486650" y="3937000"/>
          <p14:tracePt t="123839" x="7454900" y="3917950"/>
          <p14:tracePt t="123847" x="7424738" y="3898900"/>
          <p14:tracePt t="123858" x="7375525" y="3881438"/>
          <p14:tracePt t="123862" x="7319963" y="3868738"/>
          <p14:tracePt t="123879" x="7251700" y="3856038"/>
          <p14:tracePt t="123880" x="7172325" y="3849688"/>
          <p14:tracePt t="123887" x="7061200" y="3849688"/>
          <p14:tracePt t="123898" x="6962775" y="3849688"/>
          <p14:tracePt t="123904" x="6858000" y="3856038"/>
          <p14:tracePt t="123920" x="6754813" y="3875088"/>
          <p14:tracePt t="123921" x="6650038" y="3894138"/>
          <p14:tracePt t="123927" x="6545263" y="3911600"/>
          <p14:tracePt t="123939" x="6446838" y="3930650"/>
          <p14:tracePt t="123944" x="6348413" y="3948113"/>
          <p14:tracePt t="123959" x="6262688" y="3979863"/>
          <p14:tracePt t="123960" x="6188075" y="3997325"/>
          <p14:tracePt t="123967" x="6126163" y="4029075"/>
          <p14:tracePt t="123979" x="6083300" y="4059238"/>
          <p14:tracePt t="123984" x="6046788" y="4090988"/>
          <p14:tracePt t="123999" x="6016625" y="4133850"/>
          <p14:tracePt t="124000" x="5991225" y="4176713"/>
          <p14:tracePt t="124007" x="5978525" y="4225925"/>
          <p14:tracePt t="124019" x="5967413" y="4275138"/>
          <p14:tracePt t="124024" x="5967413" y="4330700"/>
          <p14:tracePt t="124039" x="5973763" y="4379913"/>
          <p14:tracePt t="124040" x="5978525" y="4440238"/>
          <p14:tracePt t="124047" x="5997575" y="4514850"/>
          <p14:tracePt t="124058" x="6016625" y="4581525"/>
          <p14:tracePt t="124063" x="6034088" y="4649788"/>
          <p14:tracePt t="124079" x="6053138" y="4711700"/>
          <p14:tracePt t="124080" x="6076950" y="4778375"/>
          <p14:tracePt t="124087" x="6096000" y="4840288"/>
          <p14:tracePt t="124098" x="6115050" y="4902200"/>
          <p14:tracePt t="124103" x="6138863" y="4964113"/>
          <p14:tracePt t="124119" x="6188075" y="5049838"/>
          <p14:tracePt t="124127" x="6207125" y="5080000"/>
          <p14:tracePt t="124139" x="6230938" y="5105400"/>
          <p14:tracePt t="124143" x="6243638" y="5111750"/>
          <p14:tracePt t="124159" x="6256338" y="5111750"/>
          <p14:tracePt t="124160" x="6267450" y="5105400"/>
          <p14:tracePt t="124167" x="6286500" y="5073650"/>
          <p14:tracePt t="124179" x="6292850" y="5043488"/>
          <p14:tracePt t="124184" x="6305550" y="4994275"/>
          <p14:tracePt t="124199" x="6311900" y="4932363"/>
          <p14:tracePt t="124200" x="6311900" y="4865688"/>
          <p14:tracePt t="124207" x="6292850" y="4778375"/>
          <p14:tracePt t="124219" x="6280150" y="4699000"/>
          <p14:tracePt t="124224" x="6249988" y="4630738"/>
          <p14:tracePt t="124239" x="6218238" y="4564063"/>
          <p14:tracePt t="124240" x="6188075" y="4508500"/>
          <p14:tracePt t="124247" x="6151563" y="4459288"/>
          <p14:tracePt t="124259" x="6119813" y="4416425"/>
          <p14:tracePt t="124264" x="6089650" y="4384675"/>
          <p14:tracePt t="124279" x="6059488" y="4360863"/>
          <p14:tracePt t="124280" x="6040438" y="4348163"/>
          <p14:tracePt t="124287" x="6027738" y="4341813"/>
          <p14:tracePt t="124298" x="6022975" y="4341813"/>
          <p14:tracePt t="124310" x="6016625" y="4341813"/>
          <p14:tracePt t="124320" x="6003925" y="4348163"/>
          <p14:tracePt t="124326" x="5991225" y="4354513"/>
          <p14:tracePt t="124338" x="5973763" y="4384675"/>
          <p14:tracePt t="124342" x="5954713" y="4422775"/>
          <p14:tracePt t="124359" x="5935663" y="4459288"/>
          <p14:tracePt t="124360" x="5924550" y="4508500"/>
          <p14:tracePt t="124367" x="5911850" y="4564063"/>
          <p14:tracePt t="124378" x="5905500" y="4625975"/>
          <p14:tracePt t="124384" x="5899150" y="4692650"/>
          <p14:tracePt t="124399" x="5892800" y="4767263"/>
          <p14:tracePt t="124400" x="5886450" y="4846638"/>
          <p14:tracePt t="124406" x="5880100" y="4914900"/>
          <p14:tracePt t="124418" x="5875338" y="4981575"/>
          <p14:tracePt t="124423" x="5875338" y="5043488"/>
          <p14:tracePt t="124439" x="5892800" y="5129213"/>
          <p14:tracePt t="124446" x="5899150" y="5154613"/>
          <p14:tracePt t="124458" x="5905500" y="5167313"/>
          <p14:tracePt t="124462" x="5918200" y="5167313"/>
          <p14:tracePt t="124479" x="5935663" y="5154613"/>
          <p14:tracePt t="124480" x="5954713" y="5129213"/>
          <p14:tracePt t="124487" x="5984875" y="5099050"/>
          <p14:tracePt t="124498" x="6027738" y="5043488"/>
          <p14:tracePt t="124503" x="6076950" y="4981575"/>
          <p14:tracePt t="124519" x="6132513" y="4926013"/>
          <p14:tracePt t="124520" x="6181725" y="4872038"/>
          <p14:tracePt t="124527" x="6237288" y="4810125"/>
          <p14:tracePt t="124539" x="6280150" y="4760913"/>
          <p14:tracePt t="124543" x="6335713" y="4705350"/>
          <p14:tracePt t="124559" x="6391275" y="4668838"/>
          <p14:tracePt t="124560" x="6440488" y="4625975"/>
          <p14:tracePt t="124567" x="6489700" y="4587875"/>
          <p14:tracePt t="124579" x="6545263" y="4551363"/>
          <p14:tracePt t="124584" x="6588125" y="4502150"/>
          <p14:tracePt t="124599" x="6630988" y="4446588"/>
          <p14:tracePt t="124600" x="6667500" y="4373563"/>
          <p14:tracePt t="124607" x="6692900" y="4298950"/>
          <p14:tracePt t="124619" x="6705600" y="4237038"/>
          <p14:tracePt t="124624" x="6710363" y="4183063"/>
          <p14:tracePt t="124639" x="6710363" y="4138613"/>
          <p14:tracePt t="124640" x="6705600" y="4108450"/>
          <p14:tracePt t="124646" x="6705600" y="4078288"/>
          <p14:tracePt t="124659" x="6692900" y="4052888"/>
          <p14:tracePt t="124664" x="6692900" y="4041775"/>
          <p14:tracePt t="124679" x="6686550" y="4035425"/>
          <p14:tracePt t="124680" x="6680200" y="4029075"/>
          <p14:tracePt t="124702" x="6673850" y="4029075"/>
          <p14:tracePt t="124750" x="6673850" y="4035425"/>
          <p14:tracePt t="124774" x="6673850" y="4041775"/>
          <p14:tracePt t="124790" x="6673850" y="4046538"/>
          <p14:tracePt t="124814" x="6673850" y="4052888"/>
          <p14:tracePt t="124846" x="6673850" y="4059238"/>
          <p14:tracePt t="124878" x="6673850" y="4065588"/>
          <p14:tracePt t="125566" x="6673850" y="4071938"/>
          <p14:tracePt t="125575" x="6661150" y="4084638"/>
          <p14:tracePt t="125583" x="6650038" y="4102100"/>
          <p14:tracePt t="125590" x="6637338" y="4121150"/>
          <p14:tracePt t="125598" x="6607175" y="4151313"/>
          <p14:tracePt t="125606" x="6575425" y="4170363"/>
          <p14:tracePt t="125618" x="6538913" y="4200525"/>
          <p14:tracePt t="125623" x="6489700" y="4237038"/>
          <p14:tracePt t="125637" x="6434138" y="4275138"/>
          <p14:tracePt t="125639" x="6384925" y="4305300"/>
          <p14:tracePt t="125647" x="6329363" y="4348163"/>
          <p14:tracePt t="125657" x="6273800" y="4391025"/>
          <p14:tracePt t="125663" x="6213475" y="4433888"/>
          <p14:tracePt t="125678" x="6157913" y="4471988"/>
          <p14:tracePt t="125679" x="6096000" y="4521200"/>
          <p14:tracePt t="125687" x="6046788" y="4564063"/>
          <p14:tracePt t="125698" x="6016625" y="4594225"/>
          <p14:tracePt t="125703" x="5991225" y="4625975"/>
          <p14:tracePt t="125718" x="5978525" y="4649788"/>
          <p14:tracePt t="125719" x="5967413" y="4668838"/>
          <p14:tracePt t="125727" x="5967413" y="4675188"/>
          <p14:tracePt t="125750" x="5973763" y="4662488"/>
          <p14:tracePt t="125758" x="5984875" y="4625975"/>
          <p14:tracePt t="125766" x="6003925" y="4570413"/>
          <p14:tracePt t="125774" x="6016625" y="4502150"/>
          <p14:tracePt t="125782" x="6027738" y="4416425"/>
          <p14:tracePt t="125790" x="6034088" y="4335463"/>
          <p14:tracePt t="125798" x="6040438" y="4256088"/>
          <p14:tracePt t="125806" x="6040438" y="4176713"/>
          <p14:tracePt t="125817" x="6040438" y="4102100"/>
          <p14:tracePt t="125823" x="6040438" y="4041775"/>
          <p14:tracePt t="125838" x="6040438" y="3992563"/>
          <p14:tracePt t="125838" x="6034088" y="3954463"/>
          <p14:tracePt t="125846" x="6034088" y="3937000"/>
          <p14:tracePt t="125878" x="6027738" y="3930650"/>
          <p14:tracePt t="125894" x="6027738" y="3937000"/>
          <p14:tracePt t="125902" x="6016625" y="3960813"/>
          <p14:tracePt t="125910" x="6010275" y="3997325"/>
          <p14:tracePt t="125919" x="5997575" y="4046538"/>
          <p14:tracePt t="125926" x="5991225" y="4102100"/>
          <p14:tracePt t="125937" x="5973763" y="4164013"/>
          <p14:tracePt t="125943" x="5961063" y="4225925"/>
          <p14:tracePt t="125958" x="5961063" y="4281488"/>
          <p14:tracePt t="125959" x="5954713" y="4330700"/>
          <p14:tracePt t="125966" x="5948363" y="4384675"/>
          <p14:tracePt t="125977" x="5948363" y="4440238"/>
          <p14:tracePt t="125983" x="5948363" y="4489450"/>
          <p14:tracePt t="125998" x="5948363" y="4545013"/>
          <p14:tracePt t="125999" x="5948363" y="4594225"/>
          <p14:tracePt t="126006" x="5948363" y="4643438"/>
          <p14:tracePt t="126017" x="5948363" y="4686300"/>
          <p14:tracePt t="126023" x="5954713" y="4729163"/>
          <p14:tracePt t="126038" x="5961063" y="4773613"/>
          <p14:tracePt t="126039" x="5973763" y="4816475"/>
          <p14:tracePt t="126046" x="5978525" y="4840288"/>
          <p14:tracePt t="126057" x="5978525" y="4872038"/>
          <p14:tracePt t="126063" x="5984875" y="4889500"/>
          <p14:tracePt t="126078" x="5991225" y="4908550"/>
          <p14:tracePt t="126079" x="5991225" y="4921250"/>
          <p14:tracePt t="126086" x="5997575" y="4921250"/>
          <p14:tracePt t="126098" x="5997575" y="4926013"/>
          <p14:tracePt t="126214" x="5997575" y="4932363"/>
          <p14:tracePt t="126222" x="5997575" y="4938713"/>
          <p14:tracePt t="126230" x="5984875" y="4957763"/>
          <p14:tracePt t="126239" x="5973763" y="4970463"/>
          <p14:tracePt t="126246" x="5954713" y="4994275"/>
          <p14:tracePt t="126258" x="5929313" y="5013325"/>
          <p14:tracePt t="126263" x="5905500" y="5037138"/>
          <p14:tracePt t="126278" x="5880100" y="5056188"/>
          <p14:tracePt t="126279" x="5843588" y="5080000"/>
          <p14:tracePt t="126287" x="5813425" y="5105400"/>
          <p14:tracePt t="126297" x="5776913" y="5129213"/>
          <p14:tracePt t="126303" x="5732463" y="5154613"/>
          <p14:tracePt t="126318" x="5689600" y="5172075"/>
          <p14:tracePt t="126319" x="5646738" y="5191125"/>
          <p14:tracePt t="126327" x="5597525" y="5210175"/>
          <p14:tracePt t="126338" x="5548313" y="5221288"/>
          <p14:tracePt t="126342" x="5499100" y="5246688"/>
          <p14:tracePt t="126358" x="5432425" y="5270500"/>
          <p14:tracePt t="126359" x="5376863" y="5302250"/>
          <p14:tracePt t="126367" x="5334000" y="5326063"/>
          <p14:tracePt t="126378" x="5289550" y="5364163"/>
          <p14:tracePt t="126383" x="5259388" y="5394325"/>
          <p14:tracePt t="126398" x="5229225" y="5430838"/>
          <p14:tracePt t="126399" x="5203825" y="5462588"/>
          <p14:tracePt t="126407" x="5186363" y="5492750"/>
          <p14:tracePt t="126418" x="5173663" y="5516563"/>
          <p14:tracePt t="126424" x="5167313" y="5541963"/>
          <p14:tracePt t="126438" x="5167313" y="5554663"/>
          <p14:tracePt t="126439" x="5167313" y="5559425"/>
          <p14:tracePt t="126486" x="5167313" y="5554663"/>
          <p14:tracePt t="126502" x="5167313" y="5548313"/>
          <p14:tracePt t="126574" x="5167313" y="5554663"/>
          <p14:tracePt t="126590" x="5167313" y="5559425"/>
          <p14:tracePt t="126598" x="5167313" y="5565775"/>
          <p14:tracePt t="126606" x="5173663" y="5565775"/>
          <p14:tracePt t="126614" x="5173663" y="5572125"/>
          <p14:tracePt t="126622" x="5173663" y="5578475"/>
          <p14:tracePt t="126630" x="5180013" y="5584825"/>
          <p14:tracePt t="126654" x="5180013" y="5591175"/>
          <p14:tracePt t="126671" x="5186363" y="5591175"/>
          <p14:tracePt t="126686" x="5186363" y="5597525"/>
          <p14:tracePt t="126718" x="5191125" y="5597525"/>
          <p14:tracePt t="126734" x="5197475" y="5603875"/>
          <p14:tracePt t="126766" x="5203825" y="5603875"/>
          <p14:tracePt t="126814" x="5210175" y="5603875"/>
          <p14:tracePt t="126846" x="5216525" y="5603875"/>
          <p14:tracePt t="126878" x="5222875" y="5603875"/>
          <p14:tracePt t="126894" x="5222875" y="5597525"/>
          <p14:tracePt t="126919" x="5229225" y="5597525"/>
          <p14:tracePt t="126966" x="5229225" y="5591175"/>
          <p14:tracePt t="126998" x="5235575" y="5591175"/>
          <p14:tracePt t="127030" x="5235575" y="5584825"/>
          <p14:tracePt t="127126" x="5240338" y="5578475"/>
          <p14:tracePt t="127166" x="5240338" y="5572125"/>
          <p14:tracePt t="127214" x="5240338" y="5565775"/>
          <p14:tracePt t="127302" x="5240338" y="5559425"/>
          <p14:tracePt t="127342" x="5240338" y="5554663"/>
          <p14:tracePt t="127366" x="5240338" y="5548313"/>
          <p14:tracePt t="127374" x="5235575" y="5535613"/>
          <p14:tracePt t="127382" x="5222875" y="5516563"/>
          <p14:tracePt t="127390" x="5216525" y="5499100"/>
          <p14:tracePt t="127399" x="5197475" y="5473700"/>
          <p14:tracePt t="127406" x="5180013" y="5449888"/>
          <p14:tracePt t="127418" x="5160963" y="5418138"/>
          <p14:tracePt t="127422" x="5141913" y="5394325"/>
          <p14:tracePt t="127438" x="5118100" y="5375275"/>
          <p14:tracePt t="127439" x="5105400" y="5357813"/>
          <p14:tracePt t="127447" x="5087938" y="5351463"/>
          <p14:tracePt t="127458" x="5075238" y="5338763"/>
          <p14:tracePt t="127463" x="5062538" y="5332413"/>
          <p14:tracePt t="127479" x="5043488" y="5332413"/>
          <p14:tracePt t="127486" x="5038725" y="5326063"/>
          <p14:tracePt t="127814" x="5032375" y="5326063"/>
          <p14:tracePt t="127894" x="5038725" y="5326063"/>
          <p14:tracePt t="127910" x="5062538" y="5345113"/>
          <p14:tracePt t="127919" x="5105400" y="5375275"/>
          <p14:tracePt t="127927" x="5154613" y="5413375"/>
          <p14:tracePt t="127934" x="5210175" y="5443538"/>
          <p14:tracePt t="127942" x="5272088" y="5480050"/>
          <p14:tracePt t="127950" x="5338763" y="5516563"/>
          <p14:tracePt t="127959" x="5400675" y="5554663"/>
          <p14:tracePt t="127967" x="5462588" y="5591175"/>
          <p14:tracePt t="127978" x="5511800" y="5621338"/>
          <p14:tracePt t="127982" x="5548313" y="5640388"/>
          <p14:tracePt t="127999" x="5573713" y="5653088"/>
          <p14:tracePt t="128000" x="5580063" y="5653088"/>
          <p14:tracePt t="128007" x="5584825" y="5657850"/>
          <p14:tracePt t="128054" x="5580063" y="5653088"/>
          <p14:tracePt t="128079" x="5573713" y="5646738"/>
          <p14:tracePt t="128086" x="5573713" y="5634038"/>
          <p14:tracePt t="128094" x="5561013" y="5614988"/>
          <p14:tracePt t="128102" x="5554663" y="5597525"/>
          <p14:tracePt t="128110" x="5541963" y="5572125"/>
          <p14:tracePt t="128119" x="5530850" y="5554663"/>
          <p14:tracePt t="128126" x="5511800" y="5529263"/>
          <p14:tracePt t="128138" x="5492750" y="5505450"/>
          <p14:tracePt t="128142" x="5481638" y="5480050"/>
          <p14:tracePt t="128159" x="5456238" y="5462588"/>
          <p14:tracePt t="128160" x="5437188" y="5449888"/>
          <p14:tracePt t="128167" x="5419725" y="5437188"/>
          <p14:tracePt t="128178" x="5407025" y="5430838"/>
          <p14:tracePt t="128182" x="5394325" y="5424488"/>
          <p14:tracePt t="128199" x="5387975" y="5424488"/>
          <p14:tracePt t="128200" x="5383213" y="5424488"/>
          <p14:tracePt t="128214" x="5387975" y="5430838"/>
          <p14:tracePt t="128222" x="5400675" y="5449888"/>
          <p14:tracePt t="128230" x="5419725" y="5467350"/>
          <p14:tracePt t="128239" x="5449888" y="5499100"/>
          <p14:tracePt t="128246" x="5481638" y="5522913"/>
          <p14:tracePt t="128258" x="5524500" y="5559425"/>
          <p14:tracePt t="128262" x="5567363" y="5584825"/>
          <p14:tracePt t="128279" x="5634038" y="5597525"/>
          <p14:tracePt t="128286" x="5653088" y="5597525"/>
          <p14:tracePt t="128299" x="5659438" y="5597525"/>
          <p14:tracePt t="128302" x="5665788" y="5597525"/>
          <p14:tracePt t="128319" x="5672138" y="5591175"/>
          <p14:tracePt t="128327" x="5678488" y="5591175"/>
          <p14:tracePt t="128338" x="5695950" y="5591175"/>
          <p14:tracePt t="128343" x="5715000" y="5591175"/>
          <p14:tracePt t="128359" x="5745163" y="5591175"/>
          <p14:tracePt t="128360" x="5781675" y="5584825"/>
          <p14:tracePt t="128366" x="5819775" y="5578475"/>
          <p14:tracePt t="128378" x="5856288" y="5572125"/>
          <p14:tracePt t="128383" x="5892800" y="5572125"/>
          <p14:tracePt t="128399" x="5924550" y="5565775"/>
          <p14:tracePt t="128400" x="5954713" y="5554663"/>
          <p14:tracePt t="128407" x="5991225" y="5554663"/>
          <p14:tracePt t="128419" x="6022975" y="5548313"/>
          <p14:tracePt t="128424" x="6046788" y="5541963"/>
          <p14:tracePt t="128439" x="6065838" y="5541963"/>
          <p14:tracePt t="128440" x="6076950" y="5535613"/>
          <p14:tracePt t="128446" x="6083300" y="5535613"/>
          <p14:tracePt t="128462" x="6089650" y="5535613"/>
          <p14:tracePt t="128502" x="6096000" y="5529263"/>
          <p14:tracePt t="128519" x="6102350" y="5529263"/>
          <p14:tracePt t="128526" x="6108700" y="5522913"/>
          <p14:tracePt t="128534" x="6119813" y="5516563"/>
          <p14:tracePt t="128542" x="6132513" y="5505450"/>
          <p14:tracePt t="128550" x="6151563" y="5499100"/>
          <p14:tracePt t="128559" x="6169025" y="5473700"/>
          <p14:tracePt t="128566" x="6194425" y="5449888"/>
          <p14:tracePt t="128578" x="6213475" y="5424488"/>
          <p14:tracePt t="128582" x="6230938" y="5394325"/>
          <p14:tracePt t="128599" x="6249988" y="5364163"/>
          <p14:tracePt t="128600" x="6262688" y="5332413"/>
          <p14:tracePt t="128607" x="6280150" y="5295900"/>
          <p14:tracePt t="128618" x="6286500" y="5265738"/>
          <p14:tracePt t="128623" x="6292850" y="5240338"/>
          <p14:tracePt t="128639" x="6299200" y="5216525"/>
          <p14:tracePt t="128639" x="6305550" y="5203825"/>
          <p14:tracePt t="128647" x="6305550" y="5184775"/>
          <p14:tracePt t="128658" x="6305550" y="5172075"/>
          <p14:tracePt t="128663" x="6305550" y="5167313"/>
          <p14:tracePt t="128679" x="6305550" y="5160963"/>
          <p14:tracePt t="128694" x="6305550" y="5154613"/>
          <p14:tracePt t="128734" x="6299200" y="5148263"/>
          <p14:tracePt t="128750" x="6292850" y="5148263"/>
          <p14:tracePt t="128759" x="6280150" y="5141913"/>
          <p14:tracePt t="128766" x="6262688" y="5129213"/>
          <p14:tracePt t="128774" x="6237288" y="5122863"/>
          <p14:tracePt t="128782" x="6207125" y="5105400"/>
          <p14:tracePt t="128790" x="6169025" y="5092700"/>
          <p14:tracePt t="128799" x="6126163" y="5080000"/>
          <p14:tracePt t="128806" x="6089650" y="5068888"/>
          <p14:tracePt t="128818" x="6040438" y="5049838"/>
          <p14:tracePt t="128823" x="5984875" y="5037138"/>
          <p14:tracePt t="128839" x="5929313" y="5019675"/>
          <p14:tracePt t="128840" x="5880100" y="5006975"/>
          <p14:tracePt t="128846" x="5826125" y="4994275"/>
          <p14:tracePt t="128858" x="5776913" y="4987925"/>
          <p14:tracePt t="128862" x="5721350" y="4970463"/>
          <p14:tracePt t="128879" x="5665788" y="4964113"/>
          <p14:tracePt t="128880" x="5622925" y="4951413"/>
          <p14:tracePt t="128887" x="5584825" y="4945063"/>
          <p14:tracePt t="128898" x="5561013" y="4945063"/>
          <p14:tracePt t="128904" x="5535613" y="4945063"/>
          <p14:tracePt t="128919" x="5518150" y="4945063"/>
          <p14:tracePt t="128920" x="5499100" y="4951413"/>
          <p14:tracePt t="128927" x="5481638" y="4957763"/>
          <p14:tracePt t="128938" x="5468938" y="4964113"/>
          <p14:tracePt t="128943" x="5449888" y="4975225"/>
          <p14:tracePt t="128959" x="5437188" y="4987925"/>
          <p14:tracePt t="128960" x="5419725" y="5000625"/>
          <p14:tracePt t="128967" x="5407025" y="5013325"/>
          <p14:tracePt t="128979" x="5387975" y="5037138"/>
          <p14:tracePt t="128983" x="5376863" y="5068888"/>
          <p14:tracePt t="128999" x="5357813" y="5092700"/>
          <p14:tracePt t="129000" x="5334000" y="5118100"/>
          <p14:tracePt t="129007" x="5314950" y="5148263"/>
          <p14:tracePt t="129018" x="5295900" y="5184775"/>
          <p14:tracePt t="129024" x="5278438" y="5221288"/>
          <p14:tracePt t="129039" x="5259388" y="5270500"/>
          <p14:tracePt t="129040" x="5246688" y="5314950"/>
          <p14:tracePt t="129047" x="5235575" y="5364163"/>
          <p14:tracePt t="129059" x="5235575" y="5413375"/>
          <p14:tracePt t="129063" x="5235575" y="5462588"/>
          <p14:tracePt t="129079" x="5235575" y="5505450"/>
          <p14:tracePt t="129080" x="5246688" y="5548313"/>
          <p14:tracePt t="129087" x="5253038" y="5597525"/>
          <p14:tracePt t="129099" x="5272088" y="5640388"/>
          <p14:tracePt t="129104" x="5289550" y="5676900"/>
          <p14:tracePt t="129119" x="5308600" y="5707063"/>
          <p14:tracePt t="129120" x="5327650" y="5732463"/>
          <p14:tracePt t="129127" x="5351463" y="5756275"/>
          <p14:tracePt t="129138" x="5376863" y="5775325"/>
          <p14:tracePt t="129142" x="5400675" y="5781675"/>
          <p14:tracePt t="129159" x="5437188" y="5794375"/>
          <p14:tracePt t="129166" x="5456238" y="5794375"/>
          <p14:tracePt t="129179" x="5475288" y="5788025"/>
          <p14:tracePt t="129183" x="5492750" y="5788025"/>
          <p14:tracePt t="129199" x="5518150" y="5781675"/>
          <p14:tracePt t="129200" x="5541963" y="5775325"/>
          <p14:tracePt t="129206" x="5573713" y="5775325"/>
          <p14:tracePt t="129219" x="5603875" y="5768975"/>
          <p14:tracePt t="129223" x="5634038" y="5762625"/>
          <p14:tracePt t="129239" x="5672138" y="5756275"/>
          <p14:tracePt t="129240" x="5715000" y="5745163"/>
          <p14:tracePt t="129247" x="5751513" y="5738813"/>
          <p14:tracePt t="129258" x="5794375" y="5726113"/>
          <p14:tracePt t="129263" x="5843588" y="5719763"/>
          <p14:tracePt t="129279" x="5886450" y="5702300"/>
          <p14:tracePt t="129280" x="5929313" y="5689600"/>
          <p14:tracePt t="129287" x="5967413" y="5664200"/>
          <p14:tracePt t="129298" x="6010275" y="5634038"/>
          <p14:tracePt t="129302" x="6046788" y="5608638"/>
          <p14:tracePt t="129319" x="6072188" y="5578475"/>
          <p14:tracePt t="129320" x="6102350" y="5548313"/>
          <p14:tracePt t="129327" x="6119813" y="5516563"/>
          <p14:tracePt t="129339" x="6132513" y="5480050"/>
          <p14:tracePt t="129344" x="6138863" y="5437188"/>
          <p14:tracePt t="129359" x="6145213" y="5394325"/>
          <p14:tracePt t="129360" x="6151563" y="5357813"/>
          <p14:tracePt t="129368" x="6145213" y="5319713"/>
          <p14:tracePt t="129379" x="6138863" y="5289550"/>
          <p14:tracePt t="129384" x="6138863" y="5265738"/>
          <p14:tracePt t="129399" x="6132513" y="5253038"/>
          <p14:tracePt t="129400" x="6132513" y="5233988"/>
          <p14:tracePt t="129406" x="6126163" y="5221288"/>
          <p14:tracePt t="129419" x="6126163" y="5216525"/>
          <p14:tracePt t="129423" x="6126163" y="5210175"/>
          <p14:tracePt t="129438" x="6119813" y="5210175"/>
          <p14:tracePt t="129606" x="6115050" y="5210175"/>
          <p14:tracePt t="129622" x="6096000" y="5203825"/>
          <p14:tracePt t="129630" x="6072188" y="5197475"/>
          <p14:tracePt t="129639" x="6034088" y="5184775"/>
          <p14:tracePt t="129646" x="5984875" y="5172075"/>
          <p14:tracePt t="129654" x="5942013" y="5160963"/>
          <p14:tracePt t="129662" x="5924550" y="5160963"/>
          <p14:tracePt t="129670" x="5911850" y="5160963"/>
          <p14:tracePt t="129718" x="5905500" y="5160963"/>
          <p14:tracePt t="129726" x="5892800" y="5167313"/>
          <p14:tracePt t="129734" x="5880100" y="5172075"/>
          <p14:tracePt t="129742" x="5862638" y="5203825"/>
          <p14:tracePt t="129750" x="5849938" y="5221288"/>
          <p14:tracePt t="129760" x="5862638" y="5253038"/>
          <p14:tracePt t="129766" x="5886450" y="5283200"/>
          <p14:tracePt t="129779" x="5924550" y="5319713"/>
          <p14:tracePt t="129783" x="5961063" y="5338763"/>
          <p14:tracePt t="129799" x="6022975" y="5351463"/>
          <p14:tracePt t="129800" x="6089650" y="5357813"/>
          <p14:tracePt t="129807" x="6145213" y="5351463"/>
          <p14:tracePt t="129819" x="6200775" y="5351463"/>
          <p14:tracePt t="129823" x="6256338" y="5338763"/>
          <p14:tracePt t="129839" x="6305550" y="5326063"/>
          <p14:tracePt t="129840" x="6354763" y="5326063"/>
          <p14:tracePt t="129846" x="6397625" y="5319713"/>
          <p14:tracePt t="129859" x="6440488" y="5319713"/>
          <p14:tracePt t="129863" x="6483350" y="5319713"/>
          <p14:tracePt t="129879" x="6526213" y="5319713"/>
          <p14:tracePt t="129880" x="6562725" y="5319713"/>
          <p14:tracePt t="129886" x="6588125" y="5319713"/>
          <p14:tracePt t="129899" x="6611938" y="5314950"/>
          <p14:tracePt t="129906" x="6630988" y="5314950"/>
          <p14:tracePt t="129919" x="6650038" y="5308600"/>
          <p14:tracePt t="129921" x="6673850" y="5302250"/>
          <p14:tracePt t="129928" x="6705600" y="5302250"/>
          <p14:tracePt t="129939" x="6735763" y="5295900"/>
          <p14:tracePt t="129944" x="6765925" y="5289550"/>
          <p14:tracePt t="129959" x="6804025" y="5289550"/>
          <p14:tracePt t="129960" x="6834188" y="5276850"/>
          <p14:tracePt t="129967" x="6864350" y="5270500"/>
          <p14:tracePt t="129979" x="6907213" y="5265738"/>
          <p14:tracePt t="129983" x="6945313" y="5259388"/>
          <p14:tracePt t="129999" x="6975475" y="5253038"/>
          <p14:tracePt t="130000" x="7005638" y="5253038"/>
          <p14:tracePt t="130006" x="7031038" y="5246688"/>
          <p14:tracePt t="130019" x="7054850" y="5240338"/>
          <p14:tracePt t="130023" x="7080250" y="5233988"/>
          <p14:tracePt t="130039" x="7104063" y="5227638"/>
          <p14:tracePt t="130040" x="7123113" y="5221288"/>
          <p14:tracePt t="130047" x="7142163" y="5210175"/>
          <p14:tracePt t="130059" x="7159625" y="5203825"/>
          <p14:tracePt t="130063" x="7178675" y="5197475"/>
          <p14:tracePt t="130079" x="7202488" y="5184775"/>
          <p14:tracePt t="130080" x="7227888" y="5172075"/>
          <p14:tracePt t="130087" x="7251700" y="5160963"/>
          <p14:tracePt t="130099" x="7270750" y="5148263"/>
          <p14:tracePt t="130103" x="7289800" y="5141913"/>
          <p14:tracePt t="130119" x="7300913" y="5129213"/>
          <p14:tracePt t="130126" x="7307263" y="5122863"/>
          <p14:tracePt t="130142" x="7307263" y="5118100"/>
          <p14:tracePt t="130150" x="7307263" y="5111750"/>
          <p14:tracePt t="130174" x="7307263" y="5105400"/>
          <p14:tracePt t="130262" x="7313613" y="5099050"/>
          <p14:tracePt t="130294" x="7313613" y="5092700"/>
          <p14:tracePt t="130326" x="7307263" y="5086350"/>
          <p14:tracePt t="130342" x="7296150" y="5080000"/>
          <p14:tracePt t="130350" x="7270750" y="5073650"/>
          <p14:tracePt t="130359" x="7240588" y="5073650"/>
          <p14:tracePt t="130366" x="7191375" y="5073650"/>
          <p14:tracePt t="130374" x="7135813" y="5080000"/>
          <p14:tracePt t="130382" x="7086600" y="5099050"/>
          <p14:tracePt t="130390" x="7037388" y="5118100"/>
          <p14:tracePt t="130399" x="7000875" y="5135563"/>
          <p14:tracePt t="130406" x="6945313" y="5172075"/>
          <p14:tracePt t="130419" x="6907213" y="5216525"/>
          <p14:tracePt t="130423" x="6870700" y="5265738"/>
          <p14:tracePt t="130437" x="6846888" y="5319713"/>
          <p14:tracePt t="130438" x="6827838" y="5381625"/>
          <p14:tracePt t="130447" x="6804025" y="5449888"/>
          <p14:tracePt t="130457" x="6797675" y="5522913"/>
          <p14:tracePt t="130463" x="6797675" y="5608638"/>
          <p14:tracePt t="130477" x="6804025" y="5683250"/>
          <p14:tracePt t="130479" x="6834188" y="5751513"/>
          <p14:tracePt t="130486" x="6864350" y="5800725"/>
          <p14:tracePt t="130497" x="6902450" y="5837238"/>
          <p14:tracePt t="130503" x="6938963" y="5854700"/>
          <p14:tracePt t="130518" x="6975475" y="5867400"/>
          <p14:tracePt t="130519" x="7011988" y="5867400"/>
          <p14:tracePt t="130527" x="7037388" y="5861050"/>
          <p14:tracePt t="130537" x="7050088" y="5854700"/>
          <p14:tracePt t="130543" x="7061200" y="5849938"/>
          <p14:tracePt t="130557" x="7073900" y="5837238"/>
          <p14:tracePt t="130566" x="7080250" y="5830888"/>
          <p14:tracePt t="130577" x="7080250" y="5818188"/>
          <p14:tracePt t="130583" x="7080250" y="5811838"/>
          <p14:tracePt t="130597" x="7073900" y="5800725"/>
          <p14:tracePt t="130599" x="7073900" y="5788025"/>
          <p14:tracePt t="130606" x="7061200" y="5768975"/>
          <p14:tracePt t="130617" x="7050088" y="5756275"/>
          <p14:tracePt t="130623" x="7043738" y="5745163"/>
          <p14:tracePt t="130637" x="7037388" y="5738813"/>
          <p14:tracePt t="130934" x="7031038" y="5738813"/>
          <p14:tracePt t="130942" x="7031038" y="5732463"/>
          <p14:tracePt t="130974" x="7031038" y="5726113"/>
          <p14:tracePt t="130982" x="7037388" y="5719763"/>
          <p14:tracePt t="130990" x="7037388" y="5707063"/>
          <p14:tracePt t="130998" x="7037388" y="5689600"/>
          <p14:tracePt t="131006" x="7043738" y="5664200"/>
          <p14:tracePt t="131017" x="7050088" y="5634038"/>
          <p14:tracePt t="131023" x="7050088" y="5597525"/>
          <p14:tracePt t="131037" x="7054850" y="5559425"/>
          <p14:tracePt t="131039" x="7061200" y="5516563"/>
          <p14:tracePt t="131047" x="7067550" y="5473700"/>
          <p14:tracePt t="131057" x="7067550" y="5424488"/>
          <p14:tracePt t="131063" x="7067550" y="5375275"/>
          <p14:tracePt t="131078" x="7067550" y="5319713"/>
          <p14:tracePt t="131079" x="7067550" y="5259388"/>
          <p14:tracePt t="131086" x="7067550" y="5197475"/>
          <p14:tracePt t="131097" x="7067550" y="5122863"/>
          <p14:tracePt t="131103" x="7054850" y="5037138"/>
          <p14:tracePt t="131118" x="7037388" y="4951413"/>
          <p14:tracePt t="131119" x="7024688" y="4872038"/>
          <p14:tracePt t="131127" x="7005638" y="4791075"/>
          <p14:tracePt t="131137" x="6988175" y="4724400"/>
          <p14:tracePt t="131143" x="6975475" y="4649788"/>
          <p14:tracePt t="131158" x="6956425" y="4581525"/>
          <p14:tracePt t="131159" x="6945313" y="4508500"/>
          <p14:tracePt t="131167" x="6926263" y="4446588"/>
          <p14:tracePt t="131177" x="6913563" y="4384675"/>
          <p14:tracePt t="131183" x="6902450" y="4335463"/>
          <p14:tracePt t="131198" x="6889750" y="4292600"/>
          <p14:tracePt t="131199" x="6883400" y="4256088"/>
          <p14:tracePt t="131206" x="6877050" y="4219575"/>
          <p14:tracePt t="131217" x="6870700" y="4187825"/>
          <p14:tracePt t="131223" x="6864350" y="4170363"/>
          <p14:tracePt t="131238" x="6858000" y="4144963"/>
          <p14:tracePt t="131239" x="6858000" y="4127500"/>
          <p14:tracePt t="131246" x="6853238" y="4108450"/>
          <p14:tracePt t="131257" x="6846888" y="4090988"/>
          <p14:tracePt t="131263" x="6846888" y="4065588"/>
          <p14:tracePt t="131278" x="6840538" y="4046538"/>
          <p14:tracePt t="131279" x="6840538" y="4029075"/>
          <p14:tracePt t="131286" x="6840538" y="4010025"/>
          <p14:tracePt t="131298" x="6834188" y="3997325"/>
          <p14:tracePt t="131303" x="6834188" y="3992563"/>
          <p14:tracePt t="131318" x="6827838" y="3979863"/>
          <p14:tracePt t="131319" x="6815138" y="3960813"/>
          <p14:tracePt t="131327" x="6808788" y="3943350"/>
          <p14:tracePt t="131337" x="6797675" y="3917950"/>
          <p14:tracePt t="131343" x="6784975" y="3898900"/>
          <p14:tracePt t="131358" x="6748463" y="3849688"/>
          <p14:tracePt t="131367" x="6729413" y="3813175"/>
          <p14:tracePt t="131378" x="6699250" y="3776663"/>
          <p14:tracePt t="131382" x="6667500" y="3746500"/>
          <p14:tracePt t="131398" x="6643688" y="3708400"/>
          <p14:tracePt t="131399" x="6611938" y="3684588"/>
          <p14:tracePt t="131407" x="6594475" y="3659188"/>
          <p14:tracePt t="131418" x="6569075" y="3641725"/>
          <p14:tracePt t="131422" x="6551613" y="3622675"/>
          <p14:tracePt t="131438" x="6532563" y="3609975"/>
          <p14:tracePt t="131439" x="6519863" y="3598863"/>
          <p14:tracePt t="131446" x="6508750" y="3592513"/>
          <p14:tracePt t="131458" x="6502400" y="3586163"/>
          <p14:tracePt t="131463" x="6496050" y="3579813"/>
          <p14:tracePt t="131478" x="6489700" y="3579813"/>
          <p14:tracePt t="131478" x="6489700" y="3573463"/>
          <p14:tracePt t="131486" x="6477000" y="3573463"/>
          <p14:tracePt t="131498" x="6464300" y="3573463"/>
          <p14:tracePt t="131503" x="6453188" y="3573463"/>
          <p14:tracePt t="131518" x="6440488" y="3573463"/>
          <p14:tracePt t="131519" x="6427788" y="3573463"/>
          <p14:tracePt t="131526" x="6415088" y="3579813"/>
          <p14:tracePt t="131538" x="6410325" y="3592513"/>
          <p14:tracePt t="131543" x="6397625" y="3598863"/>
          <p14:tracePt t="131558" x="6391275" y="3609975"/>
          <p14:tracePt t="131559" x="6384925" y="3616325"/>
          <p14:tracePt t="131574" x="6378575" y="3629025"/>
          <p14:tracePt t="131582" x="6378575" y="3641725"/>
          <p14:tracePt t="131590" x="6372225" y="3652838"/>
          <p14:tracePt t="131599" x="6372225" y="3665538"/>
          <p14:tracePt t="131606" x="6372225" y="3671888"/>
          <p14:tracePt t="131618" x="6372225" y="3678238"/>
          <p14:tracePt t="131623" x="6372225" y="3684588"/>
          <p14:tracePt t="131638" x="6372225" y="3690938"/>
          <p14:tracePt t="131694" x="6378575" y="3697288"/>
          <p14:tracePt t="131726" x="6384925" y="3702050"/>
          <p14:tracePt t="131734" x="6391275" y="3708400"/>
          <p14:tracePt t="131742" x="6397625" y="3714750"/>
          <p14:tracePt t="131750" x="6415088" y="3727450"/>
          <p14:tracePt t="131759" x="6427788" y="3740150"/>
          <p14:tracePt t="131766" x="6446838" y="3751263"/>
          <p14:tracePt t="131778" x="6470650" y="3763963"/>
          <p14:tracePt t="131784" x="6489700" y="3776663"/>
          <p14:tracePt t="131798" x="6513513" y="3789363"/>
          <p14:tracePt t="131799" x="6532563" y="3800475"/>
          <p14:tracePt t="131807" x="6551613" y="3813175"/>
          <p14:tracePt t="131818" x="6569075" y="3819525"/>
          <p14:tracePt t="131823" x="6581775" y="3819525"/>
          <p14:tracePt t="131838" x="6581775" y="3825875"/>
          <p14:tracePt t="131839" x="6588125" y="3825875"/>
          <p14:tracePt t="131870" x="6594475" y="3825875"/>
          <p14:tracePt t="131902" x="6594475" y="3819525"/>
          <p14:tracePt t="131919" x="6600825" y="3819525"/>
          <p14:tracePt t="131934" x="6600825" y="3813175"/>
          <p14:tracePt t="131958" x="6600825" y="3806825"/>
          <p14:tracePt t="133190" x="6600825" y="3800475"/>
          <p14:tracePt t="133246" x="6600825" y="3795713"/>
          <p14:tracePt t="133430" x="6594475" y="3795713"/>
          <p14:tracePt t="133446" x="6588125" y="3800475"/>
          <p14:tracePt t="133454" x="6581775" y="3813175"/>
          <p14:tracePt t="133463" x="6575425" y="3825875"/>
          <p14:tracePt t="133470" x="6562725" y="3844925"/>
          <p14:tracePt t="133479" x="6551613" y="3849688"/>
          <p14:tracePt t="133486" x="6545263" y="3862388"/>
          <p14:tracePt t="133498" x="6532563" y="3881438"/>
          <p14:tracePt t="133502" x="6526213" y="3887788"/>
          <p14:tracePt t="133520" x="6526213" y="3894138"/>
          <p14:tracePt t="133527" x="6519863" y="3894138"/>
          <p14:tracePt t="133566" x="6519863" y="3898900"/>
          <p14:tracePt t="133606" x="6526213" y="3898900"/>
          <p14:tracePt t="133614" x="6526213" y="3905250"/>
          <p14:tracePt t="133654" x="6532563" y="3905250"/>
          <p14:tracePt t="133662" x="6532563" y="3911600"/>
          <p14:tracePt t="133734" x="6538913" y="3911600"/>
          <p14:tracePt t="133758" x="6545263" y="3905250"/>
          <p14:tracePt t="133766" x="6551613" y="3894138"/>
          <p14:tracePt t="133774" x="6551613" y="3881438"/>
          <p14:tracePt t="133782" x="6562725" y="3862388"/>
          <p14:tracePt t="133790" x="6562725" y="3838575"/>
          <p14:tracePt t="133799" x="6569075" y="3813175"/>
          <p14:tracePt t="133806" x="6569075" y="3795713"/>
          <p14:tracePt t="133818" x="6575425" y="3776663"/>
          <p14:tracePt t="133823" x="6581775" y="3770313"/>
          <p14:tracePt t="133838" x="6581775" y="3751263"/>
          <p14:tracePt t="133839" x="6581775" y="3740150"/>
          <p14:tracePt t="133846" x="6575425" y="3727450"/>
          <p14:tracePt t="133858" x="6575425" y="3721100"/>
          <p14:tracePt t="133863" x="6569075" y="3714750"/>
          <p14:tracePt t="133879" x="6569075" y="3708400"/>
          <p14:tracePt t="133894" x="6562725" y="3708400"/>
          <p14:tracePt t="133902" x="6562725" y="3702050"/>
          <p14:tracePt t="134598" x="6557963" y="3708400"/>
          <p14:tracePt t="134638" x="6551613" y="3708400"/>
          <p14:tracePt t="134920" x="6551613" y="3714750"/>
          <p14:tracePt t="134926" x="6545263" y="3714750"/>
          <p14:tracePt t="134942" x="6538913" y="3714750"/>
          <p14:tracePt t="134959" x="6538913" y="3721100"/>
          <p14:tracePt t="134974" x="6532563" y="3721100"/>
          <p14:tracePt t="134998" x="6532563" y="3727450"/>
          <p14:tracePt t="135014" x="6526213" y="3727450"/>
          <p14:tracePt t="135030" x="6526213" y="3733800"/>
          <p14:tracePt t="135550" x="6526213" y="3740150"/>
          <p14:tracePt t="135566" x="6519863" y="3740150"/>
          <p14:tracePt t="136278" x="6519863" y="3746500"/>
          <p14:tracePt t="136318" x="6526213" y="3746500"/>
          <p14:tracePt t="136334" x="6526213" y="3751263"/>
          <p14:tracePt t="136342" x="6532563" y="3751263"/>
          <p14:tracePt t="136350" x="6538913" y="3751263"/>
          <p14:tracePt t="136358" x="6545263" y="3751263"/>
          <p14:tracePt t="136366" x="6551613" y="3751263"/>
          <p14:tracePt t="136377" x="6557963" y="3751263"/>
          <p14:tracePt t="136383" x="6562725" y="3751263"/>
          <p14:tracePt t="136397" x="6575425" y="3746500"/>
          <p14:tracePt t="136399" x="6588125" y="3746500"/>
          <p14:tracePt t="136406" x="6588125" y="3740150"/>
          <p14:tracePt t="136417" x="6594475" y="3740150"/>
          <p14:tracePt t="136423" x="6600825" y="3733800"/>
          <p14:tracePt t="136438" x="6607175" y="3733800"/>
          <p14:tracePt t="136454" x="6611938" y="3727450"/>
          <p14:tracePt t="136470" x="6618288" y="3727450"/>
          <p14:tracePt t="137606" x="6618288" y="3733800"/>
          <p14:tracePt t="137630" x="6618288" y="3740150"/>
          <p14:tracePt t="137734" x="6618288" y="3746500"/>
          <p14:tracePt t="137767" x="6624638" y="3746500"/>
          <p14:tracePt t="137790" x="6624638" y="3751263"/>
          <p14:tracePt t="137806" x="6630988" y="3751263"/>
          <p14:tracePt t="137822" x="6630988" y="3757613"/>
          <p14:tracePt t="138015" x="6630988" y="3763963"/>
          <p14:tracePt t="138030" x="6637338" y="3763963"/>
          <p14:tracePt t="138070" x="6643688" y="3770313"/>
          <p14:tracePt t="138094" x="6650038" y="3770313"/>
          <p14:tracePt t="138110" x="6656388" y="3776663"/>
          <p14:tracePt t="138134" x="6661150" y="3776663"/>
          <p14:tracePt t="138150" x="6667500" y="3783013"/>
          <p14:tracePt t="138166" x="6673850" y="3783013"/>
          <p14:tracePt t="138182" x="6680200" y="3783013"/>
          <p14:tracePt t="138294" x="6680200" y="3789363"/>
          <p14:tracePt t="138302" x="6686550" y="3789363"/>
          <p14:tracePt t="138326" x="6692900" y="3789363"/>
          <p14:tracePt t="138342" x="6692900" y="3795713"/>
          <p14:tracePt t="138358" x="6699250" y="3795713"/>
          <p14:tracePt t="138422" x="6705600" y="3795713"/>
          <p14:tracePt t="138454" x="6705600" y="3800475"/>
          <p14:tracePt t="138462" x="6710363" y="3800475"/>
          <p14:tracePt t="138494" x="6716713" y="3800475"/>
          <p14:tracePt t="138775" x="6716713" y="3806825"/>
          <p14:tracePt t="138799" x="6716713" y="3813175"/>
          <p14:tracePt t="138806" x="6710363" y="3813175"/>
          <p14:tracePt t="138823" x="6710363" y="3819525"/>
          <p14:tracePt t="138854" x="6710363" y="3825875"/>
          <p14:tracePt t="138910" x="6705600" y="3832225"/>
          <p14:tracePt t="144134" x="6699250" y="3825875"/>
          <p14:tracePt t="144142" x="6686550" y="3819525"/>
          <p14:tracePt t="144150" x="6656388" y="3795713"/>
          <p14:tracePt t="144159" x="6624638" y="3770313"/>
          <p14:tracePt t="144167" x="6588125" y="3746500"/>
          <p14:tracePt t="144174" x="6538913" y="3702050"/>
          <p14:tracePt t="144182" x="6477000" y="3659188"/>
          <p14:tracePt t="144190" x="6421438" y="3622675"/>
          <p14:tracePt t="144199" x="6361113" y="3579813"/>
          <p14:tracePt t="144206" x="6292850" y="3530600"/>
          <p14:tracePt t="144218" x="6218238" y="3487738"/>
          <p14:tracePt t="144223" x="6164263" y="3451225"/>
          <p14:tracePt t="144238" x="6119813" y="3425825"/>
          <p14:tracePt t="144286" x="6102350" y="3419475"/>
          <p14:tracePt t="144294" x="6072188" y="3419475"/>
          <p14:tracePt t="144302" x="6034088" y="3425825"/>
          <p14:tracePt t="144310" x="6003925" y="3438525"/>
          <p14:tracePt t="144319" x="5973763" y="3468688"/>
          <p14:tracePt t="144327" x="5954713" y="3494088"/>
          <p14:tracePt t="144334" x="5942013" y="3524250"/>
          <p14:tracePt t="144342" x="5935663" y="3560763"/>
          <p14:tracePt t="144350" x="5948363" y="3603625"/>
          <p14:tracePt t="144359" x="5961063" y="3635375"/>
          <p14:tracePt t="144366" x="5984875" y="3665538"/>
          <p14:tracePt t="144378" x="6003925" y="3684588"/>
          <p14:tracePt t="144382" x="6027738" y="3708400"/>
          <p14:tracePt t="144399" x="6065838" y="3727450"/>
          <p14:tracePt t="144400" x="6096000" y="3757613"/>
          <p14:tracePt t="144407" x="6138863" y="3795713"/>
          <p14:tracePt t="144418" x="6181725" y="3819525"/>
          <p14:tracePt t="144423" x="6218238" y="3849688"/>
          <p14:tracePt t="144439" x="6243638" y="3875088"/>
          <p14:tracePt t="144439" x="6267450" y="3894138"/>
          <p14:tracePt t="144447" x="6286500" y="3905250"/>
          <p14:tracePt t="144459" x="6292850" y="3917950"/>
          <p14:tracePt t="144463" x="6299200" y="3924300"/>
          <p14:tracePt t="144479" x="6299200" y="3930650"/>
          <p14:tracePt t="144480" x="6299200" y="3937000"/>
          <p14:tracePt t="144494" x="6305550" y="3943350"/>
          <p14:tracePt t="144510" x="6305550" y="3948113"/>
          <p14:tracePt t="144526" x="6311900" y="3948113"/>
          <p14:tracePt t="144534" x="6311900" y="3954463"/>
          <p14:tracePt t="144558" x="6311900" y="3960813"/>
          <p14:tracePt t="144567" x="6316663" y="3960813"/>
          <p14:tracePt t="144582" x="6316663" y="3967163"/>
          <p14:tracePt t="144590" x="6323013" y="3967163"/>
          <p14:tracePt t="144599" x="6342063" y="3979863"/>
          <p14:tracePt t="144606" x="6354763" y="3992563"/>
          <p14:tracePt t="144614" x="6365875" y="4003675"/>
          <p14:tracePt t="144623" x="6378575" y="4010025"/>
          <p14:tracePt t="144630" x="6391275" y="4016375"/>
          <p14:tracePt t="144639" x="6397625" y="4016375"/>
          <p14:tracePt t="144646" x="6397625" y="4022725"/>
          <p14:tracePt t="144658" x="6403975" y="4022725"/>
          <p14:tracePt t="145150" x="6397625" y="4022725"/>
          <p14:tracePt t="145198" x="6391275" y="4022725"/>
          <p14:tracePt t="145254" x="6391275" y="4029075"/>
          <p14:tracePt t="145342" x="6397625" y="4029075"/>
          <p14:tracePt t="146118" x="6391275" y="4029075"/>
          <p14:tracePt t="146158" x="6391275" y="4022725"/>
          <p14:tracePt t="146174" x="6397625" y="4022725"/>
          <p14:tracePt t="146198" x="6397625" y="4029075"/>
          <p14:tracePt t="146206" x="6403975" y="4029075"/>
          <p14:tracePt t="146214" x="6410325" y="4029075"/>
          <p14:tracePt t="146222" x="6415088" y="4029075"/>
          <p14:tracePt t="146230" x="6415088" y="4035425"/>
          <p14:tracePt t="146278" x="6421438" y="4035425"/>
          <p14:tracePt t="146310" x="6421438" y="4041775"/>
          <p14:tracePt t="146318" x="6427788" y="4041775"/>
          <p14:tracePt t="146334" x="6434138" y="4041775"/>
          <p14:tracePt t="146342" x="6440488" y="4046538"/>
          <p14:tracePt t="146350" x="6453188" y="4052888"/>
          <p14:tracePt t="146358" x="6470650" y="4059238"/>
          <p14:tracePt t="146367" x="6489700" y="4065588"/>
          <p14:tracePt t="146377" x="6508750" y="4065588"/>
          <p14:tracePt t="146383" x="6538913" y="4078288"/>
          <p14:tracePt t="146398" x="6562725" y="4084638"/>
          <p14:tracePt t="146399" x="6594475" y="4090988"/>
          <p14:tracePt t="146407" x="6624638" y="4090988"/>
          <p14:tracePt t="146417" x="6656388" y="4095750"/>
          <p14:tracePt t="146422" x="6680200" y="4095750"/>
          <p14:tracePt t="146438" x="6699250" y="4095750"/>
          <p14:tracePt t="146439" x="6710363" y="4095750"/>
          <p14:tracePt t="146534" x="6716713" y="4095750"/>
          <p14:tracePt t="146558" x="6723063" y="4095750"/>
          <p14:tracePt t="146574" x="6723063" y="4090988"/>
          <p14:tracePt t="146582" x="6729413" y="4090988"/>
          <p14:tracePt t="146590" x="6735763" y="4078288"/>
          <p14:tracePt t="146599" x="6742113" y="4065588"/>
          <p14:tracePt t="146606" x="6742113" y="4046538"/>
          <p14:tracePt t="146617" x="6748463" y="4022725"/>
          <p14:tracePt t="146623" x="6754813" y="3997325"/>
          <p14:tracePt t="146638" x="6754813" y="3967163"/>
          <p14:tracePt t="146639" x="6754813" y="3943350"/>
          <p14:tracePt t="146646" x="6754813" y="3911600"/>
          <p14:tracePt t="146657" x="6748463" y="3881438"/>
          <p14:tracePt t="146664" x="6735763" y="3849688"/>
          <p14:tracePt t="146678" x="6723063" y="3825875"/>
          <p14:tracePt t="146679" x="6716713" y="3806825"/>
          <p14:tracePt t="146687" x="6705600" y="3795713"/>
          <p14:tracePt t="146697" x="6699250" y="3783013"/>
          <p14:tracePt t="146702" x="6692900" y="3783013"/>
          <p14:tracePt t="146718" x="6680200" y="3776663"/>
          <p14:tracePt t="146719" x="6673850" y="3770313"/>
          <p14:tracePt t="146727" x="6661150" y="3770313"/>
          <p14:tracePt t="146737" x="6656388" y="3776663"/>
          <p14:tracePt t="146743" x="6643688" y="3783013"/>
          <p14:tracePt t="146758" x="6630988" y="3789363"/>
          <p14:tracePt t="146759" x="6624638" y="3795713"/>
          <p14:tracePt t="146767" x="6611938" y="3806825"/>
          <p14:tracePt t="146778" x="6600825" y="3825875"/>
          <p14:tracePt t="146783" x="6594475" y="3838575"/>
          <p14:tracePt t="146798" x="6581775" y="3849688"/>
          <p14:tracePt t="146799" x="6569075" y="3868738"/>
          <p14:tracePt t="146807" x="6562725" y="3881438"/>
          <p14:tracePt t="146822" x="6557963" y="3887788"/>
          <p14:tracePt t="146838" x="6557963" y="3894138"/>
          <p14:tracePt t="146862" x="6557963" y="3898900"/>
          <p14:tracePt t="146878" x="6557963" y="3905250"/>
          <p14:tracePt t="146886" x="6557963" y="3911600"/>
          <p14:tracePt t="146894" x="6557963" y="3924300"/>
          <p14:tracePt t="146902" x="6557963" y="3937000"/>
          <p14:tracePt t="146910" x="6562725" y="3948113"/>
          <p14:tracePt t="146919" x="6562725" y="3960813"/>
          <p14:tracePt t="146927" x="6569075" y="3973513"/>
          <p14:tracePt t="146937" x="6569075" y="3979863"/>
          <p14:tracePt t="146943" x="6575425" y="3997325"/>
          <p14:tracePt t="146958" x="6588125" y="4016375"/>
          <p14:tracePt t="146959" x="6594475" y="4029075"/>
          <p14:tracePt t="146966" x="6600825" y="4041775"/>
          <p14:tracePt t="146977" x="6600825" y="4046538"/>
          <p14:tracePt t="146983" x="6607175" y="4046538"/>
          <p14:tracePt t="146998" x="6607175" y="4052888"/>
          <p14:tracePt t="147006" x="6611938" y="4052888"/>
          <p14:tracePt t="147017" x="6618288" y="4052888"/>
          <p14:tracePt t="147023" x="6624638" y="4052888"/>
          <p14:tracePt t="147038" x="6630988" y="4052888"/>
          <p14:tracePt t="147039" x="6637338" y="4052888"/>
          <p14:tracePt t="147054" x="6643688" y="4052888"/>
          <p14:tracePt t="147062" x="6650038" y="4046538"/>
          <p14:tracePt t="147070" x="6656388" y="4046538"/>
          <p14:tracePt t="147079" x="6661150" y="4041775"/>
          <p14:tracePt t="147086" x="6667500" y="4029075"/>
          <p14:tracePt t="147098" x="6680200" y="4010025"/>
          <p14:tracePt t="147102" x="6686550" y="3997325"/>
          <p14:tracePt t="147118" x="6692900" y="3979863"/>
          <p14:tracePt t="147119" x="6692900" y="3967163"/>
          <p14:tracePt t="147126" x="6699250" y="3948113"/>
          <p14:tracePt t="147138" x="6699250" y="3930650"/>
          <p14:tracePt t="147143" x="6699250" y="3911600"/>
          <p14:tracePt t="147158" x="6699250" y="3894138"/>
          <p14:tracePt t="147159" x="6692900" y="3875088"/>
          <p14:tracePt t="147166" x="6692900" y="3862388"/>
          <p14:tracePt t="147178" x="6686550" y="3849688"/>
          <p14:tracePt t="147183" x="6686550" y="3838575"/>
          <p14:tracePt t="147198" x="6680200" y="3838575"/>
          <p14:tracePt t="147206" x="6680200" y="3832225"/>
          <p14:tracePt t="147310" x="6673850" y="3832225"/>
          <p14:tracePt t="147342" x="6673850" y="3838575"/>
          <p14:tracePt t="147350" x="6667500" y="3838575"/>
          <p14:tracePt t="147358" x="6667500" y="3844925"/>
          <p14:tracePt t="147366" x="6667500" y="3849688"/>
          <p14:tracePt t="147374" x="6661150" y="3856038"/>
          <p14:tracePt t="147390" x="6661150" y="3868738"/>
          <p14:tracePt t="147398" x="6656388" y="3875088"/>
          <p14:tracePt t="147406" x="6656388" y="3887788"/>
          <p14:tracePt t="147414" x="6656388" y="3894138"/>
          <p14:tracePt t="147422" x="6656388" y="3898900"/>
          <p14:tracePt t="147430" x="6656388" y="3905250"/>
          <p14:tracePt t="147446" x="6656388" y="3911600"/>
          <p14:tracePt t="147558" x="6656388" y="3905250"/>
          <p14:tracePt t="147590" x="6656388" y="3898900"/>
          <p14:tracePt t="147614" x="6656388" y="3894138"/>
          <p14:tracePt t="147646" x="6656388" y="3887788"/>
          <p14:tracePt t="147742" x="6650038" y="3894138"/>
          <p14:tracePt t="147758" x="6650038" y="3898900"/>
          <p14:tracePt t="147766" x="6643688" y="3898900"/>
          <p14:tracePt t="147774" x="6643688" y="3905250"/>
          <p14:tracePt t="147782" x="6637338" y="3917950"/>
          <p14:tracePt t="147790" x="6630988" y="3930650"/>
          <p14:tracePt t="147799" x="6630988" y="3943350"/>
          <p14:tracePt t="147806" x="6624638" y="3954463"/>
          <p14:tracePt t="147818" x="6624638" y="3973513"/>
          <p14:tracePt t="147823" x="6624638" y="4003675"/>
          <p14:tracePt t="147838" x="6624638" y="4029075"/>
          <p14:tracePt t="147839" x="6630988" y="4041775"/>
          <p14:tracePt t="147846" x="6637338" y="4059238"/>
          <p14:tracePt t="147858" x="6643688" y="4078288"/>
          <p14:tracePt t="147862" x="6656388" y="4095750"/>
          <p14:tracePt t="147878" x="6667500" y="4114800"/>
          <p14:tracePt t="147879" x="6686550" y="4127500"/>
          <p14:tracePt t="147887" x="6705600" y="4133850"/>
          <p14:tracePt t="147898" x="6716713" y="4138613"/>
          <p14:tracePt t="147903" x="6735763" y="4138613"/>
          <p14:tracePt t="147918" x="6754813" y="4138613"/>
          <p14:tracePt t="147920" x="6772275" y="4138613"/>
          <p14:tracePt t="147926" x="6791325" y="4127500"/>
          <p14:tracePt t="147938" x="6808788" y="4121150"/>
          <p14:tracePt t="147942" x="6827838" y="4108450"/>
          <p14:tracePt t="147959" x="6870700" y="4071938"/>
          <p14:tracePt t="147966" x="6889750" y="4052888"/>
          <p14:tracePt t="147978" x="6907213" y="4022725"/>
          <p14:tracePt t="147982" x="6919913" y="4003675"/>
          <p14:tracePt t="147998" x="6932613" y="3979863"/>
          <p14:tracePt t="147999" x="6938963" y="3954463"/>
          <p14:tracePt t="148007" x="6945313" y="3930650"/>
          <p14:tracePt t="148018" x="6951663" y="3898900"/>
          <p14:tracePt t="148024" x="6951663" y="3875088"/>
          <p14:tracePt t="148038" x="6938963" y="3838575"/>
          <p14:tracePt t="148039" x="6926263" y="3806825"/>
          <p14:tracePt t="148047" x="6913563" y="3776663"/>
          <p14:tracePt t="148058" x="6889750" y="3746500"/>
          <p14:tracePt t="148063" x="6864350" y="3714750"/>
          <p14:tracePt t="148079" x="6827838" y="3684588"/>
          <p14:tracePt t="148080" x="6797675" y="3659188"/>
          <p14:tracePt t="148087" x="6759575" y="3629025"/>
          <p14:tracePt t="148098" x="6716713" y="3603625"/>
          <p14:tracePt t="148103" x="6680200" y="3586163"/>
          <p14:tracePt t="148119" x="6643688" y="3573463"/>
          <p14:tracePt t="148120" x="6600825" y="3554413"/>
          <p14:tracePt t="148127" x="6551613" y="3549650"/>
          <p14:tracePt t="148138" x="6508750" y="3536950"/>
          <p14:tracePt t="148143" x="6459538" y="3530600"/>
          <p14:tracePt t="148158" x="6415088" y="3536950"/>
          <p14:tracePt t="148159" x="6372225" y="3543300"/>
          <p14:tracePt t="148167" x="6335713" y="3549650"/>
          <p14:tracePt t="148178" x="6299200" y="3567113"/>
          <p14:tracePt t="148184" x="6273800" y="3592513"/>
          <p14:tracePt t="148198" x="6256338" y="3609975"/>
          <p14:tracePt t="148199" x="6230938" y="3641725"/>
          <p14:tracePt t="148207" x="6213475" y="3665538"/>
          <p14:tracePt t="148219" x="6200775" y="3690938"/>
          <p14:tracePt t="148224" x="6194425" y="3721100"/>
          <p14:tracePt t="148238" x="6188075" y="3757613"/>
          <p14:tracePt t="148239" x="6175375" y="3783013"/>
          <p14:tracePt t="148247" x="6169025" y="3813175"/>
          <p14:tracePt t="148258" x="6169025" y="3844925"/>
          <p14:tracePt t="148263" x="6164263" y="3875088"/>
          <p14:tracePt t="148279" x="6157913" y="3943350"/>
          <p14:tracePt t="148286" x="6151563" y="3979863"/>
          <p14:tracePt t="148298" x="6145213" y="4010025"/>
          <p14:tracePt t="148303" x="6138863" y="4041775"/>
          <p14:tracePt t="148319" x="6138863" y="4071938"/>
          <p14:tracePt t="148320" x="6132513" y="4090988"/>
          <p14:tracePt t="148327" x="6132513" y="4114800"/>
          <p14:tracePt t="148338" x="6132513" y="4144963"/>
          <p14:tracePt t="148343" x="6132513" y="4176713"/>
          <p14:tracePt t="148359" x="6138863" y="4206875"/>
          <p14:tracePt t="148360" x="6145213" y="4232275"/>
          <p14:tracePt t="148367" x="6157913" y="4256088"/>
          <p14:tracePt t="148378" x="6175375" y="4275138"/>
          <p14:tracePt t="148382" x="6188075" y="4292600"/>
          <p14:tracePt t="148398" x="6213475" y="4318000"/>
          <p14:tracePt t="148399" x="6237288" y="4330700"/>
          <p14:tracePt t="148406" x="6262688" y="4341813"/>
          <p14:tracePt t="148418" x="6273800" y="4354513"/>
          <p14:tracePt t="148423" x="6299200" y="4354513"/>
          <p14:tracePt t="148438" x="6316663" y="4360863"/>
          <p14:tracePt t="148439" x="6342063" y="4360863"/>
          <p14:tracePt t="148446" x="6365875" y="4354513"/>
          <p14:tracePt t="148458" x="6391275" y="4348163"/>
          <p14:tracePt t="148462" x="6415088" y="4348163"/>
          <p14:tracePt t="148479" x="6440488" y="4335463"/>
          <p14:tracePt t="148480" x="6470650" y="4330700"/>
          <p14:tracePt t="148487" x="6502400" y="4324350"/>
          <p14:tracePt t="148499" x="6532563" y="4318000"/>
          <p14:tracePt t="148504" x="6569075" y="4311650"/>
          <p14:tracePt t="148519" x="6607175" y="4305300"/>
          <p14:tracePt t="148520" x="6643688" y="4298950"/>
          <p14:tracePt t="148527" x="6680200" y="4292600"/>
          <p14:tracePt t="148538" x="6710363" y="4286250"/>
          <p14:tracePt t="148542" x="6748463" y="4275138"/>
          <p14:tracePt t="148559" x="6784975" y="4268788"/>
          <p14:tracePt t="148560" x="6815138" y="4256088"/>
          <p14:tracePt t="148567" x="6846888" y="4243388"/>
          <p14:tracePt t="148578" x="6870700" y="4232275"/>
          <p14:tracePt t="148582" x="6896100" y="4219575"/>
          <p14:tracePt t="148599" x="6945313" y="4176713"/>
          <p14:tracePt t="148606" x="6969125" y="4157663"/>
          <p14:tracePt t="148618" x="6981825" y="4133850"/>
          <p14:tracePt t="148624" x="7000875" y="4108450"/>
          <p14:tracePt t="148638" x="7018338" y="4084638"/>
          <p14:tracePt t="148639" x="7037388" y="4052888"/>
          <p14:tracePt t="148646" x="7050088" y="4016375"/>
          <p14:tracePt t="148658" x="7061200" y="3986213"/>
          <p14:tracePt t="148662" x="7067550" y="3948113"/>
          <p14:tracePt t="148679" x="7073900" y="3917950"/>
          <p14:tracePt t="148680" x="7073900" y="3881438"/>
          <p14:tracePt t="148686" x="7067550" y="3849688"/>
          <p14:tracePt t="148698" x="7067550" y="3813175"/>
          <p14:tracePt t="148703" x="7054850" y="3783013"/>
          <p14:tracePt t="148719" x="7043738" y="3751263"/>
          <p14:tracePt t="148720" x="7031038" y="3727450"/>
          <p14:tracePt t="148727" x="7011988" y="3702050"/>
          <p14:tracePt t="148738" x="7000875" y="3678238"/>
          <p14:tracePt t="148744" x="6981825" y="3648075"/>
          <p14:tracePt t="148758" x="6962775" y="3629025"/>
          <p14:tracePt t="148759" x="6951663" y="3616325"/>
          <p14:tracePt t="148767" x="6945313" y="3603625"/>
          <p14:tracePt t="148778" x="6938963" y="3603625"/>
          <p14:tracePt t="148783" x="6938963" y="3598863"/>
          <p14:tracePt t="148799" x="6932613" y="3598863"/>
          <p14:tracePt t="148814" x="6926263" y="3598863"/>
          <p14:tracePt t="148822" x="6919913" y="3598863"/>
          <p14:tracePt t="148830" x="6907213" y="3603625"/>
          <p14:tracePt t="148839" x="6896100" y="3609975"/>
          <p14:tracePt t="148846" x="6877050" y="3622675"/>
          <p14:tracePt t="148858" x="6858000" y="3635375"/>
          <p14:tracePt t="148862" x="6834188" y="3648075"/>
          <p14:tracePt t="148879" x="6804025" y="3665538"/>
          <p14:tracePt t="148880" x="6772275" y="3678238"/>
          <p14:tracePt t="148887" x="6742113" y="3690938"/>
          <p14:tracePt t="148898" x="6710363" y="3702050"/>
          <p14:tracePt t="148904" x="6686550" y="3714750"/>
          <p14:tracePt t="148919" x="6661150" y="3721100"/>
          <p14:tracePt t="148920" x="6637338" y="3733800"/>
          <p14:tracePt t="148927" x="6611938" y="3746500"/>
          <p14:tracePt t="148938" x="6594475" y="3751263"/>
          <p14:tracePt t="148942" x="6581775" y="3757613"/>
          <p14:tracePt t="148959" x="6575425" y="3763963"/>
          <p14:tracePt t="148959" x="6562725" y="3770313"/>
          <p14:tracePt t="148967" x="6551613" y="3776663"/>
          <p14:tracePt t="148978" x="6538913" y="3783013"/>
          <p14:tracePt t="148982" x="6526213" y="3783013"/>
          <p14:tracePt t="148999" x="6513513" y="3789363"/>
          <p14:tracePt t="149000" x="6502400" y="3789363"/>
          <p14:tracePt t="149007" x="6489700" y="3795713"/>
          <p14:tracePt t="149018" x="6470650" y="3795713"/>
          <p14:tracePt t="149024" x="6453188" y="3800475"/>
          <p14:tracePt t="149039" x="6440488" y="3806825"/>
          <p14:tracePt t="149040" x="6427788" y="3813175"/>
          <p14:tracePt t="149047" x="6415088" y="3819525"/>
          <p14:tracePt t="149058" x="6403975" y="3825875"/>
          <p14:tracePt t="149064" x="6391275" y="3832225"/>
          <p14:tracePt t="149079" x="6384925" y="3832225"/>
          <p14:tracePt t="149080" x="6384925" y="3838575"/>
          <p14:tracePt t="149086" x="6378575" y="3838575"/>
          <p14:tracePt t="149098" x="6372225" y="3844925"/>
          <p14:tracePt t="149104" x="6372225" y="3849688"/>
          <p14:tracePt t="149119" x="6372225" y="3856038"/>
          <p14:tracePt t="149120" x="6372225" y="3862388"/>
          <p14:tracePt t="149134" x="6365875" y="3868738"/>
          <p14:tracePt t="149150" x="6365875" y="3875088"/>
          <p14:tracePt t="149174" x="6365875" y="3881438"/>
          <p14:tracePt t="149406" x="6365875" y="3887788"/>
          <p14:tracePt t="149438" x="6365875" y="3894138"/>
          <p14:tracePt t="149454" x="6372225" y="3894138"/>
          <p14:tracePt t="149463" x="6372225" y="3898900"/>
          <p14:tracePt t="149471" x="6372225" y="3905250"/>
          <p14:tracePt t="149479" x="6378575" y="3905250"/>
          <p14:tracePt t="149486" x="6378575" y="3911600"/>
          <p14:tracePt t="149494" x="6384925" y="3911600"/>
          <p14:tracePt t="149502" x="6384925" y="3917950"/>
          <p14:tracePt t="149510" x="6391275" y="3917950"/>
          <p14:tracePt t="149520" x="6397625" y="3924300"/>
          <p14:tracePt t="149542" x="6403975" y="3930650"/>
          <p14:tracePt t="149574" x="6410325" y="3930650"/>
          <p14:tracePt t="149582" x="6410325" y="3937000"/>
          <p14:tracePt t="149599" x="6415088" y="3937000"/>
          <p14:tracePt t="149614" x="6421438" y="3937000"/>
          <p14:tracePt t="149622" x="6427788" y="3943350"/>
          <p14:tracePt t="149631" x="6434138" y="3943350"/>
          <p14:tracePt t="149639" x="6440488" y="3943350"/>
          <p14:tracePt t="149646" x="6446838" y="3948113"/>
          <p14:tracePt t="149658" x="6453188" y="3948113"/>
          <p14:tracePt t="149679" x="6459538" y="3948113"/>
          <p14:tracePt t="149694" x="6459538" y="3954463"/>
          <p14:tracePt t="149710" x="6464300" y="3954463"/>
          <p14:tracePt t="149750" x="6470650" y="3954463"/>
          <p14:tracePt t="149774" x="6477000" y="3954463"/>
          <p14:tracePt t="149790" x="6483350" y="3954463"/>
          <p14:tracePt t="149799" x="6489700" y="3948113"/>
          <p14:tracePt t="149806" x="6502400" y="3948113"/>
          <p14:tracePt t="149815" x="6513513" y="3943350"/>
          <p14:tracePt t="149823" x="6519863" y="3943350"/>
          <p14:tracePt t="149830" x="6532563" y="3937000"/>
          <p14:tracePt t="149839" x="6551613" y="3930650"/>
          <p14:tracePt t="149846" x="6562725" y="3924300"/>
          <p14:tracePt t="149858" x="6581775" y="3924300"/>
          <p14:tracePt t="149863" x="6594475" y="3917950"/>
          <p14:tracePt t="149879" x="6607175" y="3911600"/>
          <p14:tracePt t="149880" x="6611938" y="3905250"/>
          <p14:tracePt t="149894" x="6618288" y="3905250"/>
          <p14:tracePt t="149902" x="6618288" y="3898900"/>
          <p14:tracePt t="149919" x="6618288" y="3894138"/>
          <p14:tracePt t="149934" x="6618288" y="3887788"/>
          <p14:tracePt t="149942" x="6618288" y="3881438"/>
          <p14:tracePt t="149950" x="6618288" y="3875088"/>
          <p14:tracePt t="149959" x="6618288" y="3868738"/>
          <p14:tracePt t="149966" x="6618288" y="3862388"/>
          <p14:tracePt t="149982" x="6618288" y="3856038"/>
          <p14:tracePt t="150014" x="6618288" y="3849688"/>
          <p14:tracePt t="150039" x="6611938" y="3849688"/>
          <p14:tracePt t="150078" x="6611938" y="3844925"/>
          <p14:tracePt t="150118" x="6607175" y="3838575"/>
          <p14:tracePt t="150158" x="6600825" y="3832225"/>
          <p14:tracePt t="150926" x="6594475" y="3832225"/>
          <p14:tracePt t="150966" x="6588125" y="3832225"/>
          <p14:tracePt t="150982" x="6581775" y="3832225"/>
          <p14:tracePt t="150998" x="6569075" y="3832225"/>
          <p14:tracePt t="151006" x="6557963" y="3838575"/>
          <p14:tracePt t="151014" x="6545263" y="3844925"/>
          <p14:tracePt t="151023" x="6526213" y="3849688"/>
          <p14:tracePt t="151030" x="6508750" y="3862388"/>
          <p14:tracePt t="151038" x="6483350" y="3881438"/>
          <p14:tracePt t="151046" x="6453188" y="3905250"/>
          <p14:tracePt t="151057" x="6403975" y="3943350"/>
          <p14:tracePt t="151063" x="6365875" y="3986213"/>
          <p14:tracePt t="151077" x="6323013" y="4035425"/>
          <p14:tracePt t="151079" x="6280150" y="4090988"/>
          <p14:tracePt t="151087" x="6249988" y="4151313"/>
          <p14:tracePt t="151097" x="6213475" y="4225925"/>
          <p14:tracePt t="151103" x="6175375" y="4305300"/>
          <p14:tracePt t="151117" x="6132513" y="4403725"/>
          <p14:tracePt t="151119" x="6102350" y="4502150"/>
          <p14:tracePt t="151127" x="6072188" y="4606925"/>
          <p14:tracePt t="151138" x="6040438" y="4705350"/>
          <p14:tracePt t="151143" x="6016625" y="4797425"/>
          <p14:tracePt t="151157" x="5984875" y="4889500"/>
          <p14:tracePt t="151158" x="5967413" y="4970463"/>
          <p14:tracePt t="151167" x="5948363" y="5049838"/>
          <p14:tracePt t="151177" x="5924550" y="5122863"/>
          <p14:tracePt t="151183" x="5911850" y="5191125"/>
          <p14:tracePt t="151197" x="5905500" y="5240338"/>
          <p14:tracePt t="151198" x="5905500" y="5283200"/>
          <p14:tracePt t="151206" x="5905500" y="5314950"/>
          <p14:tracePt t="151217" x="5918200" y="5338763"/>
          <p14:tracePt t="151223" x="5929313" y="5351463"/>
          <p14:tracePt t="151238" x="5942013" y="5357813"/>
          <p14:tracePt t="151239" x="5961063" y="5364163"/>
          <p14:tracePt t="151247" x="5973763" y="5364163"/>
          <p14:tracePt t="151257" x="5991225" y="5357813"/>
          <p14:tracePt t="151263" x="6003925" y="5351463"/>
          <p14:tracePt t="151277" x="6010275" y="5345113"/>
          <p14:tracePt t="151279" x="6022975" y="5345113"/>
          <p14:tracePt t="151286" x="6040438" y="5332413"/>
          <p14:tracePt t="151297" x="6046788" y="5326063"/>
          <p14:tracePt t="151303" x="6053138" y="5319713"/>
          <p14:tracePt t="151318" x="6059488" y="5308600"/>
          <p14:tracePt t="151319" x="6065838" y="5308600"/>
          <p14:tracePt t="151326" x="6072188" y="5302250"/>
          <p14:tracePt t="151337" x="6072188" y="5295900"/>
          <p14:tracePt t="151342" x="6076950" y="5295900"/>
          <p14:tracePt t="151359" x="6083300" y="5289550"/>
          <p14:tracePt t="151367" x="6089650" y="5283200"/>
          <p14:tracePt t="151377" x="6089650" y="5276850"/>
          <p14:tracePt t="151383" x="6102350" y="5270500"/>
          <p14:tracePt t="151397" x="6108700" y="5259388"/>
          <p14:tracePt t="151399" x="6119813" y="5246688"/>
          <p14:tracePt t="151406" x="6132513" y="5233988"/>
          <p14:tracePt t="151417" x="6145213" y="5216525"/>
          <p14:tracePt t="151423" x="6169025" y="5197475"/>
          <p14:tracePt t="151437" x="6188075" y="5178425"/>
          <p14:tracePt t="151438" x="6213475" y="5160963"/>
          <p14:tracePt t="151446" x="6243638" y="5141913"/>
          <p14:tracePt t="151457" x="6267450" y="5122863"/>
          <p14:tracePt t="151463" x="6292850" y="5105400"/>
          <p14:tracePt t="151478" x="6316663" y="5092700"/>
          <p14:tracePt t="151479" x="6335713" y="5073650"/>
          <p14:tracePt t="151486" x="6354763" y="5062538"/>
          <p14:tracePt t="151497" x="6361113" y="5056188"/>
          <p14:tracePt t="151503" x="6365875" y="5049838"/>
          <p14:tracePt t="151518" x="6365875" y="5043488"/>
          <p14:tracePt t="151526" x="6365875" y="5037138"/>
          <p14:tracePt t="151542" x="6365875" y="5030788"/>
          <p14:tracePt t="151550" x="6361113" y="5030788"/>
          <p14:tracePt t="151806" x="6354763" y="5030788"/>
          <p14:tracePt t="151815" x="6354763" y="5024438"/>
          <p14:tracePt t="151838" x="6348413" y="5024438"/>
          <p14:tracePt t="151846" x="6348413" y="5019675"/>
          <p14:tracePt t="151854" x="6342063" y="5019675"/>
          <p14:tracePt t="151862" x="6335713" y="5013325"/>
          <p14:tracePt t="151870" x="6323013" y="5006975"/>
          <p14:tracePt t="151879" x="6305550" y="4994275"/>
          <p14:tracePt t="151886" x="6286500" y="4987925"/>
          <p14:tracePt t="151897" x="6273800" y="4975225"/>
          <p14:tracePt t="151904" x="6256338" y="4964113"/>
          <p14:tracePt t="151918" x="6243638" y="4951413"/>
          <p14:tracePt t="151919" x="6224588" y="4945063"/>
          <p14:tracePt t="151927" x="6213475" y="4932363"/>
          <p14:tracePt t="151937" x="6207125" y="4926013"/>
          <p14:tracePt t="151943" x="6200775" y="4921250"/>
          <p14:tracePt t="151958" x="6194425" y="4914900"/>
          <p14:tracePt t="151974" x="6194425" y="4908550"/>
          <p14:tracePt t="153215" x="6194425" y="4902200"/>
          <p14:tracePt t="153238" x="6194425" y="4895850"/>
          <p14:tracePt t="153246" x="6188075" y="4889500"/>
          <p14:tracePt t="153254" x="6169025" y="4872038"/>
          <p14:tracePt t="153262" x="6145213" y="4859338"/>
          <p14:tracePt t="153270" x="6108700" y="4833938"/>
          <p14:tracePt t="153279" x="6059488" y="4810125"/>
          <p14:tracePt t="153286" x="6003925" y="4784725"/>
          <p14:tracePt t="153298" x="5942013" y="4754563"/>
          <p14:tracePt t="153302" x="5892800" y="4735513"/>
          <p14:tracePt t="153414" x="5880100" y="4729163"/>
          <p14:tracePt t="153430" x="5899150" y="4735513"/>
          <p14:tracePt t="153439" x="5948363" y="4741863"/>
          <p14:tracePt t="153446" x="6022975" y="4760913"/>
          <p14:tracePt t="153454" x="6132513" y="4778375"/>
          <p14:tracePt t="153462" x="6262688" y="4791075"/>
          <p14:tracePt t="153470" x="6397625" y="4803775"/>
          <p14:tracePt t="153479" x="6532563" y="4822825"/>
          <p14:tracePt t="153486" x="6667500" y="4833938"/>
          <p14:tracePt t="153498" x="6804025" y="4833938"/>
          <p14:tracePt t="153503" x="6932613" y="4822825"/>
          <p14:tracePt t="153518" x="7037388" y="4803775"/>
          <p14:tracePt t="153520" x="7116763" y="4791075"/>
          <p14:tracePt t="153527" x="7172325" y="4773613"/>
          <p14:tracePt t="153538" x="7215188" y="4748213"/>
          <p14:tracePt t="153542" x="7240588" y="4735513"/>
          <p14:tracePt t="153558" x="7264400" y="4724400"/>
          <p14:tracePt t="153559" x="7277100" y="4718050"/>
          <p14:tracePt t="153567" x="7283450" y="4718050"/>
          <p14:tracePt t="153578" x="7289800" y="4711700"/>
          <p14:tracePt t="153599" x="7289800" y="4705350"/>
          <p14:tracePt t="153606" x="7289800" y="4699000"/>
          <p14:tracePt t="153614" x="7289800" y="4686300"/>
          <p14:tracePt t="153622" x="7289800" y="4679950"/>
          <p14:tracePt t="153630" x="7289800" y="4675188"/>
          <p14:tracePt t="153639" x="7289800" y="4668838"/>
          <p14:tracePt t="153654" x="7289800" y="4662488"/>
          <p14:tracePt t="153678" x="7289800" y="4656138"/>
          <p14:tracePt t="154182" x="7289800" y="4649788"/>
          <p14:tracePt t="154702" x="7283450" y="4649788"/>
          <p14:tracePt t="154726" x="7277100" y="4643438"/>
          <p14:tracePt t="155110" x="7270750" y="4637088"/>
          <p14:tracePt t="155126" x="7264400" y="4630738"/>
          <p14:tracePt t="155134" x="7251700" y="4619625"/>
          <p14:tracePt t="155143" x="7240588" y="4613275"/>
          <p14:tracePt t="155150" x="7234238" y="4606925"/>
          <p14:tracePt t="155159" x="7221538" y="4600575"/>
          <p14:tracePt t="155167" x="7208838" y="4594225"/>
          <p14:tracePt t="155182" x="7202488" y="4587875"/>
          <p14:tracePt t="155190" x="7191375" y="4581525"/>
          <p14:tracePt t="155199" x="7178675" y="4576763"/>
          <p14:tracePt t="155206" x="7165975" y="4570413"/>
          <p14:tracePt t="155219" x="7153275" y="4564063"/>
          <p14:tracePt t="155224" x="7148513" y="4564063"/>
          <p14:tracePt t="155239" x="7135813" y="4557713"/>
          <p14:tracePt t="155240" x="7129463" y="4557713"/>
          <p14:tracePt t="155254" x="7129463" y="4551363"/>
          <p14:tracePt t="155270" x="7123113" y="4551363"/>
          <p14:tracePt t="155279" x="7123113" y="4545013"/>
          <p14:tracePt t="155286" x="7116763" y="4545013"/>
          <p14:tracePt t="155302" x="7110413" y="4538663"/>
          <p14:tracePt t="155310" x="7104063" y="4538663"/>
          <p14:tracePt t="155326" x="7099300" y="4532313"/>
          <p14:tracePt t="155334" x="7092950" y="4532313"/>
          <p14:tracePt t="155350" x="7086600" y="4527550"/>
          <p14:tracePt t="155366" x="7080250" y="4527550"/>
          <p14:tracePt t="155398" x="7073900" y="4527550"/>
          <p14:tracePt t="155454" x="7073900" y="4521200"/>
          <p14:tracePt t="155486" x="7073900" y="4514850"/>
          <p14:tracePt t="155502" x="7073900" y="4508500"/>
          <p14:tracePt t="155519" x="7073900" y="4502150"/>
          <p14:tracePt t="155526" x="7073900" y="4495800"/>
          <p14:tracePt t="155542" x="7073900" y="4489450"/>
          <p14:tracePt t="155615" x="7073900" y="4483100"/>
          <p14:tracePt t="155670" x="7073900" y="4478338"/>
          <p14:tracePt t="163702" x="7067550" y="4483100"/>
          <p14:tracePt t="163710" x="7043738" y="4483100"/>
          <p14:tracePt t="163719" x="7000875" y="4471988"/>
          <p14:tracePt t="163726" x="6951663" y="4459288"/>
          <p14:tracePt t="163734" x="6902450" y="4446588"/>
          <p14:tracePt t="163742" x="6840538" y="4433888"/>
          <p14:tracePt t="163750" x="6772275" y="4410075"/>
          <p14:tracePt t="163759" x="6705600" y="4391025"/>
          <p14:tracePt t="163766" x="6618288" y="4360863"/>
          <p14:tracePt t="163778" x="6513513" y="4335463"/>
          <p14:tracePt t="163783" x="6415088" y="4311650"/>
          <p14:tracePt t="163798" x="6316663" y="4286250"/>
          <p14:tracePt t="163799" x="6218238" y="4262438"/>
          <p14:tracePt t="163807" x="6132513" y="4256088"/>
          <p14:tracePt t="163818" x="6053138" y="4249738"/>
          <p14:tracePt t="163823" x="5978525" y="4249738"/>
          <p14:tracePt t="163838" x="5918200" y="4262438"/>
          <p14:tracePt t="163839" x="5880100" y="4275138"/>
          <p14:tracePt t="163847" x="5868988" y="4298950"/>
          <p14:tracePt t="163858" x="5862638" y="4318000"/>
          <p14:tracePt t="163863" x="5875338" y="4335463"/>
          <p14:tracePt t="163879" x="5948363" y="4391025"/>
          <p14:tracePt t="163886" x="6022975" y="4433888"/>
          <p14:tracePt t="163898" x="6108700" y="4483100"/>
          <p14:tracePt t="163904" x="6213475" y="4538663"/>
          <p14:tracePt t="163919" x="6335713" y="4600575"/>
          <p14:tracePt t="163920" x="6464300" y="4668838"/>
          <p14:tracePt t="163927" x="6618288" y="4741863"/>
          <p14:tracePt t="163938" x="6864350" y="4852988"/>
          <p14:tracePt t="163943" x="7104063" y="4945063"/>
          <p14:tracePt t="163959" x="7319963" y="5019675"/>
          <p14:tracePt t="163960" x="7553325" y="5073650"/>
          <p14:tracePt t="163967" x="7788275" y="5141913"/>
          <p14:tracePt t="163978" x="8039100" y="5203825"/>
          <p14:tracePt t="163983" x="8310563" y="5270500"/>
          <p14:tracePt t="163999" x="8642350" y="5319713"/>
          <p14:tracePt t="164000" x="8913813" y="5351463"/>
          <p14:tracePt t="164007" x="9134475" y="5357813"/>
          <p14:tracePt t="164018" x="9301163" y="5351463"/>
          <p14:tracePt t="164024" x="9436100" y="5345113"/>
          <p14:tracePt t="164039" x="9559925" y="5319713"/>
          <p14:tracePt t="164040" x="9669463" y="5289550"/>
          <p14:tracePt t="164047" x="9750425" y="5246688"/>
          <p14:tracePt t="164058" x="9810750" y="5197475"/>
          <p14:tracePt t="164064" x="9866313" y="5148263"/>
          <p14:tracePt t="164079" x="9904413" y="5099050"/>
          <p14:tracePt t="164080" x="9934575" y="5043488"/>
          <p14:tracePt t="164087" x="9947275" y="4994275"/>
          <p14:tracePt t="164098" x="9958388" y="4932363"/>
          <p14:tracePt t="164104" x="9953625" y="4883150"/>
          <p14:tracePt t="164118" x="9940925" y="4833938"/>
          <p14:tracePt t="164120" x="9921875" y="4791075"/>
          <p14:tracePt t="164127" x="9891713" y="4754563"/>
          <p14:tracePt t="164138" x="9859963" y="4724400"/>
          <p14:tracePt t="164142" x="9817100" y="4692650"/>
          <p14:tracePt t="164159" x="9756775" y="4662488"/>
          <p14:tracePt t="164160" x="9694863" y="4643438"/>
          <p14:tracePt t="164167" x="9626600" y="4625975"/>
          <p14:tracePt t="164178" x="9559925" y="4613275"/>
          <p14:tracePt t="164183" x="9491663" y="4606925"/>
          <p14:tracePt t="164199" x="9363075" y="4606925"/>
          <p14:tracePt t="164206" x="9301163" y="4613275"/>
          <p14:tracePt t="164218" x="9251950" y="4630738"/>
          <p14:tracePt t="164224" x="9202738" y="4656138"/>
          <p14:tracePt t="164239" x="9166225" y="4686300"/>
          <p14:tracePt t="164240" x="9140825" y="4718050"/>
          <p14:tracePt t="164247" x="9110663" y="4760913"/>
          <p14:tracePt t="164258" x="9091613" y="4816475"/>
          <p14:tracePt t="164264" x="9072563" y="4872038"/>
          <p14:tracePt t="164279" x="9072563" y="4926013"/>
          <p14:tracePt t="164280" x="9085263" y="4981575"/>
          <p14:tracePt t="164286" x="9117013" y="5030788"/>
          <p14:tracePt t="164298" x="9159875" y="5080000"/>
          <p14:tracePt t="164303" x="9220200" y="5129213"/>
          <p14:tracePt t="164318" x="9307513" y="5172075"/>
          <p14:tracePt t="164320" x="9380538" y="5203825"/>
          <p14:tracePt t="164327" x="9442450" y="5221288"/>
          <p14:tracePt t="164338" x="9485313" y="5221288"/>
          <p14:tracePt t="164343" x="9534525" y="5216525"/>
          <p14:tracePt t="164359" x="9577388" y="5184775"/>
          <p14:tracePt t="164360" x="9620250" y="5122863"/>
          <p14:tracePt t="164367" x="9652000" y="5049838"/>
          <p14:tracePt t="164378" x="9682163" y="4970463"/>
          <p14:tracePt t="164382" x="9701213" y="4889500"/>
          <p14:tracePt t="164399" x="9725025" y="4797425"/>
          <p14:tracePt t="164400" x="9744075" y="4699000"/>
          <p14:tracePt t="164406" x="9767888" y="4594225"/>
          <p14:tracePt t="164418" x="9793288" y="4459288"/>
          <p14:tracePt t="164423" x="9817100" y="4330700"/>
          <p14:tracePt t="164439" x="9842500" y="4200525"/>
          <p14:tracePt t="164440" x="9859963" y="4078288"/>
          <p14:tracePt t="164447" x="9885363" y="3967163"/>
          <p14:tracePt t="164458" x="9904413" y="3856038"/>
          <p14:tracePt t="164463" x="9915525" y="3733800"/>
          <p14:tracePt t="164479" x="9928225" y="3629025"/>
          <p14:tracePt t="164480" x="9940925" y="3536950"/>
          <p14:tracePt t="164487" x="9947275" y="3455988"/>
          <p14:tracePt t="164498" x="9947275" y="3389313"/>
          <p14:tracePt t="164503" x="9947275" y="3333750"/>
          <p14:tracePt t="164519" x="9947275" y="3271838"/>
          <p14:tracePt t="164526" x="9940925" y="3259138"/>
          <p14:tracePt t="164542" x="9934575" y="3259138"/>
          <p14:tracePt t="164550" x="9915525" y="3259138"/>
          <p14:tracePt t="164559" x="9879013" y="3259138"/>
          <p14:tracePt t="164566" x="9842500" y="3271838"/>
          <p14:tracePt t="164578" x="9780588" y="3284538"/>
          <p14:tracePt t="164582" x="9707563" y="3303588"/>
          <p14:tracePt t="164599" x="9626600" y="3321050"/>
          <p14:tracePt t="164600" x="9515475" y="3352800"/>
          <p14:tracePt t="164608" x="9405938" y="3376613"/>
          <p14:tracePt t="164618" x="9294813" y="3402013"/>
          <p14:tracePt t="164624" x="9190038" y="3438525"/>
          <p14:tracePt t="164639" x="9085263" y="3481388"/>
          <p14:tracePt t="164640" x="8986838" y="3536950"/>
          <p14:tracePt t="164647" x="8894763" y="3598863"/>
          <p14:tracePt t="164658" x="8802688" y="3684588"/>
          <p14:tracePt t="164662" x="8734425" y="3757613"/>
          <p14:tracePt t="164679" x="8678863" y="3838575"/>
          <p14:tracePt t="164679" x="8636000" y="3924300"/>
          <p14:tracePt t="164687" x="8605838" y="4010025"/>
          <p14:tracePt t="164698" x="8580438" y="4108450"/>
          <p14:tracePt t="164702" x="8569325" y="4206875"/>
          <p14:tracePt t="164718" x="8562975" y="4292600"/>
          <p14:tracePt t="164719" x="8562975" y="4379913"/>
          <p14:tracePt t="164726" x="8575675" y="4459288"/>
          <p14:tracePt t="164738" x="8593138" y="4538663"/>
          <p14:tracePt t="164742" x="8618538" y="4619625"/>
          <p14:tracePt t="164758" x="8661400" y="4711700"/>
          <p14:tracePt t="164759" x="8710613" y="4797425"/>
          <p14:tracePt t="164766" x="8766175" y="4872038"/>
          <p14:tracePt t="164778" x="8826500" y="4945063"/>
          <p14:tracePt t="164782" x="8901113" y="5013325"/>
          <p14:tracePt t="164799" x="8974138" y="5080000"/>
          <p14:tracePt t="164800" x="9067800" y="5148263"/>
          <p14:tracePt t="164807" x="9166225" y="5210175"/>
          <p14:tracePt t="164818" x="9258300" y="5259388"/>
          <p14:tracePt t="164822" x="9350375" y="5295900"/>
          <p14:tracePt t="164839" x="9528175" y="5345113"/>
          <p14:tracePt t="164846" x="9609138" y="5357813"/>
          <p14:tracePt t="164858" x="9682163" y="5368925"/>
          <p14:tracePt t="164862" x="9750425" y="5368925"/>
          <p14:tracePt t="164879" x="9805988" y="5357813"/>
          <p14:tracePt t="164880" x="9855200" y="5345113"/>
          <p14:tracePt t="164887" x="9904413" y="5319713"/>
          <p14:tracePt t="164898" x="9953625" y="5283200"/>
          <p14:tracePt t="164904" x="9996488" y="5240338"/>
          <p14:tracePt t="164919" x="10039350" y="5178425"/>
          <p14:tracePt t="164920" x="10075863" y="5122863"/>
          <p14:tracePt t="164927" x="10101263" y="5056188"/>
          <p14:tracePt t="164939" x="10125075" y="4981575"/>
          <p14:tracePt t="164944" x="10144125" y="4908550"/>
          <p14:tracePt t="164959" x="10167938" y="4822825"/>
          <p14:tracePt t="164960" x="10186988" y="4718050"/>
          <p14:tracePt t="164966" x="10199688" y="4613275"/>
          <p14:tracePt t="164978" x="10210800" y="4514850"/>
          <p14:tracePt t="164982" x="10217150" y="4416425"/>
          <p14:tracePt t="164999" x="10217150" y="4318000"/>
          <p14:tracePt t="165000" x="10217150" y="4213225"/>
          <p14:tracePt t="165006" x="10217150" y="4121150"/>
          <p14:tracePt t="165019" x="10204450" y="4035425"/>
          <p14:tracePt t="165024" x="10193338" y="3960813"/>
          <p14:tracePt t="165039" x="10186988" y="3898900"/>
          <p14:tracePt t="165040" x="10174288" y="3856038"/>
          <p14:tracePt t="165047" x="10161588" y="3813175"/>
          <p14:tracePt t="165058" x="10150475" y="3783013"/>
          <p14:tracePt t="165063" x="10137775" y="3763963"/>
          <p14:tracePt t="165079" x="10131425" y="3751263"/>
          <p14:tracePt t="165080" x="10125075" y="3751263"/>
          <p14:tracePt t="165087" x="10112375" y="3746500"/>
          <p14:tracePt t="165099" x="10101263" y="3751263"/>
          <p14:tracePt t="165105" x="10082213" y="3757613"/>
          <p14:tracePt t="165119" x="10063163" y="3770313"/>
          <p14:tracePt t="165120" x="10045700" y="3789363"/>
          <p14:tracePt t="165127" x="10013950" y="3813175"/>
          <p14:tracePt t="165139" x="9990138" y="3838575"/>
          <p14:tracePt t="165145" x="9964738" y="3862388"/>
          <p14:tracePt t="165159" x="9921875" y="3930650"/>
          <p14:tracePt t="165166" x="9904413" y="3960813"/>
          <p14:tracePt t="165179" x="9885363" y="3986213"/>
          <p14:tracePt t="165185" x="9866313" y="4016375"/>
          <p14:tracePt t="165199" x="9855200" y="4041775"/>
          <p14:tracePt t="165200" x="9842500" y="4059238"/>
          <p14:tracePt t="165207" x="9829800" y="4078288"/>
          <p14:tracePt t="165218" x="9823450" y="4090988"/>
          <p14:tracePt t="165223" x="9817100" y="4102100"/>
          <p14:tracePt t="165239" x="9817100" y="4108450"/>
          <p14:tracePt t="165240" x="9810750" y="4108450"/>
          <p14:tracePt t="165246" x="9810750" y="4114800"/>
          <p14:tracePt t="165766" x="9810750" y="4108450"/>
          <p14:tracePt t="165790" x="9805988" y="4102100"/>
          <p14:tracePt t="165798" x="9805988" y="4095750"/>
          <p14:tracePt t="165806" x="9799638" y="4090988"/>
          <p14:tracePt t="165814" x="9799638" y="4084638"/>
          <p14:tracePt t="165822" x="9799638" y="4078288"/>
          <p14:tracePt t="165830" x="9793288" y="4078288"/>
          <p14:tracePt t="165838" x="9793288" y="4071938"/>
          <p14:tracePt t="166126" x="9793288" y="4065588"/>
          <p14:tracePt t="166142" x="9786938" y="4065588"/>
          <p14:tracePt t="166158" x="9786938" y="4071938"/>
          <p14:tracePt t="166198" x="9786938" y="4078288"/>
          <p14:tracePt t="166214" x="9780588" y="4078288"/>
          <p14:tracePt t="166278" x="9774238" y="4084638"/>
          <p14:tracePt t="166294" x="9767888" y="4084638"/>
          <p14:tracePt t="166302" x="9756775" y="4095750"/>
          <p14:tracePt t="166310" x="9731375" y="4102100"/>
          <p14:tracePt t="166318" x="9688513" y="4114800"/>
          <p14:tracePt t="166326" x="9639300" y="4121150"/>
          <p14:tracePt t="166337" x="9577388" y="4121150"/>
          <p14:tracePt t="166343" x="9510713" y="4114800"/>
          <p14:tracePt t="166357" x="9436100" y="4102100"/>
          <p14:tracePt t="166358" x="9380538" y="4095750"/>
          <p14:tracePt t="166367" x="9356725" y="4084638"/>
          <p14:tracePt t="166470" x="9350375" y="4084638"/>
          <p14:tracePt t="166478" x="9367838" y="4102100"/>
          <p14:tracePt t="166486" x="9405938" y="4133850"/>
          <p14:tracePt t="166494" x="9461500" y="4176713"/>
          <p14:tracePt t="166503" x="9528175" y="4225925"/>
          <p14:tracePt t="166510" x="9620250" y="4268788"/>
          <p14:tracePt t="166518" x="9707563" y="4318000"/>
          <p14:tracePt t="166526" x="9799638" y="4360863"/>
          <p14:tracePt t="166537" x="9872663" y="4384675"/>
          <p14:tracePt t="166543" x="9934575" y="4397375"/>
          <p14:tracePt t="166557" x="9977438" y="4403725"/>
          <p14:tracePt t="166558" x="10020300" y="4410075"/>
          <p14:tracePt t="166566" x="10056813" y="4416425"/>
          <p14:tracePt t="166577" x="10088563" y="4416425"/>
          <p14:tracePt t="166582" x="10125075" y="4429125"/>
          <p14:tracePt t="166598" x="10150475" y="4429125"/>
          <p14:tracePt t="166599" x="10167938" y="4433888"/>
          <p14:tracePt t="166606" x="10174288" y="4433888"/>
          <p14:tracePt t="166622" x="10180638" y="4433888"/>
          <p14:tracePt t="166646" x="10186988" y="4433888"/>
          <p14:tracePt t="166654" x="10199688" y="4433888"/>
          <p14:tracePt t="166662" x="10210800" y="4433888"/>
          <p14:tracePt t="166670" x="10223500" y="4429125"/>
          <p14:tracePt t="166678" x="10236200" y="4429125"/>
          <p14:tracePt t="166686" x="10253663" y="4422775"/>
          <p14:tracePt t="166697" x="10266363" y="4416425"/>
          <p14:tracePt t="166703" x="10298113" y="4403725"/>
          <p14:tracePt t="166718" x="10328275" y="4391025"/>
          <p14:tracePt t="166719" x="10358438" y="4379913"/>
          <p14:tracePt t="166727" x="10390188" y="4367213"/>
          <p14:tracePt t="166737" x="10420350" y="4354513"/>
          <p14:tracePt t="166743" x="10450513" y="4341813"/>
          <p14:tracePt t="166757" x="10488613" y="4330700"/>
          <p14:tracePt t="166758" x="10518775" y="4318000"/>
          <p14:tracePt t="166766" x="10544175" y="4298950"/>
          <p14:tracePt t="166778" x="10561638" y="4286250"/>
          <p14:tracePt t="166782" x="10580688" y="4275138"/>
          <p14:tracePt t="166797" x="10598150" y="4262438"/>
          <p14:tracePt t="166798" x="10610850" y="4243388"/>
          <p14:tracePt t="166806" x="10623550" y="4225925"/>
          <p14:tracePt t="166817" x="10636250" y="4200525"/>
          <p14:tracePt t="166823" x="10642600" y="4187825"/>
          <p14:tracePt t="166837" x="10647363" y="4164013"/>
          <p14:tracePt t="166838" x="10647363" y="4144963"/>
          <p14:tracePt t="166846" x="10653713" y="4121150"/>
          <p14:tracePt t="166857" x="10660063" y="4095750"/>
          <p14:tracePt t="166863" x="10660063" y="4071938"/>
          <p14:tracePt t="166877" x="10666413" y="4052888"/>
          <p14:tracePt t="166878" x="10666413" y="4029075"/>
          <p14:tracePt t="166886" x="10672763" y="4010025"/>
          <p14:tracePt t="166897" x="10679113" y="3992563"/>
          <p14:tracePt t="166902" x="10679113" y="3973513"/>
          <p14:tracePt t="166918" x="10685463" y="3948113"/>
          <p14:tracePt t="166919" x="10691813" y="3924300"/>
          <p14:tracePt t="166927" x="10691813" y="3905250"/>
          <p14:tracePt t="166937" x="10696575" y="3881438"/>
          <p14:tracePt t="166943" x="10696575" y="3862388"/>
          <p14:tracePt t="166958" x="10696575" y="3844925"/>
          <p14:tracePt t="166959" x="10696575" y="3825875"/>
          <p14:tracePt t="166966" x="10696575" y="3806825"/>
          <p14:tracePt t="166977" x="10696575" y="3789363"/>
          <p14:tracePt t="166983" x="10696575" y="3783013"/>
          <p14:tracePt t="166998" x="10696575" y="3770313"/>
          <p14:tracePt t="166999" x="10696575" y="3763963"/>
          <p14:tracePt t="167007" x="10696575" y="3757613"/>
          <p14:tracePt t="167017" x="10696575" y="3751263"/>
          <p14:tracePt t="167023" x="10696575" y="3746500"/>
          <p14:tracePt t="167038" x="10691813" y="3740150"/>
          <p14:tracePt t="167039" x="10691813" y="3727450"/>
          <p14:tracePt t="167046" x="10685463" y="3714750"/>
          <p14:tracePt t="167057" x="10679113" y="3697288"/>
          <p14:tracePt t="167063" x="10672763" y="3684588"/>
          <p14:tracePt t="167078" x="10660063" y="3665538"/>
          <p14:tracePt t="167079" x="10642600" y="3641725"/>
          <p14:tracePt t="167087" x="10623550" y="3622675"/>
          <p14:tracePt t="167097" x="10598150" y="3598863"/>
          <p14:tracePt t="167103" x="10580688" y="3579813"/>
          <p14:tracePt t="167118" x="10561638" y="3560763"/>
          <p14:tracePt t="167118" x="10544175" y="3554413"/>
          <p14:tracePt t="167126" x="10525125" y="3543300"/>
          <p14:tracePt t="167137" x="10518775" y="3536950"/>
          <p14:tracePt t="167150" x="10512425" y="3530600"/>
          <p14:tracePt t="167166" x="10506075" y="3530600"/>
          <p14:tracePt t="167174" x="10506075" y="3524250"/>
          <p14:tracePt t="167190" x="10499725" y="3524250"/>
          <p14:tracePt t="167198" x="10499725" y="3517900"/>
          <p14:tracePt t="167214" x="10494963" y="3511550"/>
          <p14:tracePt t="167230" x="10488613" y="3505200"/>
          <p14:tracePt t="167254" x="10482263" y="3500438"/>
          <p14:tracePt t="167262" x="10475913" y="3500438"/>
          <p14:tracePt t="167270" x="10469563" y="3494088"/>
          <p14:tracePt t="167278" x="10463213" y="3487738"/>
          <p14:tracePt t="167286" x="10456863" y="3487738"/>
          <p14:tracePt t="167298" x="10450513" y="3487738"/>
          <p14:tracePt t="167303" x="10445750" y="3487738"/>
          <p14:tracePt t="167318" x="10445750" y="3481388"/>
          <p14:tracePt t="167326" x="10439400" y="3481388"/>
          <p14:tracePt t="170262" x="10439400" y="3487738"/>
          <p14:tracePt t="170294" x="10439400" y="3494088"/>
          <p14:tracePt t="170590" x="10439400" y="3500438"/>
          <p14:tracePt t="171558" x="10433050" y="3517900"/>
          <p14:tracePt t="171566" x="10414000" y="3549650"/>
          <p14:tracePt t="171574" x="10390188" y="3579813"/>
          <p14:tracePt t="171582" x="10364788" y="3616325"/>
          <p14:tracePt t="171590" x="10352088" y="3641725"/>
          <p14:tracePt t="171598" x="10328275" y="3665538"/>
          <p14:tracePt t="171606" x="10309225" y="3690938"/>
          <p14:tracePt t="171617" x="10298113" y="3714750"/>
          <p14:tracePt t="171623" x="10279063" y="3746500"/>
          <p14:tracePt t="171637" x="10266363" y="3763963"/>
          <p14:tracePt t="171639" x="10260013" y="3776663"/>
          <p14:tracePt t="171647" x="10253663" y="3789363"/>
          <p14:tracePt t="171657" x="10253663" y="3795713"/>
          <p14:tracePt t="171670" x="10248900" y="3800475"/>
          <p14:tracePt t="171750" x="10248900" y="3806825"/>
          <p14:tracePt t="171758" x="10253663" y="3819525"/>
          <p14:tracePt t="171766" x="10253663" y="3838575"/>
          <p14:tracePt t="171774" x="10266363" y="3856038"/>
          <p14:tracePt t="171783" x="10272713" y="3868738"/>
          <p14:tracePt t="171790" x="10279063" y="3887788"/>
          <p14:tracePt t="171798" x="10291763" y="3911600"/>
          <p14:tracePt t="171806" x="10302875" y="3937000"/>
          <p14:tracePt t="171817" x="10321925" y="3954463"/>
          <p14:tracePt t="171822" x="10340975" y="3979863"/>
          <p14:tracePt t="171837" x="10358438" y="4010025"/>
          <p14:tracePt t="171838" x="10383838" y="4035425"/>
          <p14:tracePt t="171846" x="10401300" y="4052888"/>
          <p14:tracePt t="171857" x="10426700" y="4078288"/>
          <p14:tracePt t="171863" x="10445750" y="4090988"/>
          <p14:tracePt t="171877" x="10463213" y="4108450"/>
          <p14:tracePt t="171879" x="10494963" y="4127500"/>
          <p14:tracePt t="171887" x="10506075" y="4133850"/>
          <p14:tracePt t="171897" x="10525125" y="4144963"/>
          <p14:tracePt t="171903" x="10548938" y="4151313"/>
          <p14:tracePt t="171918" x="10574338" y="4157663"/>
          <p14:tracePt t="171919" x="10598150" y="4164013"/>
          <p14:tracePt t="171926" x="10636250" y="4164013"/>
          <p14:tracePt t="171937" x="10666413" y="4157663"/>
          <p14:tracePt t="171943" x="10696575" y="4144963"/>
          <p14:tracePt t="171958" x="10721975" y="4133850"/>
          <p14:tracePt t="171959" x="10745788" y="4114800"/>
          <p14:tracePt t="171967" x="10764838" y="4095750"/>
          <p14:tracePt t="171977" x="10783888" y="4071938"/>
          <p14:tracePt t="171983" x="10795000" y="4046538"/>
          <p14:tracePt t="171998" x="10807700" y="4016375"/>
          <p14:tracePt t="171998" x="10820400" y="3986213"/>
          <p14:tracePt t="172006" x="10826750" y="3954463"/>
          <p14:tracePt t="172017" x="10833100" y="3924300"/>
          <p14:tracePt t="172023" x="10833100" y="3894138"/>
          <p14:tracePt t="172038" x="10833100" y="3862388"/>
          <p14:tracePt t="172039" x="10833100" y="3838575"/>
          <p14:tracePt t="172046" x="10833100" y="3819525"/>
          <p14:tracePt t="172057" x="10833100" y="3800475"/>
          <p14:tracePt t="172063" x="10826750" y="3795713"/>
          <p14:tracePt t="172078" x="10826750" y="3783013"/>
          <p14:tracePt t="172079" x="10820400" y="3770313"/>
          <p14:tracePt t="172087" x="10820400" y="3763963"/>
          <p14:tracePt t="172098" x="10820400" y="3757613"/>
          <p14:tracePt t="172103" x="10814050" y="3751263"/>
          <p14:tracePt t="172118" x="10807700" y="3740150"/>
          <p14:tracePt t="172119" x="10807700" y="3733800"/>
          <p14:tracePt t="172127" x="10795000" y="3727450"/>
          <p14:tracePt t="172138" x="10790238" y="3714750"/>
          <p14:tracePt t="172143" x="10771188" y="3702050"/>
          <p14:tracePt t="172158" x="10745788" y="3684588"/>
          <p14:tracePt t="172159" x="10709275" y="3665538"/>
          <p14:tracePt t="172167" x="10679113" y="3652838"/>
          <p14:tracePt t="172177" x="10642600" y="3641725"/>
          <p14:tracePt t="172183" x="10604500" y="3622675"/>
          <p14:tracePt t="172198" x="10567988" y="3616325"/>
          <p14:tracePt t="172199" x="10525125" y="3603625"/>
          <p14:tracePt t="172206" x="10488613" y="3598863"/>
          <p14:tracePt t="172217" x="10450513" y="3592513"/>
          <p14:tracePt t="172223" x="10414000" y="3586163"/>
          <p14:tracePt t="172237" x="10383838" y="3586163"/>
          <p14:tracePt t="172238" x="10358438" y="3579813"/>
          <p14:tracePt t="172246" x="10347325" y="3579813"/>
          <p14:tracePt t="172257" x="10340975" y="3579813"/>
          <p14:tracePt t="172263" x="10334625" y="3579813"/>
          <p14:tracePt t="172278" x="10328275" y="3586163"/>
          <p14:tracePt t="172279" x="10321925" y="3586163"/>
          <p14:tracePt t="172294" x="10321925" y="3592513"/>
          <p14:tracePt t="172302" x="10315575" y="3598863"/>
          <p14:tracePt t="172310" x="10309225" y="3603625"/>
          <p14:tracePt t="172326" x="10302875" y="3622675"/>
          <p14:tracePt t="172334" x="10291763" y="3641725"/>
          <p14:tracePt t="172342" x="10285413" y="3659188"/>
          <p14:tracePt t="172350" x="10279063" y="3678238"/>
          <p14:tracePt t="172358" x="10266363" y="3702050"/>
          <p14:tracePt t="172366" x="10260013" y="3721100"/>
          <p14:tracePt t="172377" x="10248900" y="3746500"/>
          <p14:tracePt t="172383" x="10229850" y="3770313"/>
          <p14:tracePt t="172398" x="10217150" y="3795713"/>
          <p14:tracePt t="172399" x="10210800" y="3813175"/>
          <p14:tracePt t="172406" x="10199688" y="3832225"/>
          <p14:tracePt t="172417" x="10186988" y="3844925"/>
          <p14:tracePt t="172423" x="10180638" y="3862388"/>
          <p14:tracePt t="172438" x="10174288" y="3875088"/>
          <p14:tracePt t="172439" x="10167938" y="3894138"/>
          <p14:tracePt t="172447" x="10161588" y="3905250"/>
          <p14:tracePt t="172458" x="10155238" y="3911600"/>
          <p14:tracePt t="172463" x="10155238" y="3917950"/>
          <p14:tracePt t="172478" x="10150475" y="3924300"/>
          <p14:tracePt t="172479" x="10150475" y="3930650"/>
          <p14:tracePt t="172486" x="10150475" y="3937000"/>
          <p14:tracePt t="172497" x="10144125" y="3937000"/>
          <p14:tracePt t="172503" x="10144125" y="3943350"/>
          <p14:tracePt t="172518" x="10144125" y="3948113"/>
          <p14:tracePt t="172519" x="10144125" y="3954463"/>
          <p14:tracePt t="172526" x="10144125" y="3960813"/>
          <p14:tracePt t="172542" x="10144125" y="3967163"/>
          <p14:tracePt t="172558" x="10144125" y="3973513"/>
          <p14:tracePt t="172630" x="10150475" y="3973513"/>
          <p14:tracePt t="172638" x="10161588" y="3973513"/>
          <p14:tracePt t="172646" x="10180638" y="3967163"/>
          <p14:tracePt t="172654" x="10204450" y="3954463"/>
          <p14:tracePt t="172662" x="10236200" y="3943350"/>
          <p14:tracePt t="172670" x="10260013" y="3930650"/>
          <p14:tracePt t="172679" x="10291763" y="3917950"/>
          <p14:tracePt t="172686" x="10315575" y="3905250"/>
          <p14:tracePt t="172697" x="10340975" y="3894138"/>
          <p14:tracePt t="172703" x="10364788" y="3881438"/>
          <p14:tracePt t="172718" x="10383838" y="3868738"/>
          <p14:tracePt t="172719" x="10407650" y="3856038"/>
          <p14:tracePt t="172726" x="10426700" y="3849688"/>
          <p14:tracePt t="172738" x="10439400" y="3838575"/>
          <p14:tracePt t="172743" x="10450513" y="3825875"/>
          <p14:tracePt t="172758" x="10463213" y="3806825"/>
          <p14:tracePt t="172759" x="10469563" y="3795713"/>
          <p14:tracePt t="172766" x="10475913" y="3776663"/>
          <p14:tracePt t="172777" x="10482263" y="3763963"/>
          <p14:tracePt t="172783" x="10482263" y="3746500"/>
          <p14:tracePt t="172798" x="10488613" y="3727450"/>
          <p14:tracePt t="172799" x="10488613" y="3708400"/>
          <p14:tracePt t="172806" x="10488613" y="3684588"/>
          <p14:tracePt t="172818" x="10488613" y="3665538"/>
          <p14:tracePt t="172823" x="10488613" y="3648075"/>
          <p14:tracePt t="172839" x="10499725" y="3598863"/>
          <p14:tracePt t="172846" x="10499725" y="3579813"/>
          <p14:tracePt t="172858" x="10499725" y="3560763"/>
          <p14:tracePt t="172863" x="10499725" y="3543300"/>
          <p14:tracePt t="172878" x="10499725" y="3524250"/>
          <p14:tracePt t="172879" x="10499725" y="3505200"/>
          <p14:tracePt t="172886" x="10494963" y="3487738"/>
          <p14:tracePt t="172898" x="10488613" y="3475038"/>
          <p14:tracePt t="172905" x="10475913" y="3462338"/>
          <p14:tracePt t="172918" x="10456863" y="3444875"/>
          <p14:tracePt t="172919" x="10426700" y="3432175"/>
          <p14:tracePt t="172927" x="10390188" y="3419475"/>
          <p14:tracePt t="172938" x="10347325" y="3406775"/>
          <p14:tracePt t="172942" x="10291763" y="3395663"/>
          <p14:tracePt t="172958" x="10236200" y="3382963"/>
          <p14:tracePt t="172959" x="10174288" y="3376613"/>
          <p14:tracePt t="172967" x="10101263" y="3370263"/>
          <p14:tracePt t="172978" x="10033000" y="3370263"/>
          <p14:tracePt t="172983" x="9971088" y="3370263"/>
          <p14:tracePt t="172998" x="9915525" y="3382963"/>
          <p14:tracePt t="172999" x="9872663" y="3395663"/>
          <p14:tracePt t="173007" x="9836150" y="3413125"/>
          <p14:tracePt t="173018" x="9805988" y="3432175"/>
          <p14:tracePt t="173023" x="9780588" y="3455988"/>
          <p14:tracePt t="173038" x="9761538" y="3475038"/>
          <p14:tracePt t="173039" x="9756775" y="3487738"/>
          <p14:tracePt t="173047" x="9750425" y="3500438"/>
          <p14:tracePt t="173058" x="9750425" y="3511550"/>
          <p14:tracePt t="173063" x="9750425" y="3530600"/>
          <p14:tracePt t="173078" x="9750425" y="3549650"/>
          <p14:tracePt t="173079" x="9756775" y="3567113"/>
          <p14:tracePt t="173086" x="9761538" y="3586163"/>
          <p14:tracePt t="173098" x="9761538" y="3603625"/>
          <p14:tracePt t="173103" x="9767888" y="3622675"/>
          <p14:tracePt t="173118" x="9767888" y="3641725"/>
          <p14:tracePt t="173119" x="9774238" y="3659188"/>
          <p14:tracePt t="173126" x="9780588" y="3684588"/>
          <p14:tracePt t="173138" x="9786938" y="3702050"/>
          <p14:tracePt t="173144" x="9793288" y="3727450"/>
          <p14:tracePt t="173159" x="9805988" y="3770313"/>
          <p14:tracePt t="173166" x="9810750" y="3795713"/>
          <p14:tracePt t="173178" x="9823450" y="3819525"/>
          <p14:tracePt t="173184" x="9836150" y="3849688"/>
          <p14:tracePt t="173198" x="9848850" y="3875088"/>
          <p14:tracePt t="173199" x="9866313" y="3894138"/>
          <p14:tracePt t="173207" x="9879013" y="3911600"/>
          <p14:tracePt t="173218" x="9891713" y="3924300"/>
          <p14:tracePt t="173222" x="9898063" y="3930650"/>
          <p14:tracePt t="173238" x="9904413" y="3937000"/>
          <p14:tracePt t="173254" x="9909175" y="3937000"/>
          <p14:tracePt t="173278" x="9909175" y="3943350"/>
          <p14:tracePt t="173310" x="9915525" y="3943350"/>
          <p14:tracePt t="173319" x="9921875" y="3948113"/>
          <p14:tracePt t="173326" x="9934575" y="3954463"/>
          <p14:tracePt t="173334" x="9958388" y="3973513"/>
          <p14:tracePt t="173342" x="9990138" y="3992563"/>
          <p14:tracePt t="173350" x="10045700" y="4016375"/>
          <p14:tracePt t="173359" x="10088563" y="4035425"/>
          <p14:tracePt t="173366" x="10144125" y="4059238"/>
          <p14:tracePt t="173378" x="10204450" y="4078288"/>
          <p14:tracePt t="173382" x="10272713" y="4090988"/>
          <p14:tracePt t="173398" x="10334625" y="4108450"/>
          <p14:tracePt t="173399" x="10396538" y="4114800"/>
          <p14:tracePt t="173407" x="10456863" y="4121150"/>
          <p14:tracePt t="173418" x="10512425" y="4114800"/>
          <p14:tracePt t="173423" x="10561638" y="4108450"/>
          <p14:tracePt t="173438" x="10610850" y="4095750"/>
          <p14:tracePt t="173439" x="10647363" y="4090988"/>
          <p14:tracePt t="173447" x="10685463" y="4078288"/>
          <p14:tracePt t="173458" x="10721975" y="4065588"/>
          <p14:tracePt t="173462" x="10745788" y="4052888"/>
          <p14:tracePt t="173478" x="10764838" y="4041775"/>
          <p14:tracePt t="173479" x="10771188" y="4035425"/>
          <p14:tracePt t="173487" x="10783888" y="4029075"/>
          <p14:tracePt t="173498" x="10790238" y="4016375"/>
          <p14:tracePt t="173503" x="10795000" y="4010025"/>
          <p14:tracePt t="173518" x="10801350" y="3992563"/>
          <p14:tracePt t="173526" x="10807700" y="3979863"/>
          <p14:tracePt t="173538" x="10807700" y="3973513"/>
          <p14:tracePt t="173543" x="10807700" y="3967163"/>
          <p14:tracePt t="173558" x="10814050" y="3960813"/>
          <p14:tracePt t="173566" x="10814050" y="3954463"/>
          <p14:tracePt t="173582" x="10820400" y="3948113"/>
          <p14:tracePt t="173606" x="10820400" y="3943350"/>
          <p14:tracePt t="173614" x="10826750" y="3930650"/>
          <p14:tracePt t="173622" x="10833100" y="3917950"/>
          <p14:tracePt t="173630" x="10839450" y="3911600"/>
          <p14:tracePt t="173639" x="10839450" y="3898900"/>
          <p14:tracePt t="173646" x="10844213" y="3887788"/>
          <p14:tracePt t="173658" x="10844213" y="3875088"/>
          <p14:tracePt t="173663" x="10850563" y="3862388"/>
          <p14:tracePt t="173678" x="10850563" y="3838575"/>
          <p14:tracePt t="173679" x="10850563" y="3819525"/>
          <p14:tracePt t="173686" x="10850563" y="3800475"/>
          <p14:tracePt t="173698" x="10850563" y="3789363"/>
          <p14:tracePt t="173703" x="10850563" y="3776663"/>
          <p14:tracePt t="173718" x="10850563" y="3770313"/>
          <p14:tracePt t="173719" x="10850563" y="3763963"/>
          <p14:tracePt t="173726" x="10850563" y="3757613"/>
          <p14:tracePt t="173738" x="10850563" y="3751263"/>
          <p14:tracePt t="173766" x="10850563" y="3746500"/>
          <p14:tracePt t="173782" x="10850563" y="3740150"/>
          <p14:tracePt t="173790" x="10844213" y="3740150"/>
          <p14:tracePt t="173798" x="10844213" y="3733800"/>
          <p14:tracePt t="173806" x="10844213" y="3727450"/>
          <p14:tracePt t="173814" x="10839450" y="3727450"/>
          <p14:tracePt t="173822" x="10839450" y="3721100"/>
          <p14:tracePt t="173830" x="10833100" y="3714750"/>
          <p14:tracePt t="173839" x="10820400" y="3702050"/>
          <p14:tracePt t="173854" x="10814050" y="3697288"/>
          <p14:tracePt t="173863" x="10807700" y="3697288"/>
          <p14:tracePt t="173870" x="10801350" y="3690938"/>
          <p14:tracePt t="173894" x="10795000" y="3684588"/>
          <p14:tracePt t="173919" x="10790238" y="3684588"/>
          <p14:tracePt t="173934" x="10790238" y="3678238"/>
          <p14:tracePt t="173950" x="10783888" y="3678238"/>
          <p14:tracePt t="173958" x="10783888" y="3671888"/>
          <p14:tracePt t="173974" x="10777538" y="3665538"/>
          <p14:tracePt t="173982" x="10777538" y="3659188"/>
          <p14:tracePt t="173990" x="10771188" y="3659188"/>
          <p14:tracePt t="173999" x="10771188" y="3652838"/>
          <p14:tracePt t="174006" x="10758488" y="3641725"/>
          <p14:tracePt t="174018" x="10752138" y="3635375"/>
          <p14:tracePt t="174023" x="10745788" y="3629025"/>
          <p14:tracePt t="174038" x="10741025" y="3629025"/>
          <p14:tracePt t="174039" x="10741025" y="3622675"/>
          <p14:tracePt t="174046" x="10734675" y="3622675"/>
          <p14:tracePt t="174198" x="10728325" y="3622675"/>
          <p14:tracePt t="175430" x="10721975" y="3622675"/>
          <p14:tracePt t="175439" x="10702925" y="3629025"/>
          <p14:tracePt t="175446" x="10672763" y="3648075"/>
          <p14:tracePt t="175454" x="10647363" y="3652838"/>
          <p14:tracePt t="175462" x="10629900" y="3665538"/>
          <p14:tracePt t="175470" x="10610850" y="3671888"/>
          <p14:tracePt t="175479" x="10604500" y="3678238"/>
          <p14:tracePt t="175486" x="10598150" y="3684588"/>
          <p14:tracePt t="175498" x="10593388" y="3684588"/>
          <p14:tracePt t="175503" x="10593388" y="3690938"/>
          <p14:tracePt t="175519" x="10587038" y="3690938"/>
          <p14:tracePt t="175520" x="10587038" y="3697288"/>
          <p14:tracePt t="175526" x="10580688" y="3697288"/>
          <p14:tracePt t="175566" x="10574338" y="3697288"/>
          <p14:tracePt t="175814" x="10574338" y="3702050"/>
          <p14:tracePt t="175846" x="10567988" y="3702050"/>
          <p14:tracePt t="175878" x="10561638" y="3702050"/>
          <p14:tracePt t="175894" x="10561638" y="3708400"/>
          <p14:tracePt t="176054" x="10555288" y="3708400"/>
          <p14:tracePt t="176102" x="10548938" y="3708400"/>
          <p14:tracePt t="176126" x="10544175" y="3708400"/>
          <p14:tracePt t="176270" x="10537825" y="3708400"/>
          <p14:tracePt t="177374" x="10531475" y="3708400"/>
          <p14:tracePt t="177398" x="10525125" y="3702050"/>
          <p14:tracePt t="177406" x="10512425" y="3702050"/>
          <p14:tracePt t="177414" x="10494963" y="3697288"/>
          <p14:tracePt t="177423" x="10475913" y="3690938"/>
          <p14:tracePt t="177430" x="10456863" y="3690938"/>
          <p14:tracePt t="177439" x="10439400" y="3684588"/>
          <p14:tracePt t="177446" x="10426700" y="3684588"/>
          <p14:tracePt t="177458" x="10407650" y="3678238"/>
          <p14:tracePt t="177462" x="10401300" y="3678238"/>
          <p14:tracePt t="177478" x="10390188" y="3671888"/>
          <p14:tracePt t="177479" x="10377488" y="3671888"/>
          <p14:tracePt t="177486" x="10358438" y="3671888"/>
          <p14:tracePt t="177497" x="10340975" y="3671888"/>
          <p14:tracePt t="177502" x="10321925" y="3671888"/>
          <p14:tracePt t="177518" x="10302875" y="3671888"/>
          <p14:tracePt t="177519" x="10285413" y="3671888"/>
          <p14:tracePt t="177526" x="10266363" y="3678238"/>
          <p14:tracePt t="177538" x="10253663" y="3678238"/>
          <p14:tracePt t="177543" x="10242550" y="3684588"/>
          <p14:tracePt t="177558" x="10217150" y="3684588"/>
          <p14:tracePt t="177559" x="10193338" y="3690938"/>
          <p14:tracePt t="177567" x="10167938" y="3697288"/>
          <p14:tracePt t="177578" x="10150475" y="3697288"/>
          <p14:tracePt t="177583" x="10131425" y="3702050"/>
          <p14:tracePt t="177598" x="10112375" y="3708400"/>
          <p14:tracePt t="177600" x="10094913" y="3714750"/>
          <p14:tracePt t="177607" x="10088563" y="3714750"/>
          <p14:tracePt t="177617" x="10082213" y="3721100"/>
          <p14:tracePt t="177638" x="10075863" y="3727450"/>
          <p14:tracePt t="177654" x="10082213" y="3727450"/>
          <p14:tracePt t="177662" x="10082213" y="3733800"/>
          <p14:tracePt t="177670" x="10088563" y="3740150"/>
          <p14:tracePt t="177678" x="10101263" y="3746500"/>
          <p14:tracePt t="177686" x="10112375" y="3746500"/>
          <p14:tracePt t="177697" x="10125075" y="3751263"/>
          <p14:tracePt t="177703" x="10131425" y="3757613"/>
          <p14:tracePt t="177719" x="10137775" y="3757613"/>
          <p14:tracePt t="177734" x="10137775" y="3751263"/>
          <p14:tracePt t="177758" x="10131425" y="3746500"/>
          <p14:tracePt t="177782" x="10131425" y="3740150"/>
          <p14:tracePt t="177790" x="10125075" y="3740150"/>
          <p14:tracePt t="178646" x="10125075" y="3733800"/>
          <p14:tracePt t="178678" x="10125075" y="3727450"/>
          <p14:tracePt t="178694" x="10118725" y="3727450"/>
          <p14:tracePt t="178718" x="10118725" y="3721100"/>
          <p14:tracePt t="180510" x="10118725" y="3727450"/>
          <p14:tracePt t="180519" x="10112375" y="3751263"/>
          <p14:tracePt t="180527" x="10101263" y="3783013"/>
          <p14:tracePt t="180534" x="10088563" y="3819525"/>
          <p14:tracePt t="180542" x="10075863" y="3862388"/>
          <p14:tracePt t="180550" x="10056813" y="3905250"/>
          <p14:tracePt t="180559" x="10045700" y="3960813"/>
          <p14:tracePt t="180567" x="10026650" y="4022725"/>
          <p14:tracePt t="180578" x="10013950" y="4090988"/>
          <p14:tracePt t="180582" x="9990138" y="4151313"/>
          <p14:tracePt t="180598" x="9977438" y="4213225"/>
          <p14:tracePt t="180599" x="9958388" y="4281488"/>
          <p14:tracePt t="180607" x="9947275" y="4341813"/>
          <p14:tracePt t="180619" x="9928225" y="4416425"/>
          <p14:tracePt t="180622" x="9909175" y="4483100"/>
          <p14:tracePt t="180637" x="9898063" y="4538663"/>
          <p14:tracePt t="180638" x="9891713" y="4587875"/>
          <p14:tracePt t="180646" x="9885363" y="4625975"/>
          <p14:tracePt t="180657" x="9879013" y="4656138"/>
          <p14:tracePt t="180663" x="9879013" y="4668838"/>
          <p14:tracePt t="180694" x="9879013" y="4649788"/>
          <p14:tracePt t="180702" x="9879013" y="4625975"/>
          <p14:tracePt t="180710" x="9872663" y="4600575"/>
          <p14:tracePt t="180718" x="9866313" y="4581525"/>
          <p14:tracePt t="180726" x="9866313" y="4551363"/>
          <p14:tracePt t="180737" x="9859963" y="4532313"/>
          <p14:tracePt t="180743" x="9855200" y="4521200"/>
          <p14:tracePt t="180757" x="9855200" y="4508500"/>
          <p14:tracePt t="180790" x="9859963" y="4514850"/>
          <p14:tracePt t="180798" x="9859963" y="4521200"/>
          <p14:tracePt t="180814" x="9859963" y="4527550"/>
          <p14:tracePt t="180830" x="9859963" y="4532313"/>
          <p14:tracePt t="180838" x="9859963" y="4551363"/>
          <p14:tracePt t="180846" x="9859963" y="4576763"/>
          <p14:tracePt t="180854" x="9859963" y="4606925"/>
          <p14:tracePt t="180862" x="9859963" y="4643438"/>
          <p14:tracePt t="180870" x="9859963" y="4675188"/>
          <p14:tracePt t="180878" x="9859963" y="4699000"/>
          <p14:tracePt t="180887" x="9859963" y="4718050"/>
          <p14:tracePt t="180897" x="9866313" y="4735513"/>
          <p14:tracePt t="180904" x="9866313" y="4748213"/>
          <p14:tracePt t="180917" x="9866313" y="4754563"/>
          <p14:tracePt t="180918" x="9866313" y="4760913"/>
          <p14:tracePt t="181006" x="9872663" y="4760913"/>
          <p14:tracePt t="181214" x="9866313" y="4754563"/>
          <p14:tracePt t="181238" x="9859963" y="4748213"/>
          <p14:tracePt t="181246" x="9855200" y="4741863"/>
          <p14:tracePt t="181254" x="9848850" y="4735513"/>
          <p14:tracePt t="181263" x="9842500" y="4724400"/>
          <p14:tracePt t="181270" x="9829800" y="4718050"/>
          <p14:tracePt t="181278" x="9823450" y="4711700"/>
          <p14:tracePt t="181286" x="9805988" y="4699000"/>
          <p14:tracePt t="181297" x="9799638" y="4686300"/>
          <p14:tracePt t="181303" x="9786938" y="4679950"/>
          <p14:tracePt t="181319" x="9786938" y="4675188"/>
          <p14:tracePt t="181646" x="9780588" y="4675188"/>
          <p14:tracePt t="181678" x="9786938" y="4675188"/>
          <p14:tracePt t="181686" x="9793288" y="4668838"/>
          <p14:tracePt t="181694" x="9805988" y="4662488"/>
          <p14:tracePt t="181703" x="9836150" y="4649788"/>
          <p14:tracePt t="181710" x="9879013" y="4625975"/>
          <p14:tracePt t="181718" x="9934575" y="4594225"/>
          <p14:tracePt t="181726" x="10002838" y="4545013"/>
          <p14:tracePt t="181737" x="10075863" y="4489450"/>
          <p14:tracePt t="181743" x="10155238" y="4433888"/>
          <p14:tracePt t="181757" x="10248900" y="4373563"/>
          <p14:tracePt t="181758" x="10328275" y="4298950"/>
          <p14:tracePt t="181767" x="10407650" y="4225925"/>
          <p14:tracePt t="181777" x="10488613" y="4138613"/>
          <p14:tracePt t="181783" x="10574338" y="4046538"/>
          <p14:tracePt t="181798" x="10642600" y="3948113"/>
          <p14:tracePt t="181799" x="10715625" y="3862388"/>
          <p14:tracePt t="181807" x="10777538" y="3783013"/>
          <p14:tracePt t="181817" x="10826750" y="3708400"/>
          <p14:tracePt t="181823" x="10882313" y="3629025"/>
          <p14:tracePt t="181837" x="10931525" y="3549650"/>
          <p14:tracePt t="181838" x="10968038" y="3475038"/>
          <p14:tracePt t="181847" x="10998200" y="3406775"/>
          <p14:tracePt t="181857" x="11017250" y="3346450"/>
          <p14:tracePt t="181863" x="11036300" y="3290888"/>
          <p14:tracePt t="181878" x="11041063" y="3241675"/>
          <p14:tracePt t="181879" x="11053763" y="3198813"/>
          <p14:tracePt t="181886" x="11053763" y="3155950"/>
          <p14:tracePt t="181897" x="11047413" y="3130550"/>
          <p14:tracePt t="181904" x="11047413" y="3106738"/>
          <p14:tracePt t="181918" x="11041063" y="3094038"/>
          <p14:tracePt t="181919" x="11041063" y="3087688"/>
          <p14:tracePt t="181926" x="11036300" y="3081338"/>
          <p14:tracePt t="181942" x="11029950" y="3081338"/>
          <p14:tracePt t="181950" x="11017250" y="3081338"/>
          <p14:tracePt t="181958" x="10998200" y="3081338"/>
          <p14:tracePt t="181966" x="10980738" y="3081338"/>
          <p14:tracePt t="181977" x="10961688" y="3087688"/>
          <p14:tracePt t="181983" x="10937875" y="3087688"/>
          <p14:tracePt t="181997" x="10912475" y="3100388"/>
          <p14:tracePt t="181998" x="10893425" y="3106738"/>
          <p14:tracePt t="182006" x="10875963" y="3111500"/>
          <p14:tracePt t="182017" x="10863263" y="3117850"/>
          <p14:tracePt t="182023" x="10850563" y="3124200"/>
          <p14:tracePt t="182038" x="10839450" y="3130550"/>
          <p14:tracePt t="182039" x="10833100" y="3136900"/>
          <p14:tracePt t="182046" x="10826750" y="3136900"/>
          <p14:tracePt t="182057" x="10814050" y="3143250"/>
          <p14:tracePt t="182063" x="10801350" y="3149600"/>
          <p14:tracePt t="182078" x="10790238" y="3160713"/>
          <p14:tracePt t="182079" x="10777538" y="3167063"/>
          <p14:tracePt t="182086" x="10758488" y="3179763"/>
          <p14:tracePt t="182097" x="10741025" y="3186113"/>
          <p14:tracePt t="182103" x="10721975" y="3205163"/>
          <p14:tracePt t="182118" x="10696575" y="3222625"/>
          <p14:tracePt t="182119" x="10660063" y="3241675"/>
          <p14:tracePt t="182126" x="10623550" y="3265488"/>
          <p14:tracePt t="182137" x="10587038" y="3290888"/>
          <p14:tracePt t="182143" x="10544175" y="3308350"/>
          <p14:tracePt t="182158" x="10499725" y="3333750"/>
          <p14:tracePt t="182159" x="10450513" y="3352800"/>
          <p14:tracePt t="182166" x="10401300" y="3376613"/>
          <p14:tracePt t="182177" x="10347325" y="3406775"/>
          <p14:tracePt t="182183" x="10298113" y="3438525"/>
          <p14:tracePt t="182198" x="10253663" y="3468688"/>
          <p14:tracePt t="182199" x="10210800" y="3500438"/>
          <p14:tracePt t="182206" x="10167938" y="3524250"/>
          <p14:tracePt t="182217" x="10131425" y="3554413"/>
          <p14:tracePt t="182223" x="10106025" y="3579813"/>
          <p14:tracePt t="182238" x="10075863" y="3603625"/>
          <p14:tracePt t="182239" x="10063163" y="3622675"/>
          <p14:tracePt t="182246" x="10052050" y="3641725"/>
          <p14:tracePt t="182262" x="10045700" y="3648075"/>
          <p14:tracePt t="182270" x="10045700" y="3652838"/>
          <p14:tracePt t="182279" x="10039350" y="3659188"/>
          <p14:tracePt t="183414" x="10039350" y="3652838"/>
          <p14:tracePt t="184198" x="10039350" y="3659188"/>
          <p14:tracePt t="184214" x="10039350" y="3665538"/>
          <p14:tracePt t="184222" x="10033000" y="3678238"/>
          <p14:tracePt t="184230" x="10033000" y="3690938"/>
          <p14:tracePt t="184239" x="10033000" y="3708400"/>
          <p14:tracePt t="184246" x="10039350" y="3721100"/>
          <p14:tracePt t="184258" x="10056813" y="3751263"/>
          <p14:tracePt t="184263" x="10088563" y="3776663"/>
          <p14:tracePt t="184278" x="10118725" y="3806825"/>
          <p14:tracePt t="184279" x="10155238" y="3832225"/>
          <p14:tracePt t="184287" x="10204450" y="3856038"/>
          <p14:tracePt t="184298" x="10279063" y="3887788"/>
          <p14:tracePt t="184302" x="10347325" y="3924300"/>
          <p14:tracePt t="184318" x="10463213" y="3986213"/>
          <p14:tracePt t="184326" x="10488613" y="3997325"/>
          <p14:tracePt t="184382" x="10494963" y="4003675"/>
          <p14:tracePt t="184398" x="10531475" y="4010025"/>
          <p14:tracePt t="184406" x="10593388" y="4022725"/>
          <p14:tracePt t="184414" x="10672763" y="4041775"/>
          <p14:tracePt t="184422" x="10764838" y="4052888"/>
          <p14:tracePt t="184430" x="10863263" y="4065588"/>
          <p14:tracePt t="184439" x="10980738" y="4071938"/>
          <p14:tracePt t="184446" x="11079163" y="4059238"/>
          <p14:tracePt t="184458" x="11145838" y="4016375"/>
          <p14:tracePt t="184462" x="11201400" y="3948113"/>
          <p14:tracePt t="184478" x="11233150" y="3849688"/>
          <p14:tracePt t="184479" x="11250613" y="3740150"/>
          <p14:tracePt t="184487" x="11250613" y="3616325"/>
          <p14:tracePt t="184498" x="11226800" y="3468688"/>
          <p14:tracePt t="184503" x="11201400" y="3327400"/>
          <p14:tracePt t="184518" x="11158538" y="3186113"/>
          <p14:tracePt t="184519" x="11096625" y="3025775"/>
          <p14:tracePt t="184527" x="11023600" y="2847975"/>
          <p14:tracePt t="184538" x="10937875" y="2663825"/>
          <p14:tracePt t="184543" x="10814050" y="2473325"/>
          <p14:tracePt t="184558" x="10623550" y="2244725"/>
          <p14:tracePt t="184560" x="10420350" y="2035175"/>
          <p14:tracePt t="184566" x="10186988" y="1844675"/>
          <p14:tracePt t="184578" x="9915525" y="1685925"/>
          <p14:tracePt t="184583" x="9609138" y="1543050"/>
          <p14:tracePt t="184598" x="9258300" y="1439863"/>
          <p14:tracePt t="184599" x="8845550" y="1335088"/>
          <p14:tracePt t="184606" x="8334375" y="1273175"/>
          <p14:tracePt t="184618" x="7867650" y="1230313"/>
          <p14:tracePt t="184623" x="7461250" y="1211263"/>
          <p14:tracePt t="184639" x="6864350" y="1193800"/>
          <p14:tracePt t="184814" x="6784975" y="1193800"/>
          <p14:tracePt t="184822" x="6759575" y="1193800"/>
          <p14:tracePt t="184838" x="6778625" y="1204913"/>
          <p14:tracePt t="184846" x="6804025" y="1217613"/>
          <p14:tracePt t="184854" x="6815138" y="1223963"/>
          <p14:tracePt t="184862" x="6821488" y="1200150"/>
          <p14:tracePt t="184870" x="6808788" y="1131888"/>
          <p14:tracePt t="184879" x="6748463" y="1057275"/>
          <p14:tracePt t="184886" x="6637338" y="990600"/>
          <p14:tracePt t="184898" x="6440488" y="909638"/>
          <p14:tracePt t="184904" x="6181725" y="823913"/>
          <p14:tracePt t="184919" x="5880100" y="725488"/>
          <p14:tracePt t="184920" x="5561013" y="620713"/>
          <p14:tracePt t="184926" x="5160963" y="498475"/>
          <p14:tracePt t="184938" x="4797425" y="393700"/>
          <p14:tracePt t="184943" x="4459288" y="307975"/>
          <p14:tracePt t="184958" x="4170363" y="233363"/>
          <p14:tracePt t="184960" x="3906838" y="160338"/>
          <p14:tracePt t="184966" x="3671888" y="98425"/>
          <p14:tracePt t="184978" x="3494088" y="55563"/>
          <p14:tracePt t="184982" x="3267075" y="19050"/>
          <p14:tracePt t="184999" x="3124200" y="19050"/>
          <p14:tracePt t="185000" x="3014663" y="19050"/>
          <p14:tracePt t="185007" x="2927350" y="19050"/>
          <p14:tracePt t="185018" x="2878138" y="19050"/>
          <p14:tracePt t="185023" x="2835275" y="19050"/>
          <p14:tracePt t="185038" x="2805113" y="19050"/>
          <p14:tracePt t="185040" x="2786063" y="19050"/>
          <p14:tracePt t="185046" x="2779713" y="19050"/>
          <p14:tracePt t="185063" x="2774950" y="19050"/>
          <p14:tracePt t="185070" x="2774950" y="12700"/>
          <p14:tracePt t="185086" x="2768600" y="6350"/>
          <p14:tracePt t="185282" x="2608263" y="6350"/>
          <p14:tracePt t="185288" x="2670175" y="55563"/>
          <p14:tracePt t="185295" x="2730500" y="104775"/>
          <p14:tracePt t="185303" x="2798763" y="166688"/>
          <p14:tracePt t="185310" x="2860675" y="215900"/>
          <p14:tracePt t="185319" x="2903538" y="265113"/>
          <p14:tracePt t="185326" x="2940050" y="307975"/>
          <p14:tracePt t="185338" x="2971800" y="344488"/>
          <p14:tracePt t="185342" x="2989263" y="381000"/>
          <p14:tracePt t="185358" x="3008313" y="417513"/>
          <p14:tracePt t="185360" x="3021013" y="461963"/>
          <p14:tracePt t="185367" x="3025775" y="498475"/>
          <p14:tracePt t="185378" x="3025775" y="528638"/>
          <p14:tracePt t="185383" x="3021013" y="560388"/>
          <p14:tracePt t="185399" x="3014663" y="590550"/>
          <p14:tracePt t="185400" x="3001963" y="620713"/>
          <p14:tracePt t="185407" x="2982913" y="658813"/>
          <p14:tracePt t="185418" x="2971800" y="682625"/>
          <p14:tracePt t="185423" x="2965450" y="719138"/>
          <p14:tracePt t="185439" x="2952750" y="757238"/>
          <p14:tracePt t="185440" x="2946400" y="793750"/>
          <p14:tracePt t="185447" x="2946400" y="830263"/>
          <p14:tracePt t="185458" x="2952750" y="873125"/>
          <p14:tracePt t="185463" x="2971800" y="922338"/>
          <p14:tracePt t="185479" x="2989263" y="971550"/>
          <p14:tracePt t="185479" x="3014663" y="1014413"/>
          <p14:tracePt t="185487" x="3038475" y="1052513"/>
          <p14:tracePt t="185498" x="3070225" y="1089025"/>
          <p14:tracePt t="185502" x="3094038" y="1112838"/>
          <p14:tracePt t="185518" x="3130550" y="1138238"/>
          <p14:tracePt t="185519" x="3168650" y="1150938"/>
          <p14:tracePt t="185527" x="3198813" y="1155700"/>
          <p14:tracePt t="185538" x="3235325" y="1155700"/>
          <p14:tracePt t="185543" x="3271838" y="1144588"/>
          <p14:tracePt t="185559" x="3316288" y="1131888"/>
          <p14:tracePt t="185560" x="3359150" y="1112838"/>
          <p14:tracePt t="185567" x="3408363" y="1089025"/>
          <p14:tracePt t="185578" x="3451225" y="1063625"/>
          <p14:tracePt t="185582" x="3487738" y="1039813"/>
          <p14:tracePt t="185599" x="3556000" y="996950"/>
          <p14:tracePt t="185606" x="3586163" y="977900"/>
          <p14:tracePt t="185618" x="3616325" y="958850"/>
          <p14:tracePt t="185622" x="3654425" y="941388"/>
          <p14:tracePt t="185639" x="3690938" y="922338"/>
          <p14:tracePt t="185640" x="3727450" y="904875"/>
          <p14:tracePt t="185647" x="3770313" y="898525"/>
          <p14:tracePt t="185657" x="3808413" y="885825"/>
          <p14:tracePt t="185663" x="3844925" y="879475"/>
          <p14:tracePt t="185677" x="3881438" y="873125"/>
          <p14:tracePt t="185678" x="3917950" y="866775"/>
          <p14:tracePt t="185686" x="3943350" y="860425"/>
          <p14:tracePt t="185697" x="3967163" y="855663"/>
          <p14:tracePt t="185703" x="3992563" y="842963"/>
          <p14:tracePt t="185717" x="4016375" y="836613"/>
          <p14:tracePt t="185718" x="4035425" y="830263"/>
          <p14:tracePt t="185726" x="4059238" y="817563"/>
          <p14:tracePt t="185737" x="4078288" y="806450"/>
          <p14:tracePt t="185743" x="4090988" y="800100"/>
          <p14:tracePt t="185757" x="4103688" y="793750"/>
          <p14:tracePt t="185758" x="4114800" y="787400"/>
          <p14:tracePt t="185766" x="4127500" y="774700"/>
          <p14:tracePt t="185777" x="4140200" y="768350"/>
          <p14:tracePt t="185783" x="4152900" y="762000"/>
          <p14:tracePt t="185797" x="4164013" y="750888"/>
          <p14:tracePt t="185798" x="4176713" y="744538"/>
          <p14:tracePt t="185806" x="4189413" y="738188"/>
          <p14:tracePt t="185817" x="4202113" y="731838"/>
          <p14:tracePt t="185823" x="4213225" y="725488"/>
          <p14:tracePt t="185837" x="4225925" y="725488"/>
          <p14:tracePt t="185838" x="4232275" y="719138"/>
          <p14:tracePt t="185846" x="4238625" y="712788"/>
          <p14:tracePt t="185862" x="4244975" y="708025"/>
          <p14:tracePt t="185870" x="4251325" y="708025"/>
          <p14:tracePt t="185878" x="4251325" y="701675"/>
          <p14:tracePt t="185886" x="4256088" y="695325"/>
          <p14:tracePt t="185910" x="4256088" y="688975"/>
          <p14:tracePt t="185918" x="4256088" y="682625"/>
          <p14:tracePt t="185934" x="4256088" y="676275"/>
          <p14:tracePt t="185950" x="4256088" y="669925"/>
          <p14:tracePt t="187990" x="4256088" y="663575"/>
          <p14:tracePt t="188486" x="4256088" y="669925"/>
          <p14:tracePt t="188502" x="4262438" y="669925"/>
          <p14:tracePt t="188534" x="4268788" y="669925"/>
          <p14:tracePt t="188550" x="4275138" y="669925"/>
          <p14:tracePt t="188606" x="4262438" y="652463"/>
          <p14:tracePt t="188614" x="4251325" y="633413"/>
          <p14:tracePt t="188623" x="4225925" y="609600"/>
          <p14:tracePt t="188630" x="4202113" y="577850"/>
          <p14:tracePt t="188639" x="4170363" y="554038"/>
          <p14:tracePt t="188646" x="4121150" y="522288"/>
          <p14:tracePt t="188658" x="4078288" y="492125"/>
          <p14:tracePt t="188663" x="4029075" y="466725"/>
          <p14:tracePt t="188678" x="3979863" y="449263"/>
          <p14:tracePt t="188679" x="3937000" y="436563"/>
          <p14:tracePt t="188687" x="3900488" y="417513"/>
          <p14:tracePt t="188698" x="3851275" y="417513"/>
          <p14:tracePt t="188703" x="3813175" y="417513"/>
          <p14:tracePt t="188718" x="3789363" y="417513"/>
          <p14:tracePt t="188719" x="3770313" y="423863"/>
          <p14:tracePt t="188726" x="3763963" y="436563"/>
          <p14:tracePt t="188738" x="3759200" y="449263"/>
          <p14:tracePt t="188743" x="3763963" y="461963"/>
          <p14:tracePt t="188758" x="3776663" y="479425"/>
          <p14:tracePt t="188760" x="3795713" y="498475"/>
          <p14:tracePt t="188767" x="3813175" y="522288"/>
          <p14:tracePt t="188778" x="3825875" y="547688"/>
          <p14:tracePt t="188784" x="3851275" y="565150"/>
          <p14:tracePt t="188798" x="3868738" y="590550"/>
          <p14:tracePt t="188800" x="3900488" y="620713"/>
          <p14:tracePt t="188807" x="3930650" y="652463"/>
          <p14:tracePt t="188818" x="3960813" y="682625"/>
          <p14:tracePt t="188823" x="4005263" y="712788"/>
          <p14:tracePt t="188839" x="4035425" y="738188"/>
          <p14:tracePt t="188840" x="4065588" y="768350"/>
          <p14:tracePt t="188847" x="4108450" y="793750"/>
          <p14:tracePt t="188858" x="4146550" y="817563"/>
          <p14:tracePt t="188863" x="4183063" y="836613"/>
          <p14:tracePt t="188878" x="4213225" y="855663"/>
          <p14:tracePt t="188879" x="4244975" y="866775"/>
          <p14:tracePt t="188887" x="4275138" y="873125"/>
          <p14:tracePt t="188898" x="4300538" y="879475"/>
          <p14:tracePt t="188904" x="4324350" y="879475"/>
          <p14:tracePt t="188918" x="4343400" y="885825"/>
          <p14:tracePt t="188919" x="4360863" y="885825"/>
          <p14:tracePt t="188926" x="4367213" y="885825"/>
          <p14:tracePt t="188938" x="4373563" y="879475"/>
          <p14:tracePt t="188942" x="4379913" y="879475"/>
          <p14:tracePt t="188966" x="4379913" y="873125"/>
          <p14:tracePt t="189070" x="4386263" y="879475"/>
          <p14:tracePt t="189078" x="4386263" y="885825"/>
          <p14:tracePt t="189086" x="4398963" y="892175"/>
          <p14:tracePt t="189094" x="4403725" y="898525"/>
          <p14:tracePt t="189102" x="4416425" y="909638"/>
          <p14:tracePt t="189110" x="4435475" y="922338"/>
          <p14:tracePt t="189119" x="4448175" y="935038"/>
          <p14:tracePt t="189126" x="4459288" y="941388"/>
          <p14:tracePt t="189138" x="4484688" y="954088"/>
          <p14:tracePt t="189143" x="4508500" y="971550"/>
          <p14:tracePt t="189158" x="4540250" y="990600"/>
          <p14:tracePt t="189159" x="4564063" y="1003300"/>
          <p14:tracePt t="189167" x="4589463" y="1008063"/>
          <p14:tracePt t="189178" x="4619625" y="1020763"/>
          <p14:tracePt t="189184" x="4645025" y="1027113"/>
          <p14:tracePt t="189198" x="4675188" y="1033463"/>
          <p14:tracePt t="189199" x="4705350" y="1046163"/>
          <p14:tracePt t="189207" x="4730750" y="1046163"/>
          <p14:tracePt t="189218" x="4760913" y="1052513"/>
          <p14:tracePt t="189223" x="4792663" y="1057275"/>
          <p14:tracePt t="189238" x="4816475" y="1063625"/>
          <p14:tracePt t="189239" x="4846638" y="1069975"/>
          <p14:tracePt t="189247" x="4884738" y="1076325"/>
          <p14:tracePt t="189258" x="4914900" y="1076325"/>
          <p14:tracePt t="189263" x="4945063" y="1076325"/>
          <p14:tracePt t="189279" x="4976813" y="1076325"/>
          <p14:tracePt t="189280" x="5000625" y="1076325"/>
          <p14:tracePt t="189287" x="5019675" y="1076325"/>
          <p14:tracePt t="189298" x="5038725" y="1076325"/>
          <p14:tracePt t="189303" x="5043488" y="1076325"/>
          <p14:tracePt t="189319" x="5043488" y="1069975"/>
          <p14:tracePt t="189321" x="5043488" y="1057275"/>
          <p14:tracePt t="189327" x="5038725" y="1046163"/>
          <p14:tracePt t="189338" x="5019675" y="1014413"/>
          <p14:tracePt t="189344" x="4989513" y="984250"/>
          <p14:tracePt t="189358" x="4940300" y="947738"/>
          <p14:tracePt t="189359" x="4872038" y="904875"/>
          <p14:tracePt t="189366" x="4803775" y="866775"/>
          <p14:tracePt t="189378" x="4730750" y="830263"/>
          <p14:tracePt t="189384" x="4649788" y="787400"/>
          <p14:tracePt t="189398" x="4570413" y="750888"/>
          <p14:tracePt t="189400" x="4491038" y="719138"/>
          <p14:tracePt t="189407" x="4410075" y="695325"/>
          <p14:tracePt t="189418" x="4330700" y="669925"/>
          <p14:tracePt t="189424" x="4268788" y="658813"/>
          <p14:tracePt t="189438" x="4225925" y="646113"/>
          <p14:tracePt t="189439" x="4202113" y="646113"/>
          <p14:tracePt t="189446" x="4195763" y="646113"/>
          <p14:tracePt t="189462" x="4202113" y="658813"/>
          <p14:tracePt t="189470" x="4206875" y="676275"/>
          <p14:tracePt t="189479" x="4232275" y="701675"/>
          <p14:tracePt t="189486" x="4256088" y="719138"/>
          <p14:tracePt t="189498" x="4294188" y="738188"/>
          <p14:tracePt t="189503" x="4330700" y="750888"/>
          <p14:tracePt t="189518" x="4367213" y="750888"/>
          <p14:tracePt t="189519" x="4392613" y="757238"/>
          <p14:tracePt t="189526" x="4410075" y="757238"/>
          <p14:tracePt t="189542" x="4416425" y="757238"/>
          <p14:tracePt t="190438" x="4422775" y="757238"/>
          <p14:tracePt t="190462" x="4429125" y="750888"/>
          <p14:tracePt t="190470" x="4435475" y="750888"/>
          <p14:tracePt t="190479" x="4435475" y="744538"/>
          <p14:tracePt t="190486" x="4435475" y="731838"/>
          <p14:tracePt t="190494" x="4429125" y="712788"/>
          <p14:tracePt t="190503" x="4422775" y="695325"/>
          <p14:tracePt t="190510" x="4398963" y="669925"/>
          <p14:tracePt t="190519" x="4367213" y="646113"/>
          <p14:tracePt t="190526" x="4318000" y="614363"/>
          <p14:tracePt t="190538" x="4281488" y="596900"/>
          <p14:tracePt t="190638" x="4275138" y="590550"/>
          <p14:tracePt t="190654" x="4281488" y="603250"/>
          <p14:tracePt t="190662" x="4311650" y="633413"/>
          <p14:tracePt t="190670" x="4373563" y="682625"/>
          <p14:tracePt t="190678" x="4452938" y="731838"/>
          <p14:tracePt t="190686" x="4551363" y="774700"/>
          <p14:tracePt t="190697" x="4668838" y="806450"/>
          <p14:tracePt t="190703" x="4786313" y="830263"/>
          <p14:tracePt t="190717" x="4902200" y="860425"/>
          <p14:tracePt t="190720" x="5026025" y="885825"/>
          <p14:tracePt t="190737" x="5222875" y="928688"/>
          <p14:tracePt t="190742" x="5302250" y="947738"/>
          <p14:tracePt t="190757" x="5376863" y="965200"/>
          <p14:tracePt t="190758" x="5437188" y="984250"/>
          <p14:tracePt t="190766" x="5492750" y="996950"/>
          <p14:tracePt t="190777" x="5541963" y="1008063"/>
          <p14:tracePt t="190783" x="5584825" y="1014413"/>
          <p14:tracePt t="190797" x="5622925" y="1027113"/>
          <p14:tracePt t="190798" x="5653088" y="1033463"/>
          <p14:tracePt t="190806" x="5678488" y="1039813"/>
          <p14:tracePt t="190817" x="5702300" y="1046163"/>
          <p14:tracePt t="190823" x="5727700" y="1052513"/>
          <p14:tracePt t="190837" x="5745163" y="1057275"/>
          <p14:tracePt t="190838" x="5757863" y="1057275"/>
          <p14:tracePt t="190846" x="5770563" y="1057275"/>
          <p14:tracePt t="190857" x="5776913" y="1063625"/>
          <p14:tracePt t="190863" x="5788025" y="1063625"/>
          <p14:tracePt t="190877" x="5800725" y="1063625"/>
          <p14:tracePt t="190878" x="5813425" y="1063625"/>
          <p14:tracePt t="190886" x="5826125" y="1063625"/>
          <p14:tracePt t="190897" x="5837238" y="1063625"/>
          <p14:tracePt t="190902" x="5849938" y="1063625"/>
          <p14:tracePt t="190917" x="5868988" y="1063625"/>
          <p14:tracePt t="190918" x="5886450" y="1063625"/>
          <p14:tracePt t="190926" x="5892800" y="1063625"/>
          <p14:tracePt t="190937" x="5905500" y="1063625"/>
          <p14:tracePt t="190942" x="5911850" y="1063625"/>
          <p14:tracePt t="190982" x="5911850" y="1057275"/>
          <p14:tracePt t="190990" x="5911850" y="1052513"/>
          <p14:tracePt t="190998" x="5905500" y="1046163"/>
          <p14:tracePt t="191006" x="5886450" y="1033463"/>
          <p14:tracePt t="191014" x="5856288" y="1020763"/>
          <p14:tracePt t="191022" x="5826125" y="1003300"/>
          <p14:tracePt t="191030" x="5788025" y="990600"/>
          <p14:tracePt t="191038" x="5738813" y="971550"/>
          <p14:tracePt t="191046" x="5683250" y="954088"/>
          <p14:tracePt t="191057" x="5640388" y="935038"/>
          <p14:tracePt t="191158" x="5622925" y="922338"/>
          <p14:tracePt t="191166" x="5616575" y="922338"/>
          <p14:tracePt t="191174" x="5597525" y="928688"/>
          <p14:tracePt t="191182" x="5584825" y="935038"/>
          <p14:tracePt t="191190" x="5584825" y="954088"/>
          <p14:tracePt t="191199" x="5597525" y="971550"/>
          <p14:tracePt t="191206" x="5622925" y="996950"/>
          <p14:tracePt t="191217" x="5659438" y="1014413"/>
          <p14:tracePt t="191223" x="5702300" y="1027113"/>
          <p14:tracePt t="191237" x="5738813" y="1033463"/>
          <p14:tracePt t="191238" x="5770563" y="1039813"/>
          <p14:tracePt t="191246" x="5781675" y="1039813"/>
          <p14:tracePt t="191257" x="5800725" y="1039813"/>
          <p14:tracePt t="191262" x="5813425" y="1039813"/>
          <p14:tracePt t="191277" x="5819775" y="1039813"/>
          <p14:tracePt t="191278" x="5826125" y="1039813"/>
          <p14:tracePt t="191550" x="5826125" y="1033463"/>
          <p14:tracePt t="191774" x="5826125" y="1027113"/>
          <p14:tracePt t="192198" x="5826125" y="1020763"/>
          <p14:tracePt t="192222" x="5826125" y="1014413"/>
          <p14:tracePt t="192230" x="5826125" y="1008063"/>
          <p14:tracePt t="192238" x="5826125" y="1003300"/>
          <p14:tracePt t="192246" x="5819775" y="996950"/>
          <p14:tracePt t="192254" x="5819775" y="990600"/>
          <p14:tracePt t="192270" x="5819775" y="984250"/>
          <p14:tracePt t="192750" x="5819775" y="977900"/>
          <p14:tracePt t="192758" x="5826125" y="977900"/>
          <p14:tracePt t="192790" x="5830888" y="977900"/>
          <p14:tracePt t="192798" x="5837238" y="977900"/>
          <p14:tracePt t="192806" x="5843588" y="971550"/>
          <p14:tracePt t="192814" x="5849938" y="971550"/>
          <p14:tracePt t="192822" x="5856288" y="971550"/>
          <p14:tracePt t="192830" x="5868988" y="965200"/>
          <p14:tracePt t="192838" x="5875338" y="965200"/>
          <p14:tracePt t="192846" x="5886450" y="965200"/>
          <p14:tracePt t="192858" x="5899150" y="965200"/>
          <p14:tracePt t="192863" x="5905500" y="965200"/>
          <p14:tracePt t="192878" x="5918200" y="965200"/>
          <p14:tracePt t="192879" x="5929313" y="965200"/>
          <p14:tracePt t="192887" x="5948363" y="965200"/>
          <p14:tracePt t="192897" x="5961063" y="965200"/>
          <p14:tracePt t="192904" x="5973763" y="965200"/>
          <p14:tracePt t="192918" x="5991225" y="965200"/>
          <p14:tracePt t="192919" x="6010275" y="965200"/>
          <p14:tracePt t="192926" x="6022975" y="965200"/>
          <p14:tracePt t="192937" x="6027738" y="965200"/>
          <p14:tracePt t="192943" x="6046788" y="965200"/>
          <p14:tracePt t="192958" x="6059488" y="965200"/>
          <p14:tracePt t="192960" x="6072188" y="965200"/>
          <p14:tracePt t="192967" x="6076950" y="965200"/>
          <p14:tracePt t="201454" x="6083300" y="965200"/>
          <p14:tracePt t="202846" x="6083300" y="971550"/>
          <p14:tracePt t="202854" x="6089650" y="977900"/>
          <p14:tracePt t="202862" x="6089650" y="984250"/>
          <p14:tracePt t="202870" x="6096000" y="996950"/>
          <p14:tracePt t="202878" x="6102350" y="1003300"/>
          <p14:tracePt t="202886" x="6108700" y="1008063"/>
          <p14:tracePt t="202897" x="6108700" y="1014413"/>
          <p14:tracePt t="202903" x="6108700" y="1020763"/>
          <p14:tracePt t="202919" x="6102350" y="1020763"/>
          <p14:tracePt t="202926" x="6072188" y="1020763"/>
          <p14:tracePt t="202937" x="6027738" y="1014413"/>
          <p14:tracePt t="202943" x="5973763" y="1003300"/>
          <p14:tracePt t="202958" x="5911850" y="984250"/>
          <p14:tracePt t="203078" x="5886450" y="984250"/>
          <p14:tracePt t="203086" x="5880100" y="984250"/>
          <p14:tracePt t="203094" x="5875338" y="1003300"/>
          <p14:tracePt t="203102" x="5862638" y="1039813"/>
          <p14:tracePt t="203110" x="5856288" y="1089025"/>
          <p14:tracePt t="203118" x="5862638" y="1138238"/>
          <p14:tracePt t="203126" x="5868988" y="1187450"/>
          <p14:tracePt t="203137" x="5880100" y="1230313"/>
          <p14:tracePt t="203143" x="5892800" y="1254125"/>
          <p14:tracePt t="203157" x="5899150" y="1266825"/>
          <p14:tracePt t="203182" x="5905500" y="1266825"/>
          <p14:tracePt t="203198" x="5905500" y="1273175"/>
          <p14:tracePt t="203206" x="5911850" y="1273175"/>
          <p14:tracePt t="203230" x="5918200" y="1279525"/>
          <p14:tracePt t="203286" x="5911850" y="1279525"/>
          <p14:tracePt t="203294" x="5905500" y="1279525"/>
          <p14:tracePt t="203302" x="5899150" y="1279525"/>
          <p14:tracePt t="203310" x="5875338" y="1273175"/>
          <p14:tracePt t="203318" x="5837238" y="1273175"/>
          <p14:tracePt t="203326" x="5794375" y="1266825"/>
          <p14:tracePt t="203334" x="5745163" y="1266825"/>
          <p14:tracePt t="203342" x="5695950" y="1266825"/>
          <p14:tracePt t="203350" x="5640388" y="1266825"/>
          <p14:tracePt t="203358" x="5597525" y="1266825"/>
          <p14:tracePt t="203366" x="5561013" y="1266825"/>
          <p14:tracePt t="203378" x="5524500" y="1273175"/>
          <p14:tracePt t="203383" x="5505450" y="1273175"/>
          <p14:tracePt t="203399" x="5499100" y="1279525"/>
          <p14:tracePt t="203422" x="5499100" y="1285875"/>
          <p14:tracePt t="203430" x="5505450" y="1285875"/>
          <p14:tracePt t="203438" x="5518150" y="1292225"/>
          <p14:tracePt t="203446" x="5535613" y="1298575"/>
          <p14:tracePt t="203454" x="5561013" y="1309688"/>
          <p14:tracePt t="203462" x="5597525" y="1322388"/>
          <p14:tracePt t="203470" x="5640388" y="1335088"/>
          <p14:tracePt t="203478" x="5683250" y="1347788"/>
          <p14:tracePt t="203486" x="5745163" y="1358900"/>
          <p14:tracePt t="203497" x="5800725" y="1377950"/>
          <p14:tracePt t="203503" x="5862638" y="1384300"/>
          <p14:tracePt t="203518" x="5924550" y="1401763"/>
          <p14:tracePt t="203519" x="5984875" y="1408113"/>
          <p14:tracePt t="203526" x="6046788" y="1420813"/>
          <p14:tracePt t="203538" x="6115050" y="1439863"/>
          <p14:tracePt t="203543" x="6175375" y="1450975"/>
          <p14:tracePt t="203558" x="6237288" y="1463675"/>
          <p14:tracePt t="203559" x="6292850" y="1470025"/>
          <p14:tracePt t="203566" x="6335713" y="1482725"/>
          <p14:tracePt t="203578" x="6384925" y="1493838"/>
          <p14:tracePt t="203583" x="6427788" y="1493838"/>
          <p14:tracePt t="203598" x="6470650" y="1500188"/>
          <p14:tracePt t="203599" x="6508750" y="1506538"/>
          <p14:tracePt t="203606" x="6538913" y="1512888"/>
          <p14:tracePt t="203618" x="6562725" y="1512888"/>
          <p14:tracePt t="203623" x="6588125" y="1512888"/>
          <p14:tracePt t="203638" x="6607175" y="1512888"/>
          <p14:tracePt t="203639" x="6624638" y="1512888"/>
          <p14:tracePt t="203646" x="6630988" y="1512888"/>
          <p14:tracePt t="203657" x="6637338" y="1512888"/>
          <p14:tracePt t="203662" x="6643688" y="1512888"/>
          <p14:tracePt t="203678" x="6650038" y="1512888"/>
          <p14:tracePt t="203679" x="6656388" y="1512888"/>
          <p14:tracePt t="203686" x="6656388" y="1506538"/>
          <p14:tracePt t="203697" x="6661150" y="1506538"/>
          <p14:tracePt t="203718" x="6667500" y="1506538"/>
          <p14:tracePt t="203734" x="6667500" y="1500188"/>
          <p14:tracePt t="203758" x="6661150" y="1493838"/>
          <p14:tracePt t="203766" x="6656388" y="1482725"/>
          <p14:tracePt t="203774" x="6630988" y="1463675"/>
          <p14:tracePt t="203782" x="6607175" y="1444625"/>
          <p14:tracePt t="203790" x="6588125" y="1427163"/>
          <p14:tracePt t="203926" x="6581775" y="1427163"/>
          <p14:tracePt t="203934" x="6588125" y="1427163"/>
          <p14:tracePt t="203942" x="6594475" y="1427163"/>
          <p14:tracePt t="203950" x="6618288" y="1433513"/>
          <p14:tracePt t="203958" x="6656388" y="1444625"/>
          <p14:tracePt t="203966" x="6710363" y="1457325"/>
          <p14:tracePt t="203977" x="6772275" y="1470025"/>
          <p14:tracePt t="203983" x="6840538" y="1489075"/>
          <p14:tracePt t="203998" x="6919913" y="1500188"/>
          <p14:tracePt t="203999" x="7011988" y="1519238"/>
          <p14:tracePt t="204006" x="7110413" y="1531938"/>
          <p14:tracePt t="204017" x="7202488" y="1543050"/>
          <p14:tracePt t="204023" x="7296150" y="1538288"/>
          <p14:tracePt t="204038" x="7418388" y="1512888"/>
          <p14:tracePt t="204046" x="7461250" y="1493838"/>
          <p14:tracePt t="204057" x="7493000" y="1476375"/>
          <p14:tracePt t="204063" x="7523163" y="1463675"/>
          <p14:tracePt t="204078" x="7553325" y="1450975"/>
          <p14:tracePt t="204079" x="7585075" y="1439863"/>
          <p14:tracePt t="204087" x="7615238" y="1427163"/>
          <p14:tracePt t="204097" x="7634288" y="1427163"/>
          <p14:tracePt t="204103" x="7651750" y="1427163"/>
          <p14:tracePt t="204118" x="7658100" y="1427163"/>
          <p14:tracePt t="204134" x="7658100" y="1420813"/>
          <p14:tracePt t="204150" x="7640638" y="1420813"/>
          <p14:tracePt t="204158" x="7608888" y="1408113"/>
          <p14:tracePt t="204166" x="7566025" y="1395413"/>
          <p14:tracePt t="204174" x="7510463" y="1384300"/>
          <p14:tracePt t="204182" x="7448550" y="1365250"/>
          <p14:tracePt t="204190" x="7375525" y="1347788"/>
          <p14:tracePt t="204199" x="7326313" y="1328738"/>
          <p14:tracePt t="204278" x="7307263" y="1328738"/>
          <p14:tracePt t="204302" x="7326313" y="1347788"/>
          <p14:tracePt t="204310" x="7356475" y="1365250"/>
          <p14:tracePt t="204319" x="7405688" y="1384300"/>
          <p14:tracePt t="204326" x="7454900" y="1401763"/>
          <p14:tracePt t="204334" x="7516813" y="1414463"/>
          <p14:tracePt t="204342" x="7585075" y="1433513"/>
          <p14:tracePt t="204350" x="7658100" y="1444625"/>
          <p14:tracePt t="204359" x="7726363" y="1450975"/>
          <p14:tracePt t="204366" x="7793038" y="1463675"/>
          <p14:tracePt t="204378" x="7867650" y="1470025"/>
          <p14:tracePt t="204383" x="7923213" y="1470025"/>
          <p14:tracePt t="204398" x="7966075" y="1470025"/>
          <p14:tracePt t="204399" x="8002588" y="1463675"/>
          <p14:tracePt t="204407" x="8034338" y="1457325"/>
          <p14:tracePt t="204418" x="8051800" y="1457325"/>
          <p14:tracePt t="204423" x="8070850" y="1450975"/>
          <p14:tracePt t="204438" x="8077200" y="1444625"/>
          <p14:tracePt t="204439" x="8083550" y="1444625"/>
          <p14:tracePt t="205182" x="8083550" y="1439863"/>
          <p14:tracePt t="205214" x="8088313" y="1439863"/>
          <p14:tracePt t="205222" x="8088313" y="1433513"/>
          <p14:tracePt t="205246" x="8088313" y="1427163"/>
          <p14:tracePt t="205262" x="8094663" y="1427163"/>
          <p14:tracePt t="205302" x="8094663" y="1420813"/>
          <p14:tracePt t="205342" x="8088313" y="1414463"/>
          <p14:tracePt t="205358" x="8070850" y="1408113"/>
          <p14:tracePt t="205366" x="8045450" y="1401763"/>
          <p14:tracePt t="205374" x="8015288" y="1395413"/>
          <p14:tracePt t="205382" x="7959725" y="1390650"/>
          <p14:tracePt t="205390" x="7904163" y="1377950"/>
          <p14:tracePt t="205399" x="7831138" y="1365250"/>
          <p14:tracePt t="205406" x="7756525" y="1358900"/>
          <p14:tracePt t="205418" x="7677150" y="1341438"/>
          <p14:tracePt t="205422" x="7596188" y="1328738"/>
          <p14:tracePt t="205438" x="7516813" y="1309688"/>
          <p14:tracePt t="205439" x="7454900" y="1298575"/>
          <p14:tracePt t="205447" x="7418388" y="1298575"/>
          <p14:tracePt t="205458" x="7381875" y="1292225"/>
          <p14:tracePt t="205463" x="7319963" y="1292225"/>
          <p14:tracePt t="205478" x="7264400" y="1298575"/>
          <p14:tracePt t="205479" x="7221538" y="1298575"/>
          <p14:tracePt t="205486" x="7185025" y="1309688"/>
          <p14:tracePt t="205498" x="7153275" y="1328738"/>
          <p14:tracePt t="205502" x="7148513" y="1341438"/>
          <p14:tracePt t="205519" x="7148513" y="1365250"/>
          <p14:tracePt t="205520" x="7165975" y="1384300"/>
          <p14:tracePt t="205526" x="7202488" y="1414463"/>
          <p14:tracePt t="205538" x="7258050" y="1439863"/>
          <p14:tracePt t="205542" x="7332663" y="1463675"/>
          <p14:tracePt t="205559" x="7523163" y="1500188"/>
          <p14:tracePt t="205566" x="7634288" y="1493838"/>
          <p14:tracePt t="205578" x="7726363" y="1470025"/>
          <p14:tracePt t="205583" x="7818438" y="1444625"/>
          <p14:tracePt t="205598" x="7904163" y="1414463"/>
          <p14:tracePt t="205600" x="7996238" y="1371600"/>
          <p14:tracePt t="205607" x="8094663" y="1341438"/>
          <p14:tracePt t="205618" x="8212138" y="1303338"/>
          <p14:tracePt t="205622" x="8323263" y="1260475"/>
          <p14:tracePt t="205639" x="8432800" y="1230313"/>
          <p14:tracePt t="205640" x="8537575" y="1200150"/>
          <p14:tracePt t="205647" x="8642350" y="1162050"/>
          <p14:tracePt t="205658" x="8740775" y="1138238"/>
          <p14:tracePt t="205663" x="8839200" y="1106488"/>
          <p14:tracePt t="205678" x="8937625" y="1076325"/>
          <p14:tracePt t="205680" x="9018588" y="1057275"/>
          <p14:tracePt t="205687" x="9085263" y="1033463"/>
          <p14:tracePt t="205698" x="9140825" y="1020763"/>
          <p14:tracePt t="205704" x="9177338" y="1003300"/>
          <p14:tracePt t="205718" x="9196388" y="996950"/>
          <p14:tracePt t="205720" x="9202738" y="984250"/>
          <p14:tracePt t="205734" x="9183688" y="977900"/>
          <p14:tracePt t="205742" x="9159875" y="971550"/>
          <p14:tracePt t="205878" x="9153525" y="971550"/>
          <p14:tracePt t="205894" x="9183688" y="971550"/>
          <p14:tracePt t="205902" x="9251950" y="971550"/>
          <p14:tracePt t="205910" x="9344025" y="977900"/>
          <p14:tracePt t="205918" x="9455150" y="977900"/>
          <p14:tracePt t="205926" x="9564688" y="958850"/>
          <p14:tracePt t="205937" x="9663113" y="935038"/>
          <p14:tracePt t="205943" x="9756775" y="892175"/>
          <p14:tracePt t="205957" x="9829800" y="836613"/>
          <p14:tracePt t="205960" x="9898063" y="762000"/>
          <p14:tracePt t="205977" x="9977438" y="620713"/>
          <p14:tracePt t="205983" x="10007600" y="547688"/>
          <p14:tracePt t="205997" x="10026650" y="473075"/>
          <p14:tracePt t="205998" x="10045700" y="406400"/>
          <p14:tracePt t="206006" x="10056813" y="331788"/>
          <p14:tracePt t="206017" x="10069513" y="276225"/>
          <p14:tracePt t="206023" x="10075863" y="227013"/>
          <p14:tracePt t="206037" x="10075863" y="184150"/>
          <p14:tracePt t="206040" x="10069513" y="160338"/>
          <p14:tracePt t="206057" x="10045700" y="128588"/>
          <p14:tracePt t="206063" x="10020300" y="122238"/>
          <p14:tracePt t="206077" x="9996488" y="111125"/>
          <p14:tracePt t="206078" x="9958388" y="104775"/>
          <p14:tracePt t="206086" x="9915525" y="92075"/>
          <p14:tracePt t="206097" x="9872663" y="79375"/>
          <p14:tracePt t="206286" x="9859963" y="79375"/>
          <p14:tracePt t="206294" x="9859963" y="73025"/>
          <p14:tracePt t="206302" x="9866313" y="68263"/>
          <p14:tracePt t="206310" x="9904413" y="36513"/>
          <p14:tracePt t="206318" x="9940925" y="127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and yellow wave pattern">
            <a:extLst>
              <a:ext uri="{FF2B5EF4-FFF2-40B4-BE49-F238E27FC236}">
                <a16:creationId xmlns:a16="http://schemas.microsoft.com/office/drawing/2014/main" id="{BE3F02F2-81C5-44C0-83C4-1E0EC6CC6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2" r="26256" b="-1"/>
          <a:stretch/>
        </p:blipFill>
        <p:spPr>
          <a:xfrm>
            <a:off x="0" y="68922"/>
            <a:ext cx="12192000" cy="685799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0F096B3-FE34-41BC-8A0F-5532879C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70" y="2075992"/>
            <a:ext cx="9027668" cy="46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3A7A1-436E-FF4B-800E-873057E9C372}"/>
              </a:ext>
            </a:extLst>
          </p:cNvPr>
          <p:cNvSpPr txBox="1"/>
          <p:nvPr/>
        </p:nvSpPr>
        <p:spPr>
          <a:xfrm>
            <a:off x="1060040" y="420629"/>
            <a:ext cx="10183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E38DC6-C84A-BB4B-9EC7-8EDB006280A0}"/>
              </a:ext>
            </a:extLst>
          </p:cNvPr>
          <p:cNvSpPr txBox="1"/>
          <p:nvPr/>
        </p:nvSpPr>
        <p:spPr>
          <a:xfrm>
            <a:off x="5098258" y="1641939"/>
            <a:ext cx="1995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Hi</a:t>
            </a:r>
            <a:r>
              <a:rPr lang="en-US" sz="2400" b="1" baseline="-25000" dirty="0" err="1">
                <a:solidFill>
                  <a:schemeClr val="bg1"/>
                </a:solidFill>
              </a:rPr>
              <a:t>LOW</a:t>
            </a:r>
            <a:r>
              <a:rPr lang="en-US" sz="2400" b="1" dirty="0">
                <a:solidFill>
                  <a:schemeClr val="bg1"/>
                </a:solidFill>
              </a:rPr>
              <a:t> vs. B</a:t>
            </a:r>
            <a:r>
              <a:rPr lang="en-US" sz="2400" b="1" baseline="-25000" dirty="0">
                <a:solidFill>
                  <a:schemeClr val="bg1"/>
                </a:solidFill>
              </a:rPr>
              <a:t>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4659E0-1A6D-2845-95A2-6F23171C532E}"/>
              </a:ext>
            </a:extLst>
          </p:cNvPr>
          <p:cNvSpPr txBox="1"/>
          <p:nvPr/>
        </p:nvSpPr>
        <p:spPr>
          <a:xfrm>
            <a:off x="4110884" y="4942253"/>
            <a:ext cx="107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Dry PBL</a:t>
            </a:r>
          </a:p>
          <a:p>
            <a:r>
              <a:rPr lang="en-US" b="1" dirty="0">
                <a:solidFill>
                  <a:srgbClr val="FF0000"/>
                </a:solidFill>
              </a:rPr>
              <a:t>Dry LT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27621D-72B8-934D-84A1-35B221172457}"/>
              </a:ext>
            </a:extLst>
          </p:cNvPr>
          <p:cNvSpPr txBox="1"/>
          <p:nvPr/>
        </p:nvSpPr>
        <p:spPr>
          <a:xfrm>
            <a:off x="2616299" y="5001979"/>
            <a:ext cx="111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Wet PBL</a:t>
            </a:r>
          </a:p>
          <a:p>
            <a:r>
              <a:rPr lang="en-US" b="1" dirty="0">
                <a:solidFill>
                  <a:srgbClr val="FF0000"/>
                </a:solidFill>
              </a:rPr>
              <a:t>Dry LT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0967FD-EE3D-A640-854F-C509982F464C}"/>
              </a:ext>
            </a:extLst>
          </p:cNvPr>
          <p:cNvSpPr txBox="1"/>
          <p:nvPr/>
        </p:nvSpPr>
        <p:spPr>
          <a:xfrm>
            <a:off x="4110885" y="3390424"/>
            <a:ext cx="107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Dry PBL</a:t>
            </a:r>
          </a:p>
          <a:p>
            <a:r>
              <a:rPr lang="en-US" b="1" dirty="0">
                <a:solidFill>
                  <a:srgbClr val="00B0F0"/>
                </a:solidFill>
              </a:rPr>
              <a:t>Wet LT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35EC4A-EC20-C14F-B941-DC495AF32BB3}"/>
              </a:ext>
            </a:extLst>
          </p:cNvPr>
          <p:cNvSpPr txBox="1"/>
          <p:nvPr/>
        </p:nvSpPr>
        <p:spPr>
          <a:xfrm>
            <a:off x="2577165" y="3377403"/>
            <a:ext cx="111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Wet PBL</a:t>
            </a:r>
          </a:p>
          <a:p>
            <a:r>
              <a:rPr lang="en-US" b="1" dirty="0">
                <a:solidFill>
                  <a:srgbClr val="00B0F0"/>
                </a:solidFill>
              </a:rPr>
              <a:t>Wet 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FF499-CC66-5C4A-AA1C-ADE5AE0602C2}"/>
              </a:ext>
            </a:extLst>
          </p:cNvPr>
          <p:cNvSpPr txBox="1"/>
          <p:nvPr/>
        </p:nvSpPr>
        <p:spPr>
          <a:xfrm>
            <a:off x="741382" y="593968"/>
            <a:ext cx="1068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Moist LT enhances land-atmosphere coupling for dry soil advantaged coupling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74BA53-DD42-E547-BD97-A093C9FEE61E}"/>
              </a:ext>
            </a:extLst>
          </p:cNvPr>
          <p:cNvSpPr txBox="1"/>
          <p:nvPr/>
        </p:nvSpPr>
        <p:spPr>
          <a:xfrm>
            <a:off x="11675327" y="64770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B29402-1B03-EC4D-97EF-09951FC1F716}"/>
              </a:ext>
            </a:extLst>
          </p:cNvPr>
          <p:cNvSpPr txBox="1"/>
          <p:nvPr/>
        </p:nvSpPr>
        <p:spPr>
          <a:xfrm>
            <a:off x="6679123" y="6473683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Dry soil advantaged coupling afternoon rain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CD6C5B-D4E4-FE4F-B0FC-DEBB4E1F90B0}"/>
              </a:ext>
            </a:extLst>
          </p:cNvPr>
          <p:cNvSpPr txBox="1"/>
          <p:nvPr/>
        </p:nvSpPr>
        <p:spPr>
          <a:xfrm>
            <a:off x="8591059" y="4910653"/>
            <a:ext cx="107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Dry PBL</a:t>
            </a:r>
          </a:p>
          <a:p>
            <a:r>
              <a:rPr lang="en-US" b="1" dirty="0">
                <a:solidFill>
                  <a:srgbClr val="FF0000"/>
                </a:solidFill>
              </a:rPr>
              <a:t>Dry LT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7E9AA4-C8A8-0C44-8F0D-697097CB2EEF}"/>
              </a:ext>
            </a:extLst>
          </p:cNvPr>
          <p:cNvSpPr txBox="1"/>
          <p:nvPr/>
        </p:nvSpPr>
        <p:spPr>
          <a:xfrm>
            <a:off x="7251992" y="4881854"/>
            <a:ext cx="111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Wet PBL</a:t>
            </a:r>
          </a:p>
          <a:p>
            <a:r>
              <a:rPr lang="en-US" b="1" dirty="0">
                <a:solidFill>
                  <a:srgbClr val="FF0000"/>
                </a:solidFill>
              </a:rPr>
              <a:t>Dry LT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963BD7-BC13-274D-8D6B-71F130883135}"/>
              </a:ext>
            </a:extLst>
          </p:cNvPr>
          <p:cNvSpPr txBox="1"/>
          <p:nvPr/>
        </p:nvSpPr>
        <p:spPr>
          <a:xfrm>
            <a:off x="8684281" y="3478490"/>
            <a:ext cx="107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Dry PBL</a:t>
            </a:r>
          </a:p>
          <a:p>
            <a:r>
              <a:rPr lang="en-US" b="1" dirty="0">
                <a:solidFill>
                  <a:srgbClr val="00B0F0"/>
                </a:solidFill>
              </a:rPr>
              <a:t>Wet LT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3568B5-DEDB-AE4D-964A-91F237B22472}"/>
              </a:ext>
            </a:extLst>
          </p:cNvPr>
          <p:cNvSpPr txBox="1"/>
          <p:nvPr/>
        </p:nvSpPr>
        <p:spPr>
          <a:xfrm>
            <a:off x="7150561" y="3483104"/>
            <a:ext cx="111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Wet PBL</a:t>
            </a:r>
          </a:p>
          <a:p>
            <a:r>
              <a:rPr lang="en-US" b="1" dirty="0">
                <a:solidFill>
                  <a:srgbClr val="00B0F0"/>
                </a:solidFill>
              </a:rPr>
              <a:t>Wet LT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A67ABB-0E79-426C-6563-7BD738EE0B6D}"/>
              </a:ext>
            </a:extLst>
          </p:cNvPr>
          <p:cNvGrpSpPr/>
          <p:nvPr/>
        </p:nvGrpSpPr>
        <p:grpSpPr>
          <a:xfrm>
            <a:off x="2348701" y="3012832"/>
            <a:ext cx="2965507" cy="2929609"/>
            <a:chOff x="1705708" y="3494360"/>
            <a:chExt cx="3063981" cy="24992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2913AA-626C-E7BC-8E77-E0E98EA83E2F}"/>
                </a:ext>
              </a:extLst>
            </p:cNvPr>
            <p:cNvSpPr/>
            <p:nvPr/>
          </p:nvSpPr>
          <p:spPr>
            <a:xfrm>
              <a:off x="1705708" y="4730262"/>
              <a:ext cx="1600200" cy="1263374"/>
            </a:xfrm>
            <a:prstGeom prst="rect">
              <a:avLst/>
            </a:prstGeom>
            <a:noFill/>
            <a:ln w="57150"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0FB9C-1E0A-1DB5-0656-4F1BF48BC5C6}"/>
                </a:ext>
              </a:extLst>
            </p:cNvPr>
            <p:cNvSpPr/>
            <p:nvPr/>
          </p:nvSpPr>
          <p:spPr>
            <a:xfrm>
              <a:off x="3302638" y="3494360"/>
              <a:ext cx="1467051" cy="1216709"/>
            </a:xfrm>
            <a:prstGeom prst="rect">
              <a:avLst/>
            </a:prstGeom>
            <a:noFill/>
            <a:ln w="57150"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BCEA35-7DB9-FD21-94A4-CCAEC2A6E223}"/>
              </a:ext>
            </a:extLst>
          </p:cNvPr>
          <p:cNvGrpSpPr/>
          <p:nvPr/>
        </p:nvGrpSpPr>
        <p:grpSpPr>
          <a:xfrm>
            <a:off x="6914063" y="2947662"/>
            <a:ext cx="3057954" cy="2998104"/>
            <a:chOff x="1808160" y="3494360"/>
            <a:chExt cx="3057954" cy="252710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ADB7CA-E752-4BD9-8C3A-1983C8611B31}"/>
                </a:ext>
              </a:extLst>
            </p:cNvPr>
            <p:cNvSpPr/>
            <p:nvPr/>
          </p:nvSpPr>
          <p:spPr>
            <a:xfrm>
              <a:off x="1808160" y="4730262"/>
              <a:ext cx="1497748" cy="1291203"/>
            </a:xfrm>
            <a:prstGeom prst="rect">
              <a:avLst/>
            </a:prstGeom>
            <a:noFill/>
            <a:ln w="57150"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7D5D4D-00D8-24C3-F72F-2707A29A1346}"/>
                </a:ext>
              </a:extLst>
            </p:cNvPr>
            <p:cNvSpPr/>
            <p:nvPr/>
          </p:nvSpPr>
          <p:spPr>
            <a:xfrm>
              <a:off x="3302638" y="3494360"/>
              <a:ext cx="1563476" cy="1291203"/>
            </a:xfrm>
            <a:prstGeom prst="rect">
              <a:avLst/>
            </a:prstGeom>
            <a:noFill/>
            <a:ln w="57150"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26">
            <a:extLst>
              <a:ext uri="{FF2B5EF4-FFF2-40B4-BE49-F238E27FC236}">
                <a16:creationId xmlns:a16="http://schemas.microsoft.com/office/drawing/2014/main" id="{26D768CD-5857-4216-B1F4-FD83A19EC509}"/>
              </a:ext>
            </a:extLst>
          </p:cNvPr>
          <p:cNvSpPr txBox="1"/>
          <p:nvPr/>
        </p:nvSpPr>
        <p:spPr>
          <a:xfrm>
            <a:off x="1970994" y="6497971"/>
            <a:ext cx="418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Wet soil advantaged coupling afternoon rain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79818-8E1C-8463-4E9A-A256AC6A3ECE}"/>
              </a:ext>
            </a:extLst>
          </p:cNvPr>
          <p:cNvSpPr txBox="1"/>
          <p:nvPr/>
        </p:nvSpPr>
        <p:spPr>
          <a:xfrm>
            <a:off x="6830096" y="557050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WET PBL: 59%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D9D2A-7EDC-D8F1-AE08-E36A418B1870}"/>
              </a:ext>
            </a:extLst>
          </p:cNvPr>
          <p:cNvSpPr txBox="1"/>
          <p:nvPr/>
        </p:nvSpPr>
        <p:spPr>
          <a:xfrm>
            <a:off x="8367875" y="3103226"/>
            <a:ext cx="166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WET LT: 76%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C3DA2-1192-4B6E-8605-D8F484B2CB9D}"/>
              </a:ext>
            </a:extLst>
          </p:cNvPr>
          <p:cNvSpPr txBox="1"/>
          <p:nvPr/>
        </p:nvSpPr>
        <p:spPr>
          <a:xfrm>
            <a:off x="2348701" y="223699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PBL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656BC-E4DA-0DB8-2263-344FE143E5EC}"/>
              </a:ext>
            </a:extLst>
          </p:cNvPr>
          <p:cNvSpPr txBox="1"/>
          <p:nvPr/>
        </p:nvSpPr>
        <p:spPr>
          <a:xfrm>
            <a:off x="5515467" y="2927507"/>
            <a:ext cx="786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F277D-B664-82DC-B621-77202DD4D950}"/>
              </a:ext>
            </a:extLst>
          </p:cNvPr>
          <p:cNvSpPr txBox="1"/>
          <p:nvPr/>
        </p:nvSpPr>
        <p:spPr>
          <a:xfrm>
            <a:off x="10082112" y="3008071"/>
            <a:ext cx="786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38D5DD-B7ED-24ED-5111-6D61DB225F71}"/>
              </a:ext>
            </a:extLst>
          </p:cNvPr>
          <p:cNvSpPr txBox="1"/>
          <p:nvPr/>
        </p:nvSpPr>
        <p:spPr>
          <a:xfrm>
            <a:off x="6940047" y="221961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PBL</a:t>
            </a:r>
          </a:p>
        </p:txBody>
      </p:sp>
    </p:spTree>
    <p:extLst>
      <p:ext uri="{BB962C8B-B14F-4D97-AF65-F5344CB8AC3E}">
        <p14:creationId xmlns:p14="http://schemas.microsoft.com/office/powerpoint/2010/main" val="12473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87"/>
    </mc:Choice>
    <mc:Fallback xmlns="">
      <p:transition spd="slow" advTm="113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605" x="9872663" y="61913"/>
          <p14:tracePt t="12615" x="9701213" y="215900"/>
          <p14:tracePt t="12617" x="9498013" y="374650"/>
          <p14:tracePt t="12626" x="9275763" y="534988"/>
          <p14:tracePt t="12632" x="9048750" y="708025"/>
          <p14:tracePt t="12640" x="8789988" y="892175"/>
          <p14:tracePt t="12648" x="8458200" y="1101725"/>
          <p14:tracePt t="12656" x="8143875" y="1266825"/>
          <p14:tracePt t="12665" x="7880350" y="1384300"/>
          <p14:tracePt t="12672" x="7627938" y="1463675"/>
          <p14:tracePt t="12685" x="7412038" y="1525588"/>
          <p14:tracePt t="12689" x="7234238" y="1562100"/>
          <p14:tracePt t="12705" x="6956425" y="1604963"/>
          <p14:tracePt t="12712" x="6840538" y="1611313"/>
          <p14:tracePt t="12725" x="6754813" y="1617663"/>
          <p14:tracePt t="12729" x="6710363" y="1617663"/>
          <p14:tracePt t="12745" x="6699250" y="1611313"/>
          <p14:tracePt t="12920" x="6673850" y="1617663"/>
          <p14:tracePt t="12928" x="6618288" y="1636713"/>
          <p14:tracePt t="12936" x="6545263" y="1654175"/>
          <p14:tracePt t="12945" x="6470650" y="1685925"/>
          <p14:tracePt t="12953" x="6384925" y="1703388"/>
          <p14:tracePt t="12960" x="6286500" y="1728788"/>
          <p14:tracePt t="12968" x="6138863" y="1752600"/>
          <p14:tracePt t="12976" x="5961063" y="1789113"/>
          <p14:tracePt t="12986" x="5721350" y="1838325"/>
          <p14:tracePt t="13005" x="5141913" y="1985963"/>
          <p14:tracePt t="13009" x="4822825" y="2090738"/>
          <p14:tracePt t="13016" x="4478338" y="2208213"/>
          <p14:tracePt t="13025" x="4078288" y="2362200"/>
          <p14:tracePt t="13032" x="3684588" y="2516188"/>
          <p14:tracePt t="13045" x="3333750" y="2663825"/>
          <p14:tracePt t="13049" x="2976563" y="2860675"/>
          <p14:tracePt t="13056" x="2681288" y="3068638"/>
          <p14:tracePt t="13065" x="2454275" y="3265488"/>
          <p14:tracePt t="13072" x="2276475" y="3462338"/>
          <p14:tracePt t="13086" x="2116138" y="3697288"/>
          <p14:tracePt t="13105" x="1949450" y="4127500"/>
          <p14:tracePt t="13112" x="1955800" y="4213225"/>
          <p14:tracePt t="13120" x="1987550" y="4286250"/>
          <p14:tracePt t="13128" x="2041525" y="4360863"/>
          <p14:tracePt t="13136" x="2116138" y="4416425"/>
          <p14:tracePt t="13145" x="2220913" y="4459288"/>
          <p14:tracePt t="13153" x="2336800" y="4489450"/>
          <p14:tracePt t="13160" x="2460625" y="4508500"/>
          <p14:tracePt t="13168" x="2595563" y="4508500"/>
          <p14:tracePt t="13176" x="2792413" y="4471988"/>
          <p14:tracePt t="13186" x="2982913" y="4440238"/>
          <p14:tracePt t="13206" x="3327400" y="4354513"/>
          <p14:tracePt t="13211" x="3414713" y="4330700"/>
          <p14:tracePt t="13224" x="3468688" y="4324350"/>
          <p14:tracePt t="13232" x="3506788" y="4311650"/>
          <p14:tracePt t="13246" x="3549650" y="4305300"/>
          <p14:tracePt t="13251" x="3611563" y="4298950"/>
          <p14:tracePt t="13256" x="3709988" y="4281488"/>
          <p14:tracePt t="13265" x="3813175" y="4262438"/>
          <p14:tracePt t="13272" x="3917950" y="4249738"/>
          <p14:tracePt t="13286" x="4005263" y="4232275"/>
          <p14:tracePt t="13305" x="4146550" y="4183063"/>
          <p14:tracePt t="13312" x="4157663" y="4176713"/>
          <p14:tracePt t="13320" x="4164013" y="4157663"/>
          <p14:tracePt t="13328" x="4176713" y="4108450"/>
          <p14:tracePt t="13336" x="4189413" y="4035425"/>
          <p14:tracePt t="13345" x="4195763" y="3948113"/>
          <p14:tracePt t="13353" x="4195763" y="3849688"/>
          <p14:tracePt t="13360" x="4183063" y="3757613"/>
          <p14:tracePt t="13368" x="4170363" y="3665538"/>
          <p14:tracePt t="13376" x="4157663" y="3579813"/>
          <p14:tracePt t="13385" x="4140200" y="3494088"/>
          <p14:tracePt t="13392" x="4133850" y="3413125"/>
          <p14:tracePt t="13405" x="4114800" y="3340100"/>
          <p14:tracePt t="13410" x="4097338" y="3271838"/>
          <p14:tracePt t="13425" x="4065588" y="3130550"/>
          <p14:tracePt t="13432" x="4041775" y="3068638"/>
          <p14:tracePt t="13445" x="4005263" y="3001963"/>
          <p14:tracePt t="13450" x="3967163" y="2940050"/>
          <p14:tracePt t="13465" x="3881438" y="2835275"/>
          <p14:tracePt t="13472" x="3832225" y="2792413"/>
          <p14:tracePt t="13485" x="3763963" y="2749550"/>
          <p14:tracePt t="13490" x="3697288" y="2713038"/>
          <p14:tracePt t="13506" x="3543300" y="2670175"/>
          <p14:tracePt t="13512" x="3444875" y="2651125"/>
          <p14:tracePt t="13526" x="3340100" y="2638425"/>
          <p14:tracePt t="13531" x="3228975" y="2632075"/>
          <p14:tracePt t="13546" x="2965450" y="2657475"/>
          <p14:tracePt t="13552" x="2847975" y="2681288"/>
          <p14:tracePt t="13565" x="2736850" y="2706688"/>
          <p14:tracePt t="13570" x="2627313" y="2736850"/>
          <p14:tracePt t="13586" x="2424113" y="2835275"/>
          <p14:tracePt t="13592" x="2325688" y="2903538"/>
          <p14:tracePt t="13606" x="2238375" y="2970213"/>
          <p14:tracePt t="13610" x="2159000" y="3051175"/>
          <p14:tracePt t="13626" x="2030413" y="3209925"/>
          <p14:tracePt t="13632" x="1987550" y="3297238"/>
          <p14:tracePt t="13646" x="1949450" y="3389313"/>
          <p14:tracePt t="13651" x="1912938" y="3505200"/>
          <p14:tracePt t="13666" x="1882775" y="3721100"/>
          <p14:tracePt t="13672" x="1876425" y="3825875"/>
          <p14:tracePt t="13686" x="1882775" y="3937000"/>
          <p14:tracePt t="13690" x="1900238" y="4041775"/>
          <p14:tracePt t="13706" x="1943100" y="4232275"/>
          <p14:tracePt t="13712" x="1962150" y="4318000"/>
          <p14:tracePt t="13726" x="1987550" y="4397375"/>
          <p14:tracePt t="13731" x="2017713" y="4465638"/>
          <p14:tracePt t="13746" x="2079625" y="4594225"/>
          <p14:tracePt t="13753" x="2103438" y="4637088"/>
          <p14:tracePt t="13766" x="2128838" y="4675188"/>
          <p14:tracePt t="13770" x="2146300" y="4699000"/>
          <p14:tracePt t="13786" x="2178050" y="4741863"/>
          <p14:tracePt t="13793" x="2195513" y="4754563"/>
          <p14:tracePt t="13806" x="2195513" y="4767263"/>
          <p14:tracePt t="13810" x="2201863" y="4773613"/>
          <p14:tracePt t="13826" x="2208213" y="4778375"/>
          <p14:tracePt t="13840" x="2214563" y="4784725"/>
          <p14:tracePt t="13848" x="2214563" y="4791075"/>
          <p14:tracePt t="13856" x="2220913" y="4797425"/>
          <p14:tracePt t="13872" x="2227263" y="4803775"/>
          <p14:tracePt t="13880" x="2238375" y="4822825"/>
          <p14:tracePt t="13888" x="2244725" y="4833938"/>
          <p14:tracePt t="13896" x="2257425" y="4852988"/>
          <p14:tracePt t="13905" x="2270125" y="4865688"/>
          <p14:tracePt t="13912" x="2282825" y="4876800"/>
          <p14:tracePt t="13926" x="2293938" y="4895850"/>
          <p14:tracePt t="13929" x="2312988" y="4908550"/>
          <p14:tracePt t="13947" x="2355850" y="4945063"/>
          <p14:tracePt t="13953" x="2386013" y="4957763"/>
          <p14:tracePt t="13967" x="2430463" y="4981575"/>
          <p14:tracePt t="13968" x="2479675" y="5006975"/>
          <p14:tracePt t="13976" x="2533650" y="5024438"/>
          <p14:tracePt t="13986" x="2595563" y="5043488"/>
          <p14:tracePt t="13992" x="2657475" y="5062538"/>
          <p14:tracePt t="14006" x="2719388" y="5073650"/>
          <p14:tracePt t="14010" x="2786063" y="5092700"/>
          <p14:tracePt t="14026" x="2952750" y="5122863"/>
          <p14:tracePt t="14032" x="3044825" y="5135563"/>
          <p14:tracePt t="14046" x="3130550" y="5135563"/>
          <p14:tracePt t="14050" x="3222625" y="5141913"/>
          <p14:tracePt t="14066" x="3395663" y="5122863"/>
          <p14:tracePt t="14072" x="3475038" y="5105400"/>
          <p14:tracePt t="14086" x="3556000" y="5080000"/>
          <p14:tracePt t="14090" x="3616325" y="5056188"/>
          <p14:tracePt t="14106" x="3709988" y="4975225"/>
          <p14:tracePt t="14112" x="3740150" y="4932363"/>
          <p14:tracePt t="14126" x="3759200" y="4889500"/>
          <p14:tracePt t="14130" x="3776663" y="4827588"/>
          <p14:tracePt t="14146" x="3802063" y="4711700"/>
          <p14:tracePt t="14152" x="3808413" y="4643438"/>
          <p14:tracePt t="14166" x="3802063" y="4576763"/>
          <p14:tracePt t="14171" x="3789363" y="4502150"/>
          <p14:tracePt t="14186" x="3752850" y="4330700"/>
          <p14:tracePt t="14192" x="3727450" y="4243388"/>
          <p14:tracePt t="14206" x="3703638" y="4164013"/>
          <p14:tracePt t="14211" x="3665538" y="4084638"/>
          <p14:tracePt t="14226" x="3592513" y="3911600"/>
          <p14:tracePt t="14233" x="3556000" y="3825875"/>
          <p14:tracePt t="14246" x="3506788" y="3733800"/>
          <p14:tracePt t="14251" x="3463925" y="3641725"/>
          <p14:tracePt t="14266" x="3382963" y="3475038"/>
          <p14:tracePt t="14273" x="3346450" y="3406775"/>
          <p14:tracePt t="14286" x="3316288" y="3340100"/>
          <p14:tracePt t="14288" x="3284538" y="3278188"/>
          <p14:tracePt t="14296" x="3241675" y="3205163"/>
          <p14:tracePt t="14306" x="3205163" y="3143250"/>
          <p14:tracePt t="14312" x="3168650" y="3094038"/>
          <p14:tracePt t="14326" x="3130550" y="3044825"/>
          <p14:tracePt t="14330" x="3094038" y="2995613"/>
          <p14:tracePt t="14346" x="3001963" y="2914650"/>
          <p14:tracePt t="14352" x="2952750" y="2884488"/>
          <p14:tracePt t="14366" x="2903538" y="2860675"/>
          <p14:tracePt t="14370" x="2847975" y="2835275"/>
          <p14:tracePt t="14386" x="2730500" y="2811463"/>
          <p14:tracePt t="14392" x="2663825" y="2811463"/>
          <p14:tracePt t="14406" x="2578100" y="2822575"/>
          <p14:tracePt t="14410" x="2497138" y="2841625"/>
          <p14:tracePt t="14426" x="2325688" y="2878138"/>
          <p14:tracePt t="14432" x="2238375" y="2897188"/>
          <p14:tracePt t="14446" x="2146300" y="2927350"/>
          <p14:tracePt t="14451" x="2054225" y="2970213"/>
          <p14:tracePt t="14466" x="1851025" y="3062288"/>
          <p14:tracePt t="14472" x="1765300" y="3111500"/>
          <p14:tracePt t="14486" x="1679575" y="3160713"/>
          <p14:tracePt t="14491" x="1593850" y="3205163"/>
          <p14:tracePt t="14506" x="1420813" y="3290888"/>
          <p14:tracePt t="14513" x="1322388" y="3340100"/>
          <p14:tracePt t="14526" x="1236663" y="3389313"/>
          <p14:tracePt t="14531" x="1155700" y="3438525"/>
          <p14:tracePt t="14546" x="1027113" y="3530600"/>
          <p14:tracePt t="14553" x="965200" y="3586163"/>
          <p14:tracePt t="14566" x="922338" y="3635375"/>
          <p14:tracePt t="14571" x="885825" y="3697288"/>
          <p14:tracePt t="14586" x="849313" y="3806825"/>
          <p14:tracePt t="14592" x="849313" y="3868738"/>
          <p14:tracePt t="14606" x="860425" y="3930650"/>
          <p14:tracePt t="14611" x="879475" y="3997325"/>
          <p14:tracePt t="14626" x="954088" y="4138613"/>
          <p14:tracePt t="14633" x="996950" y="4213225"/>
          <p14:tracePt t="14646" x="1046163" y="4281488"/>
          <p14:tracePt t="14651" x="1095375" y="4348163"/>
          <p14:tracePt t="14666" x="1200150" y="4478338"/>
          <p14:tracePt t="14672" x="1260475" y="4551363"/>
          <p14:tracePt t="14686" x="1309688" y="4619625"/>
          <p14:tracePt t="14691" x="1365250" y="4679950"/>
          <p14:tracePt t="14706" x="1470025" y="4797425"/>
          <p14:tracePt t="14713" x="1519238" y="4846638"/>
          <p14:tracePt t="14726" x="1581150" y="4895850"/>
          <p14:tracePt t="14731" x="1643063" y="4945063"/>
          <p14:tracePt t="14746" x="1765300" y="5049838"/>
          <p14:tracePt t="14753" x="1820863" y="5092700"/>
          <p14:tracePt t="14766" x="1882775" y="5135563"/>
          <p14:tracePt t="14771" x="1949450" y="5178425"/>
          <p14:tracePt t="14786" x="2079625" y="5270500"/>
          <p14:tracePt t="14793" x="2139950" y="5319713"/>
          <p14:tracePt t="14806" x="2208213" y="5364163"/>
          <p14:tracePt t="14811" x="2270125" y="5400675"/>
          <p14:tracePt t="14827" x="2381250" y="5473700"/>
          <p14:tracePt t="14833" x="2447925" y="5516563"/>
          <p14:tracePt t="14846" x="2509838" y="5554663"/>
          <p14:tracePt t="14851" x="2571750" y="5584825"/>
          <p14:tracePt t="14866" x="2693988" y="5640388"/>
          <p14:tracePt t="14873" x="2755900" y="5657850"/>
          <p14:tracePt t="14886" x="2811463" y="5676900"/>
          <p14:tracePt t="14891" x="2890838" y="5695950"/>
          <p14:tracePt t="14906" x="3038475" y="5707063"/>
          <p14:tracePt t="14913" x="3113088" y="5713413"/>
          <p14:tracePt t="14926" x="3186113" y="5713413"/>
          <p14:tracePt t="14930" x="3267075" y="5707063"/>
          <p14:tracePt t="14948" x="3425825" y="5689600"/>
          <p14:tracePt t="14953" x="3494088" y="5670550"/>
          <p14:tracePt t="14967" x="3562350" y="5657850"/>
          <p14:tracePt t="14968" x="3622675" y="5634038"/>
          <p14:tracePt t="14976" x="3671888" y="5603875"/>
          <p14:tracePt t="14986" x="3714750" y="5565775"/>
          <p14:tracePt t="14992" x="3759200" y="5522913"/>
          <p14:tracePt t="15005" x="3795713" y="5473700"/>
          <p14:tracePt t="15010" x="3819525" y="5424488"/>
          <p14:tracePt t="15025" x="3838575" y="5375275"/>
          <p14:tracePt t="15026" x="3851275" y="5319713"/>
          <p14:tracePt t="15033" x="3862388" y="5270500"/>
          <p14:tracePt t="15045" x="3862388" y="5197475"/>
          <p14:tracePt t="15049" x="3868738" y="5122863"/>
          <p14:tracePt t="15065" x="3868738" y="5043488"/>
          <p14:tracePt t="15066" x="3862388" y="4964113"/>
          <p14:tracePt t="15073" x="3857625" y="4876800"/>
          <p14:tracePt t="15085" x="3844925" y="4784725"/>
          <p14:tracePt t="15090" x="3825875" y="4692650"/>
          <p14:tracePt t="15105" x="3808413" y="4587875"/>
          <p14:tracePt t="15106" x="3789363" y="4495800"/>
          <p14:tracePt t="15113" x="3770313" y="4410075"/>
          <p14:tracePt t="15125" x="3752850" y="4335463"/>
          <p14:tracePt t="15130" x="3733800" y="4268788"/>
          <p14:tracePt t="15145" x="3697288" y="4133850"/>
          <p14:tracePt t="15152" x="3665538" y="4059238"/>
          <p14:tracePt t="15165" x="3641725" y="3992563"/>
          <p14:tracePt t="15170" x="3611563" y="3930650"/>
          <p14:tracePt t="15185" x="3573463" y="3868738"/>
          <p14:tracePt t="15186" x="3543300" y="3806825"/>
          <p14:tracePt t="15193" x="3506788" y="3746500"/>
          <p14:tracePt t="15205" x="3463925" y="3690938"/>
          <p14:tracePt t="15211" x="3414713" y="3629025"/>
          <p14:tracePt t="15225" x="3376613" y="3579813"/>
          <p14:tracePt t="15226" x="3340100" y="3524250"/>
          <p14:tracePt t="15232" x="3309938" y="3481388"/>
          <p14:tracePt t="15245" x="3278188" y="3444875"/>
          <p14:tracePt t="15250" x="3248025" y="3413125"/>
          <p14:tracePt t="15265" x="3205163" y="3370263"/>
          <p14:tracePt t="15266" x="3168650" y="3340100"/>
          <p14:tracePt t="15273" x="3130550" y="3314700"/>
          <p14:tracePt t="15285" x="3087688" y="3284538"/>
          <p14:tracePt t="15289" x="3044825" y="3259138"/>
          <p14:tracePt t="15305" x="2995613" y="3241675"/>
          <p14:tracePt t="15306" x="2946400" y="3222625"/>
          <p14:tracePt t="15312" x="2903538" y="3205163"/>
          <p14:tracePt t="15325" x="2860675" y="3198813"/>
          <p14:tracePt t="15330" x="2824163" y="3192463"/>
          <p14:tracePt t="15345" x="2792413" y="3192463"/>
          <p14:tracePt t="15346" x="2768600" y="3198813"/>
          <p14:tracePt t="15352" x="2755900" y="3198813"/>
          <p14:tracePt t="15365" x="2743200" y="3205163"/>
          <p14:tracePt t="15370" x="2743200" y="3209925"/>
          <p14:tracePt t="15385" x="2730500" y="3216275"/>
          <p14:tracePt t="15386" x="2719388" y="3228975"/>
          <p14:tracePt t="15393" x="2706688" y="3254375"/>
          <p14:tracePt t="15405" x="2687638" y="3278188"/>
          <p14:tracePt t="15410" x="2676525" y="3303588"/>
          <p14:tracePt t="15425" x="2657475" y="3327400"/>
          <p14:tracePt t="15426" x="2644775" y="3352800"/>
          <p14:tracePt t="15433" x="2632075" y="3376613"/>
          <p14:tracePt t="15445" x="2620963" y="3402013"/>
          <p14:tracePt t="15450" x="2614613" y="3425825"/>
          <p14:tracePt t="15465" x="2601913" y="3462338"/>
          <p14:tracePt t="15472" x="2601913" y="3475038"/>
          <p14:tracePt t="15485" x="2601913" y="3481388"/>
          <p14:tracePt t="15504" x="2601913" y="3487738"/>
          <p14:tracePt t="15624" x="2601913" y="3481388"/>
          <p14:tracePt t="15640" x="2601913" y="3475038"/>
          <p14:tracePt t="15648" x="2595563" y="3468688"/>
          <p14:tracePt t="15656" x="2582863" y="3455988"/>
          <p14:tracePt t="15664" x="2571750" y="3438525"/>
          <p14:tracePt t="15672" x="2559050" y="3432175"/>
          <p14:tracePt t="15696" x="2559050" y="3425825"/>
          <p14:tracePt t="17720" x="2559050" y="3432175"/>
          <p14:tracePt t="17728" x="2565400" y="3451225"/>
          <p14:tracePt t="17736" x="2565400" y="3494088"/>
          <p14:tracePt t="17745" x="2571750" y="3549650"/>
          <p14:tracePt t="17752" x="2578100" y="3629025"/>
          <p14:tracePt t="17760" x="2582863" y="3702050"/>
          <p14:tracePt t="17768" x="2595563" y="3770313"/>
          <p14:tracePt t="17776" x="2601913" y="3832225"/>
          <p14:tracePt t="17785" x="2614613" y="3887788"/>
          <p14:tracePt t="17792" x="2620963" y="3937000"/>
          <p14:tracePt t="17805" x="2632075" y="3986213"/>
          <p14:tracePt t="17810" x="2644775" y="4035425"/>
          <p14:tracePt t="17825" x="2663825" y="4108450"/>
          <p14:tracePt t="17832" x="2663825" y="4138613"/>
          <p14:tracePt t="17845" x="2670175" y="4157663"/>
          <p14:tracePt t="17849" x="2670175" y="4176713"/>
          <p14:tracePt t="17865" x="2676525" y="4200525"/>
          <p14:tracePt t="17880" x="2676525" y="4206875"/>
          <p14:tracePt t="17896" x="2676525" y="4213225"/>
          <p14:tracePt t="17904" x="2670175" y="4219575"/>
          <p14:tracePt t="17912" x="2670175" y="4225925"/>
          <p14:tracePt t="17920" x="2670175" y="4232275"/>
          <p14:tracePt t="17928" x="2663825" y="4237038"/>
          <p14:tracePt t="17936" x="2663825" y="4249738"/>
          <p14:tracePt t="17946" x="2657475" y="4262438"/>
          <p14:tracePt t="17952" x="2651125" y="4268788"/>
          <p14:tracePt t="17966" x="2644775" y="4286250"/>
          <p14:tracePt t="17970" x="2638425" y="4298950"/>
          <p14:tracePt t="17986" x="2632075" y="4318000"/>
          <p14:tracePt t="17992" x="2627313" y="4318000"/>
          <p14:tracePt t="18005" x="2627313" y="4324350"/>
          <p14:tracePt t="18056" x="2627313" y="4330700"/>
          <p14:tracePt t="18880" x="2620963" y="4330700"/>
          <p14:tracePt t="18888" x="2620963" y="4335463"/>
          <p14:tracePt t="18896" x="2595563" y="4367213"/>
          <p14:tracePt t="18904" x="2565400" y="4403725"/>
          <p14:tracePt t="18912" x="2540000" y="4446588"/>
          <p14:tracePt t="18920" x="2503488" y="4502150"/>
          <p14:tracePt t="18928" x="2466975" y="4557713"/>
          <p14:tracePt t="18936" x="2417763" y="4613275"/>
          <p14:tracePt t="18946" x="2368550" y="4675188"/>
          <p14:tracePt t="18953" x="2312988" y="4760913"/>
          <p14:tracePt t="18966" x="2257425" y="4827588"/>
          <p14:tracePt t="18970" x="2208213" y="4895850"/>
          <p14:tracePt t="18985" x="2116138" y="5024438"/>
          <p14:tracePt t="18992" x="2060575" y="5080000"/>
          <p14:tracePt t="19006" x="2017713" y="5148263"/>
          <p14:tracePt t="19009" x="1962150" y="5216525"/>
          <p14:tracePt t="19026" x="1857375" y="5345113"/>
          <p14:tracePt t="19033" x="1820863" y="5407025"/>
          <p14:tracePt t="19046" x="1784350" y="5473700"/>
          <p14:tracePt t="19050" x="1752600" y="5535613"/>
          <p14:tracePt t="19066" x="1692275" y="5657850"/>
          <p14:tracePt t="19073" x="1673225" y="5713413"/>
          <p14:tracePt t="19086" x="1660525" y="5756275"/>
          <p14:tracePt t="19090" x="1643063" y="5788025"/>
          <p14:tracePt t="19106" x="1624013" y="5811838"/>
          <p14:tracePt t="19112" x="1617663" y="5811838"/>
          <p14:tracePt t="19126" x="1611313" y="5800725"/>
          <p14:tracePt t="19130" x="1611313" y="5756275"/>
          <p14:tracePt t="19146" x="1611313" y="5634038"/>
          <p14:tracePt t="19152" x="1611313" y="5578475"/>
          <p14:tracePt t="19166" x="1611313" y="5516563"/>
          <p14:tracePt t="19171" x="1611313" y="5462588"/>
          <p14:tracePt t="19186" x="1611313" y="5387975"/>
          <p14:tracePt t="19192" x="1611313" y="5368925"/>
          <p14:tracePt t="19224" x="1611313" y="5387975"/>
          <p14:tracePt t="19232" x="1604963" y="5413375"/>
          <p14:tracePt t="19240" x="1598613" y="5424488"/>
          <p14:tracePt t="19248" x="1598613" y="5430838"/>
          <p14:tracePt t="19272" x="1593850" y="5443538"/>
          <p14:tracePt t="19280" x="1587500" y="5456238"/>
          <p14:tracePt t="19288" x="1581150" y="5462588"/>
          <p14:tracePt t="19296" x="1568450" y="5473700"/>
          <p14:tracePt t="19304" x="1568450" y="5480050"/>
          <p14:tracePt t="19312" x="1562100" y="5486400"/>
          <p14:tracePt t="19337" x="1555750" y="5492750"/>
          <p14:tracePt t="19360" x="1555750" y="5499100"/>
          <p14:tracePt t="19560" x="1549400" y="5499100"/>
          <p14:tracePt t="19576" x="1549400" y="5505450"/>
          <p14:tracePt t="19584" x="1549400" y="5510213"/>
          <p14:tracePt t="19592" x="1549400" y="5516563"/>
          <p14:tracePt t="19608" x="1549400" y="5522913"/>
          <p14:tracePt t="19632" x="1549400" y="5529263"/>
          <p14:tracePt t="19640" x="1544638" y="5529263"/>
          <p14:tracePt t="19664" x="1544638" y="5522913"/>
          <p14:tracePt t="19672" x="1538288" y="5510213"/>
          <p14:tracePt t="19680" x="1525588" y="5492750"/>
          <p14:tracePt t="19688" x="1519238" y="5467350"/>
          <p14:tracePt t="19696" x="1506538" y="5430838"/>
          <p14:tracePt t="19706" x="1495425" y="5387975"/>
          <p14:tracePt t="19712" x="1489075" y="5338763"/>
          <p14:tracePt t="19726" x="1476375" y="5295900"/>
          <p14:tracePt t="19832" x="1476375" y="5283200"/>
          <p14:tracePt t="19856" x="1476375" y="5308600"/>
          <p14:tracePt t="19864" x="1476375" y="5351463"/>
          <p14:tracePt t="19872" x="1495425" y="5418138"/>
          <p14:tracePt t="19880" x="1506538" y="5486400"/>
          <p14:tracePt t="19888" x="1531938" y="5554663"/>
          <p14:tracePt t="19896" x="1544638" y="5621338"/>
          <p14:tracePt t="19906" x="1562100" y="5676900"/>
          <p14:tracePt t="19912" x="1574800" y="5702300"/>
          <p14:tracePt t="19926" x="1581150" y="5707063"/>
          <p14:tracePt t="19930" x="1587500" y="5713413"/>
          <p14:tracePt t="19947" x="1593850" y="5762625"/>
          <p14:tracePt t="19953" x="1598613" y="5788025"/>
          <p14:tracePt t="19966" x="1604963" y="5811838"/>
          <p14:tracePt t="19970" x="1604963" y="5830888"/>
          <p14:tracePt t="19986" x="1611313" y="5861050"/>
          <p14:tracePt t="19992" x="1624013" y="5886450"/>
          <p14:tracePt t="20004" x="1624013" y="5899150"/>
          <p14:tracePt t="20009" x="1630363" y="5910263"/>
          <p14:tracePt t="20025" x="1630363" y="5922963"/>
          <p14:tracePt t="20026" x="1636713" y="5929313"/>
          <p14:tracePt t="20032" x="1636713" y="5935663"/>
          <p14:tracePt t="20045" x="1643063" y="5948363"/>
          <p14:tracePt t="20050" x="1647825" y="5959475"/>
          <p14:tracePt t="20065" x="1654175" y="5965825"/>
          <p14:tracePt t="20066" x="1654175" y="5972175"/>
          <p14:tracePt t="20073" x="1654175" y="5978525"/>
          <p14:tracePt t="20085" x="1660525" y="5978525"/>
          <p14:tracePt t="20089" x="1660525" y="5984875"/>
          <p14:tracePt t="20112" x="1660525" y="5991225"/>
          <p14:tracePt t="20912" x="1654175" y="5997575"/>
          <p14:tracePt t="20936" x="1647825" y="6002338"/>
          <p14:tracePt t="20952" x="1643063" y="6002338"/>
          <p14:tracePt t="20976" x="1636713" y="6002338"/>
          <p14:tracePt t="21400" x="1630363" y="6002338"/>
          <p14:tracePt t="21424" x="1624013" y="6002338"/>
          <p14:tracePt t="21440" x="1624013" y="5997575"/>
          <p14:tracePt t="21448" x="1617663" y="5997575"/>
          <p14:tracePt t="21456" x="1604963" y="5997575"/>
          <p14:tracePt t="21465" x="1593850" y="5997575"/>
          <p14:tracePt t="21472" x="1587500" y="5997575"/>
          <p14:tracePt t="21480" x="1581150" y="5997575"/>
          <p14:tracePt t="21488" x="1574800" y="5997575"/>
          <p14:tracePt t="21496" x="1568450" y="5997575"/>
          <p14:tracePt t="21840" x="1562100" y="5991225"/>
          <p14:tracePt t="21896" x="1568450" y="5991225"/>
          <p14:tracePt t="21952" x="1568450" y="5984875"/>
          <p14:tracePt t="22032" x="1574800" y="5984875"/>
          <p14:tracePt t="22056" x="1574800" y="5978525"/>
          <p14:tracePt t="22072" x="1581150" y="5978525"/>
          <p14:tracePt t="22192" x="1587500" y="5978525"/>
          <p14:tracePt t="22208" x="1587500" y="5972175"/>
          <p14:tracePt t="22280" x="1593850" y="5972175"/>
          <p14:tracePt t="22328" x="1598613" y="5965825"/>
          <p14:tracePt t="22360" x="1604963" y="5965825"/>
          <p14:tracePt t="22408" x="1611313" y="5965825"/>
          <p14:tracePt t="22440" x="1611313" y="5959475"/>
          <p14:tracePt t="22472" x="1617663" y="5959475"/>
          <p14:tracePt t="22568" x="1624013" y="5959475"/>
          <p14:tracePt t="22608" x="1630363" y="5959475"/>
          <p14:tracePt t="22624" x="1636713" y="5959475"/>
          <p14:tracePt t="22632" x="1643063" y="5953125"/>
          <p14:tracePt t="22640" x="1654175" y="5953125"/>
          <p14:tracePt t="22648" x="1666875" y="5953125"/>
          <p14:tracePt t="22656" x="1685925" y="5953125"/>
          <p14:tracePt t="22665" x="1709738" y="5953125"/>
          <p14:tracePt t="22672" x="1741488" y="5953125"/>
          <p14:tracePt t="22686" x="1765300" y="5953125"/>
          <p14:tracePt t="22689" x="1795463" y="5953125"/>
          <p14:tracePt t="22706" x="1851025" y="5953125"/>
          <p14:tracePt t="22712" x="1882775" y="5953125"/>
          <p14:tracePt t="22725" x="1906588" y="5953125"/>
          <p14:tracePt t="22729" x="1925638" y="5948363"/>
          <p14:tracePt t="22745" x="1943100" y="5948363"/>
          <p14:tracePt t="22752" x="1955800" y="5942013"/>
          <p14:tracePt t="22765" x="1962150" y="5942013"/>
          <p14:tracePt t="22769" x="1968500" y="5942013"/>
          <p14:tracePt t="22792" x="1974850" y="5942013"/>
          <p14:tracePt t="22800" x="1981200" y="5942013"/>
          <p14:tracePt t="22808" x="1987550" y="5935663"/>
          <p14:tracePt t="22816" x="1992313" y="5935663"/>
          <p14:tracePt t="22832" x="1998663" y="5935663"/>
          <p14:tracePt t="22840" x="2017713" y="5935663"/>
          <p14:tracePt t="22848" x="2030413" y="5929313"/>
          <p14:tracePt t="22856" x="2041525" y="5929313"/>
          <p14:tracePt t="22865" x="2054225" y="5922963"/>
          <p14:tracePt t="22872" x="2066925" y="5922963"/>
          <p14:tracePt t="22885" x="2079625" y="5916613"/>
          <p14:tracePt t="22889" x="2085975" y="5916613"/>
          <p14:tracePt t="22905" x="2090738" y="5916613"/>
          <p14:tracePt t="22960" x="2097088" y="5916613"/>
          <p14:tracePt t="22976" x="2097088" y="5910263"/>
          <p14:tracePt t="22984" x="2097088" y="5899150"/>
          <p14:tracePt t="22992" x="2090738" y="5867400"/>
          <p14:tracePt t="23000" x="2079625" y="5830888"/>
          <p14:tracePt t="23008" x="2066925" y="5775325"/>
          <p14:tracePt t="23016" x="2041525" y="5695950"/>
          <p14:tracePt t="23025" x="2005013" y="5608638"/>
          <p14:tracePt t="23033" x="1974850" y="5516563"/>
          <p14:tracePt t="23045" x="1931988" y="5418138"/>
          <p14:tracePt t="23049" x="1882775" y="5314950"/>
          <p14:tracePt t="23065" x="1741488" y="5056188"/>
          <p14:tracePt t="23072" x="1666875" y="4945063"/>
          <p14:tracePt t="23085" x="1598613" y="4840288"/>
          <p14:tracePt t="23089" x="1538288" y="4748213"/>
          <p14:tracePt t="23105" x="1427163" y="4570413"/>
          <p14:tracePt t="23112" x="1371600" y="4478338"/>
          <p14:tracePt t="23125" x="1328738" y="4397375"/>
          <p14:tracePt t="23129" x="1292225" y="4324350"/>
          <p14:tracePt t="23145" x="1230313" y="4219575"/>
          <p14:tracePt t="23152" x="1211263" y="4187825"/>
          <p14:tracePt t="23165" x="1200150" y="4164013"/>
          <p14:tracePt t="23169" x="1193800" y="4157663"/>
          <p14:tracePt t="23248" x="1193800" y="4176713"/>
          <p14:tracePt t="23256" x="1193800" y="4194175"/>
          <p14:tracePt t="23264" x="1193800" y="4206875"/>
          <p14:tracePt t="23272" x="1193800" y="4219575"/>
          <p14:tracePt t="23280" x="1193800" y="4232275"/>
          <p14:tracePt t="23288" x="1193800" y="4237038"/>
          <p14:tracePt t="23296" x="1193800" y="4243388"/>
          <p14:tracePt t="23305" x="1187450" y="4256088"/>
          <p14:tracePt t="23320" x="1187450" y="4262438"/>
          <p14:tracePt t="23328" x="1181100" y="4268788"/>
          <p14:tracePt t="23336" x="1181100" y="4275138"/>
          <p14:tracePt t="23345" x="1174750" y="4281488"/>
          <p14:tracePt t="23352" x="1174750" y="4286250"/>
          <p14:tracePt t="23365" x="1168400" y="4286250"/>
          <p14:tracePt t="23369" x="1168400" y="4292600"/>
          <p14:tracePt t="23386" x="1155700" y="4298950"/>
          <p14:tracePt t="23393" x="1144588" y="4305300"/>
          <p14:tracePt t="23406" x="1125538" y="4311650"/>
          <p14:tracePt t="23411" x="1101725" y="4324350"/>
          <p14:tracePt t="23426" x="1033463" y="4348163"/>
          <p14:tracePt t="23433" x="1003300" y="4367213"/>
          <p14:tracePt t="23446" x="958850" y="4384675"/>
          <p14:tracePt t="23450" x="915988" y="4410075"/>
          <p14:tracePt t="23466" x="855663" y="4478338"/>
          <p14:tracePt t="23473" x="842963" y="4514850"/>
          <p14:tracePt t="23486" x="830263" y="4551363"/>
          <p14:tracePt t="23491" x="830263" y="4587875"/>
          <p14:tracePt t="23505" x="855663" y="4649788"/>
          <p14:tracePt t="23512" x="885825" y="4679950"/>
          <p14:tracePt t="23526" x="909638" y="4705350"/>
          <p14:tracePt t="23530" x="941388" y="4729163"/>
          <p14:tracePt t="23546" x="1014413" y="4760913"/>
          <p14:tracePt t="23552" x="1063625" y="4773613"/>
          <p14:tracePt t="23566" x="1106488" y="4773613"/>
          <p14:tracePt t="23570" x="1150938" y="4778375"/>
          <p14:tracePt t="23586" x="1217613" y="4778375"/>
          <p14:tracePt t="23592" x="1243013" y="4784725"/>
          <p14:tracePt t="23606" x="1254125" y="4791075"/>
          <p14:tracePt t="23611" x="1260475" y="4797425"/>
          <p14:tracePt t="23626" x="1273175" y="4816475"/>
          <p14:tracePt t="23633" x="1273175" y="4833938"/>
          <p14:tracePt t="23646" x="1273175" y="4852988"/>
          <p14:tracePt t="23650" x="1249363" y="4872038"/>
          <p14:tracePt t="23666" x="1204913" y="4908550"/>
          <p14:tracePt t="23673" x="1181100" y="4908550"/>
          <p14:tracePt t="23686" x="1144588" y="4895850"/>
          <p14:tracePt t="23691" x="1101725" y="4889500"/>
          <p14:tracePt t="23706" x="984250" y="4859338"/>
          <p14:tracePt t="23713" x="935038" y="4846638"/>
          <p14:tracePt t="23726" x="885825" y="4833938"/>
          <p14:tracePt t="23731" x="849313" y="4827588"/>
          <p14:tracePt t="23746" x="811213" y="4822825"/>
          <p14:tracePt t="23960" x="806450" y="4816475"/>
          <p14:tracePt t="23976" x="811213" y="4803775"/>
          <p14:tracePt t="23984" x="811213" y="4784725"/>
          <p14:tracePt t="23992" x="817563" y="4767263"/>
          <p14:tracePt t="24000" x="817563" y="4754563"/>
          <p14:tracePt t="24008" x="823913" y="4735513"/>
          <p14:tracePt t="24016" x="823913" y="4724400"/>
          <p14:tracePt t="24025" x="830263" y="4711700"/>
          <p14:tracePt t="24032" x="836613" y="4699000"/>
          <p14:tracePt t="24045" x="836613" y="4692650"/>
          <p14:tracePt t="24049" x="836613" y="4686300"/>
          <p14:tracePt t="24066" x="842963" y="4686300"/>
          <p14:tracePt t="24072" x="842963" y="4679950"/>
          <p14:tracePt t="24216" x="842963" y="4675188"/>
          <p14:tracePt t="24232" x="842963" y="4662488"/>
          <p14:tracePt t="24240" x="842963" y="4630738"/>
          <p14:tracePt t="24248" x="836613" y="4587875"/>
          <p14:tracePt t="24256" x="830263" y="4538663"/>
          <p14:tracePt t="24264" x="823913" y="4489450"/>
          <p14:tracePt t="24272" x="817563" y="4416425"/>
          <p14:tracePt t="24280" x="811213" y="4348163"/>
          <p14:tracePt t="24288" x="793750" y="4275138"/>
          <p14:tracePt t="24296" x="781050" y="4200525"/>
          <p14:tracePt t="24306" x="762000" y="4127500"/>
          <p14:tracePt t="24312" x="744538" y="4052888"/>
          <p14:tracePt t="24326" x="731838" y="3979863"/>
          <p14:tracePt t="24329" x="712788" y="3898900"/>
          <p14:tracePt t="24346" x="688975" y="3763963"/>
          <p14:tracePt t="24353" x="682625" y="3714750"/>
          <p14:tracePt t="24366" x="682625" y="3671888"/>
          <p14:tracePt t="24369" x="676275" y="3635375"/>
          <p14:tracePt t="24386" x="669925" y="3586163"/>
          <p14:tracePt t="24888" x="669925" y="3579813"/>
          <p14:tracePt t="24912" x="676275" y="3586163"/>
          <p14:tracePt t="24920" x="688975" y="3603625"/>
          <p14:tracePt t="24928" x="701675" y="3622675"/>
          <p14:tracePt t="24936" x="731838" y="3652838"/>
          <p14:tracePt t="24944" x="762000" y="3697288"/>
          <p14:tracePt t="24952" x="800100" y="3733800"/>
          <p14:tracePt t="24960" x="842963" y="3770313"/>
          <p14:tracePt t="24968" x="885825" y="3813175"/>
          <p14:tracePt t="24976" x="941388" y="3862388"/>
          <p14:tracePt t="24986" x="1008063" y="3905250"/>
          <p14:tracePt t="24993" x="1082675" y="3960813"/>
          <p14:tracePt t="25006" x="1168400" y="4010025"/>
          <p14:tracePt t="25010" x="1260475" y="4059238"/>
          <p14:tracePt t="25025" x="1358900" y="4102100"/>
          <p14:tracePt t="25026" x="1470025" y="4144963"/>
          <p14:tracePt t="25033" x="1587500" y="4183063"/>
          <p14:tracePt t="25044" x="1716088" y="4213225"/>
          <p14:tracePt t="25048" x="1863725" y="4249738"/>
          <p14:tracePt t="25065" x="2005013" y="4281488"/>
          <p14:tracePt t="25066" x="2146300" y="4298950"/>
          <p14:tracePt t="25073" x="2282825" y="4318000"/>
          <p14:tracePt t="25085" x="2411413" y="4330700"/>
          <p14:tracePt t="25090" x="2540000" y="4341813"/>
          <p14:tracePt t="25105" x="2681288" y="4348163"/>
          <p14:tracePt t="25106" x="2805113" y="4354513"/>
          <p14:tracePt t="25113" x="2916238" y="4360863"/>
          <p14:tracePt t="25124" x="3021013" y="4367213"/>
          <p14:tracePt t="25128" x="3113088" y="4373563"/>
          <p14:tracePt t="25145" x="3198813" y="4379913"/>
          <p14:tracePt t="25146" x="3267075" y="4391025"/>
          <p14:tracePt t="25153" x="3321050" y="4397375"/>
          <p14:tracePt t="25165" x="3370263" y="4410075"/>
          <p14:tracePt t="25170" x="3408363" y="4416425"/>
          <p14:tracePt t="25185" x="3432175" y="4416425"/>
          <p14:tracePt t="25186" x="3451225" y="4422775"/>
          <p14:tracePt t="25193" x="3463925" y="4429125"/>
          <p14:tracePt t="25208" x="3468688" y="4429125"/>
          <p14:tracePt t="25224" x="3468688" y="4433888"/>
          <p14:tracePt t="25232" x="3475038" y="4433888"/>
          <p14:tracePt t="25248" x="3481388" y="4440238"/>
          <p14:tracePt t="25256" x="3500438" y="4440238"/>
          <p14:tracePt t="25264" x="3517900" y="4446588"/>
          <p14:tracePt t="25272" x="3543300" y="4446588"/>
          <p14:tracePt t="25280" x="3579813" y="4440238"/>
          <p14:tracePt t="25288" x="3622675" y="4433888"/>
          <p14:tracePt t="25296" x="3660775" y="4416425"/>
          <p14:tracePt t="25305" x="3709988" y="4391025"/>
          <p14:tracePt t="25312" x="3759200" y="4354513"/>
          <p14:tracePt t="25325" x="3789363" y="4318000"/>
          <p14:tracePt t="25328" x="3813175" y="4275138"/>
          <p14:tracePt t="25345" x="3825875" y="4237038"/>
          <p14:tracePt t="25520" x="3825875" y="4232275"/>
          <p14:tracePt t="25528" x="3825875" y="4237038"/>
          <p14:tracePt t="25536" x="3838575" y="4268788"/>
          <p14:tracePt t="25544" x="3887788" y="4318000"/>
          <p14:tracePt t="25552" x="3979863" y="4397375"/>
          <p14:tracePt t="25560" x="4108450" y="4478338"/>
          <p14:tracePt t="25568" x="4262438" y="4545013"/>
          <p14:tracePt t="25576" x="4441825" y="4587875"/>
          <p14:tracePt t="25585" x="4668838" y="4613275"/>
          <p14:tracePt t="25592" x="4859338" y="4619625"/>
          <p14:tracePt t="25605" x="5043488" y="4619625"/>
          <p14:tracePt t="25609" x="5191125" y="4619625"/>
          <p14:tracePt t="25625" x="5334000" y="4619625"/>
          <p14:tracePt t="25626" x="5475288" y="4613275"/>
          <p14:tracePt t="25632" x="5622925" y="4606925"/>
          <p14:tracePt t="25645" x="5751513" y="4594225"/>
          <p14:tracePt t="25648" x="5868988" y="4581525"/>
          <p14:tracePt t="25665" x="5967413" y="4557713"/>
          <p14:tracePt t="25666" x="6053138" y="4532313"/>
          <p14:tracePt t="25672" x="6119813" y="4508500"/>
          <p14:tracePt t="25685" x="6169025" y="4478338"/>
          <p14:tracePt t="25688" x="6218238" y="4440238"/>
          <p14:tracePt t="25705" x="6280150" y="4373563"/>
          <p14:tracePt t="25712" x="6299200" y="4341813"/>
          <p14:tracePt t="25725" x="6316663" y="4305300"/>
          <p14:tracePt t="25729" x="6335713" y="4262438"/>
          <p14:tracePt t="25745" x="6348413" y="4219575"/>
          <p14:tracePt t="25746" x="6361113" y="4176713"/>
          <p14:tracePt t="25753" x="6372225" y="4144963"/>
          <p14:tracePt t="25765" x="6378575" y="4108450"/>
          <p14:tracePt t="25770" x="6391275" y="4065588"/>
          <p14:tracePt t="25785" x="6397625" y="4022725"/>
          <p14:tracePt t="25786" x="6410325" y="3979863"/>
          <p14:tracePt t="25793" x="6415088" y="3943350"/>
          <p14:tracePt t="25805" x="6415088" y="3911600"/>
          <p14:tracePt t="25810" x="6415088" y="3881438"/>
          <p14:tracePt t="25826" x="6403975" y="3806825"/>
          <p14:tracePt t="25833" x="6384925" y="3770313"/>
          <p14:tracePt t="25845" x="6365875" y="3733800"/>
          <p14:tracePt t="25851" x="6348413" y="3697288"/>
          <p14:tracePt t="25865" x="6316663" y="3665538"/>
          <p14:tracePt t="25867" x="6286500" y="3635375"/>
          <p14:tracePt t="25872" x="6256338" y="3598863"/>
          <p14:tracePt t="25885" x="6218238" y="3567113"/>
          <p14:tracePt t="25890" x="6169025" y="3530600"/>
          <p14:tracePt t="25905" x="6126163" y="3500438"/>
          <p14:tracePt t="25906" x="6083300" y="3475038"/>
          <p14:tracePt t="25913" x="6046788" y="3455988"/>
          <p14:tracePt t="25925" x="6010275" y="3444875"/>
          <p14:tracePt t="25931" x="5973763" y="3438525"/>
          <p14:tracePt t="25946" x="5911850" y="3419475"/>
          <p14:tracePt t="25953" x="5880100" y="3413125"/>
          <p14:tracePt t="25966" x="5849938" y="3406775"/>
          <p14:tracePt t="25969" x="5813425" y="3406775"/>
          <p14:tracePt t="25985" x="5738813" y="3413125"/>
          <p14:tracePt t="25993" x="5689600" y="3425825"/>
          <p14:tracePt t="26005" x="5634038" y="3432175"/>
          <p14:tracePt t="26011" x="5580063" y="3451225"/>
          <p14:tracePt t="26025" x="5518150" y="3462338"/>
          <p14:tracePt t="26026" x="5456238" y="3475038"/>
          <p14:tracePt t="26033" x="5400675" y="3494088"/>
          <p14:tracePt t="26045" x="5338763" y="3517900"/>
          <p14:tracePt t="26051" x="5272088" y="3549650"/>
          <p14:tracePt t="26065" x="5160963" y="3616325"/>
          <p14:tracePt t="26072" x="5118100" y="3659188"/>
          <p14:tracePt t="26085" x="5075238" y="3702050"/>
          <p14:tracePt t="26090" x="5038725" y="3757613"/>
          <p14:tracePt t="26105" x="4994275" y="3881438"/>
          <p14:tracePt t="26112" x="4976813" y="3948113"/>
          <p14:tracePt t="26125" x="4970463" y="4016375"/>
          <p14:tracePt t="26131" x="4970463" y="4095750"/>
          <p14:tracePt t="26145" x="4994275" y="4256088"/>
          <p14:tracePt t="26152" x="5013325" y="4341813"/>
          <p14:tracePt t="26165" x="5056188" y="4440238"/>
          <p14:tracePt t="26171" x="5111750" y="4521200"/>
          <p14:tracePt t="26185" x="5235575" y="4656138"/>
          <p14:tracePt t="26192" x="5308600" y="4705350"/>
          <p14:tracePt t="26205" x="5383213" y="4741863"/>
          <p14:tracePt t="26210" x="5468938" y="4767263"/>
          <p14:tracePt t="26225" x="5640388" y="4803775"/>
          <p14:tracePt t="26232" x="5727700" y="4803775"/>
          <p14:tracePt t="26245" x="5813425" y="4797425"/>
          <p14:tracePt t="26251" x="5899150" y="4778375"/>
          <p14:tracePt t="26265" x="6102350" y="4729163"/>
          <p14:tracePt t="26272" x="6207125" y="4699000"/>
          <p14:tracePt t="26285" x="6311900" y="4656138"/>
          <p14:tracePt t="26290" x="6415088" y="4613275"/>
          <p14:tracePt t="26305" x="6618288" y="4495800"/>
          <p14:tracePt t="26312" x="6729413" y="4422775"/>
          <p14:tracePt t="26325" x="6840538" y="4341813"/>
          <p14:tracePt t="26330" x="6926263" y="4256088"/>
          <p14:tracePt t="26345" x="7067550" y="4102100"/>
          <p14:tracePt t="26352" x="7135813" y="4003675"/>
          <p14:tracePt t="26365" x="7185025" y="3924300"/>
          <p14:tracePt t="26369" x="7221538" y="3838575"/>
          <p14:tracePt t="26385" x="7270750" y="3678238"/>
          <p14:tracePt t="26392" x="7283450" y="3598863"/>
          <p14:tracePt t="26405" x="7283450" y="3505200"/>
          <p14:tracePt t="26409" x="7270750" y="3425825"/>
          <p14:tracePt t="26425" x="7227888" y="3259138"/>
          <p14:tracePt t="26432" x="7191375" y="3179763"/>
          <p14:tracePt t="26445" x="7142163" y="3094038"/>
          <p14:tracePt t="26449" x="7086600" y="3019425"/>
          <p14:tracePt t="26465" x="6919913" y="2860675"/>
          <p14:tracePt t="26472" x="6834188" y="2792413"/>
          <p14:tracePt t="26485" x="6742113" y="2736850"/>
          <p14:tracePt t="26490" x="6643688" y="2687638"/>
          <p14:tracePt t="26505" x="6446838" y="2608263"/>
          <p14:tracePt t="26512" x="6316663" y="2576513"/>
          <p14:tracePt t="26525" x="6194425" y="2546350"/>
          <p14:tracePt t="26530" x="6083300" y="2527300"/>
          <p14:tracePt t="26545" x="5875338" y="2522538"/>
          <p14:tracePt t="26552" x="5776913" y="2527300"/>
          <p14:tracePt t="26565" x="5689600" y="2546350"/>
          <p14:tracePt t="26571" x="5591175" y="2571750"/>
          <p14:tracePt t="26585" x="5426075" y="2632075"/>
          <p14:tracePt t="26592" x="5351463" y="2674938"/>
          <p14:tracePt t="26605" x="5278438" y="2719388"/>
          <p14:tracePt t="26611" x="5216525" y="2767013"/>
          <p14:tracePt t="26625" x="5092700" y="2884488"/>
          <p14:tracePt t="26632" x="5038725" y="2959100"/>
          <p14:tracePt t="26645" x="4989513" y="3032125"/>
          <p14:tracePt t="26650" x="4945063" y="3106738"/>
          <p14:tracePt t="26665" x="4852988" y="3265488"/>
          <p14:tracePt t="26672" x="4803775" y="3357563"/>
          <p14:tracePt t="26685" x="4748213" y="3455988"/>
          <p14:tracePt t="26690" x="4705350" y="3549650"/>
          <p14:tracePt t="26705" x="4638675" y="3727450"/>
          <p14:tracePt t="26712" x="4606925" y="3813175"/>
          <p14:tracePt t="26725" x="4589463" y="3905250"/>
          <p14:tracePt t="26731" x="4564063" y="3997325"/>
          <p14:tracePt t="26745" x="4540250" y="4194175"/>
          <p14:tracePt t="26752" x="4533900" y="4292600"/>
          <p14:tracePt t="26765" x="4540250" y="4391025"/>
          <p14:tracePt t="26771" x="4551363" y="4489450"/>
          <p14:tracePt t="26785" x="4600575" y="4686300"/>
          <p14:tracePt t="26792" x="4645025" y="4797425"/>
          <p14:tracePt t="26805" x="4694238" y="4902200"/>
          <p14:tracePt t="26809" x="4754563" y="4994275"/>
          <p14:tracePt t="26825" x="4891088" y="5167313"/>
          <p14:tracePt t="26832" x="4970463" y="5240338"/>
          <p14:tracePt t="26845" x="5062538" y="5314950"/>
          <p14:tracePt t="26849" x="5154613" y="5381625"/>
          <p14:tracePt t="26865" x="5357813" y="5486400"/>
          <p14:tracePt t="26872" x="5456238" y="5522913"/>
          <p14:tracePt t="26885" x="5561013" y="5559425"/>
          <p14:tracePt t="26890" x="5653088" y="5591175"/>
          <p14:tracePt t="26905" x="5868988" y="5646738"/>
          <p14:tracePt t="26912" x="5961063" y="5664200"/>
          <p14:tracePt t="26925" x="6046788" y="5689600"/>
          <p14:tracePt t="26930" x="6126163" y="5702300"/>
          <p14:tracePt t="26946" x="6286500" y="5738813"/>
          <p14:tracePt t="26952" x="6365875" y="5756275"/>
          <p14:tracePt t="26966" x="6446838" y="5775325"/>
          <p14:tracePt t="26970" x="6526213" y="5781675"/>
          <p14:tracePt t="26985" x="6686550" y="5800725"/>
          <p14:tracePt t="26992" x="6765925" y="5800725"/>
          <p14:tracePt t="27005" x="6858000" y="5788025"/>
          <p14:tracePt t="27010" x="6945313" y="5775325"/>
          <p14:tracePt t="27025" x="7110413" y="5707063"/>
          <p14:tracePt t="27032" x="7191375" y="5664200"/>
          <p14:tracePt t="27045" x="7270750" y="5608638"/>
          <p14:tracePt t="27050" x="7350125" y="5541963"/>
          <p14:tracePt t="27065" x="7486650" y="5394325"/>
          <p14:tracePt t="27072" x="7546975" y="5314950"/>
          <p14:tracePt t="27085" x="7596188" y="5227638"/>
          <p14:tracePt t="27091" x="7640638" y="5148263"/>
          <p14:tracePt t="27106" x="7713663" y="4957763"/>
          <p14:tracePt t="27112" x="7739063" y="4859338"/>
          <p14:tracePt t="27125" x="7769225" y="4760913"/>
          <p14:tracePt t="27130" x="7788275" y="4668838"/>
          <p14:tracePt t="27145" x="7831138" y="4465638"/>
          <p14:tracePt t="27152" x="7842250" y="4335463"/>
          <p14:tracePt t="27165" x="7854950" y="4213225"/>
          <p14:tracePt t="27171" x="7861300" y="4090988"/>
          <p14:tracePt t="27185" x="7837488" y="3856038"/>
          <p14:tracePt t="27192" x="7818438" y="3746500"/>
          <p14:tracePt t="27205" x="7788275" y="3641725"/>
          <p14:tracePt t="27210" x="7743825" y="3530600"/>
          <p14:tracePt t="27225" x="7658100" y="3352800"/>
          <p14:tracePt t="27232" x="7608888" y="3278188"/>
          <p14:tracePt t="27245" x="7566025" y="3216275"/>
          <p14:tracePt t="27251" x="7535863" y="3155950"/>
          <p14:tracePt t="27266" x="7461250" y="3062288"/>
          <p14:tracePt t="27272" x="7431088" y="3025775"/>
          <p14:tracePt t="27285" x="7412038" y="2995613"/>
          <p14:tracePt t="27290" x="7388225" y="2976563"/>
          <p14:tracePt t="27305" x="7356475" y="2946400"/>
          <p14:tracePt t="27312" x="7339013" y="2933700"/>
          <p14:tracePt t="27325" x="7319963" y="2921000"/>
          <p14:tracePt t="27331" x="7307263" y="2914650"/>
          <p14:tracePt t="27345" x="7277100" y="2909888"/>
          <p14:tracePt t="27352" x="7251700" y="2903538"/>
          <p14:tracePt t="27365" x="7227888" y="2903538"/>
          <p14:tracePt t="27370" x="7172325" y="2903538"/>
          <p14:tracePt t="27385" x="7054850" y="2903538"/>
          <p14:tracePt t="27392" x="6988175" y="2903538"/>
          <p14:tracePt t="27405" x="6913563" y="2903538"/>
          <p14:tracePt t="27410" x="6840538" y="2903538"/>
          <p14:tracePt t="27426" x="6673850" y="2897188"/>
          <p14:tracePt t="27433" x="6594475" y="2897188"/>
          <p14:tracePt t="27446" x="6513513" y="2890838"/>
          <p14:tracePt t="27452" x="6434138" y="2890838"/>
          <p14:tracePt t="27466" x="6273800" y="2890838"/>
          <p14:tracePt t="27472" x="6181725" y="2890838"/>
          <p14:tracePt t="27486" x="6096000" y="2897188"/>
          <p14:tracePt t="27491" x="6010275" y="2909888"/>
          <p14:tracePt t="27505" x="5862638" y="2933700"/>
          <p14:tracePt t="27512" x="5794375" y="2946400"/>
          <p14:tracePt t="27525" x="5745163" y="2963863"/>
          <p14:tracePt t="27531" x="5678488" y="2989263"/>
          <p14:tracePt t="27546" x="5584825" y="3044825"/>
          <p14:tracePt t="27553" x="5541963" y="3074988"/>
          <p14:tracePt t="27566" x="5511800" y="3100388"/>
          <p14:tracePt t="27571" x="5481638" y="3130550"/>
          <p14:tracePt t="27585" x="5443538" y="3205163"/>
          <p14:tracePt t="27592" x="5426075" y="3235325"/>
          <p14:tracePt t="27605" x="5419725" y="3271838"/>
          <p14:tracePt t="27610" x="5413375" y="3303588"/>
          <p14:tracePt t="27625" x="5407025" y="3363913"/>
          <p14:tracePt t="27632" x="5407025" y="3389313"/>
          <p14:tracePt t="27645" x="5407025" y="3413125"/>
          <p14:tracePt t="27650" x="5407025" y="3438525"/>
          <p14:tracePt t="27666" x="5413375" y="3462338"/>
          <p14:tracePt t="27680" x="5413375" y="3468688"/>
          <p14:tracePt t="27688" x="5413375" y="3475038"/>
          <p14:tracePt t="27712" x="5413375" y="3481388"/>
          <p14:tracePt t="27728" x="5413375" y="3487738"/>
          <p14:tracePt t="27736" x="5413375" y="3500438"/>
          <p14:tracePt t="27745" x="5413375" y="3517900"/>
          <p14:tracePt t="27752" x="5413375" y="3543300"/>
          <p14:tracePt t="27760" x="5407025" y="3579813"/>
          <p14:tracePt t="27768" x="5400675" y="3629025"/>
          <p14:tracePt t="27776" x="5394325" y="3678238"/>
          <p14:tracePt t="27785" x="5376863" y="3733800"/>
          <p14:tracePt t="27792" x="5364163" y="3795713"/>
          <p14:tracePt t="27805" x="5345113" y="3849688"/>
          <p14:tracePt t="27809" x="5314950" y="3917950"/>
          <p14:tracePt t="27825" x="5265738" y="4078288"/>
          <p14:tracePt t="27832" x="5235575" y="4164013"/>
          <p14:tracePt t="27846" x="5210175" y="4249738"/>
          <p14:tracePt t="27851" x="5191125" y="4330700"/>
          <p14:tracePt t="27865" x="5154613" y="4483100"/>
          <p14:tracePt t="27872" x="5141913" y="4551363"/>
          <p14:tracePt t="27886" x="5141913" y="4625975"/>
          <p14:tracePt t="27890" x="5154613" y="4686300"/>
          <p14:tracePt t="27906" x="5191125" y="4797425"/>
          <p14:tracePt t="27913" x="5235575" y="4846638"/>
          <p14:tracePt t="27925" x="5278438" y="4883150"/>
          <p14:tracePt t="27931" x="5338763" y="4902200"/>
          <p14:tracePt t="27947" x="5449888" y="4914900"/>
          <p14:tracePt t="27953" x="5505450" y="4908550"/>
          <p14:tracePt t="27966" x="5561013" y="4908550"/>
          <p14:tracePt t="27970" x="5616575" y="4895850"/>
          <p14:tracePt t="27986" x="5732463" y="4876800"/>
          <p14:tracePt t="27992" x="5788025" y="4872038"/>
          <p14:tracePt t="28006" x="5830888" y="4876800"/>
          <p14:tracePt t="28011" x="5862638" y="4889500"/>
          <p14:tracePt t="28026" x="5886450" y="4908550"/>
          <p14:tracePt t="28033" x="5886450" y="4914900"/>
          <p14:tracePt t="28065" x="5886450" y="4921250"/>
          <p14:tracePt t="28072" x="5886450" y="4926013"/>
          <p14:tracePt t="28080" x="5892800" y="4932363"/>
          <p14:tracePt t="28088" x="5892800" y="4945063"/>
          <p14:tracePt t="28096" x="5892800" y="4957763"/>
          <p14:tracePt t="28105" x="5899150" y="4970463"/>
          <p14:tracePt t="28112" x="5905500" y="4987925"/>
          <p14:tracePt t="28125" x="5911850" y="5000625"/>
          <p14:tracePt t="28129" x="5929313" y="5019675"/>
          <p14:tracePt t="28145" x="5973763" y="5062538"/>
          <p14:tracePt t="28152" x="5991225" y="5080000"/>
          <p14:tracePt t="28166" x="6016625" y="5099050"/>
          <p14:tracePt t="28170" x="6053138" y="5118100"/>
          <p14:tracePt t="28185" x="6119813" y="5148263"/>
          <p14:tracePt t="28192" x="6169025" y="5160963"/>
          <p14:tracePt t="28205" x="6224588" y="5167313"/>
          <p14:tracePt t="28209" x="6280150" y="5167313"/>
          <p14:tracePt t="28225" x="6410325" y="5122863"/>
          <p14:tracePt t="28232" x="6483350" y="5080000"/>
          <p14:tracePt t="28245" x="6581775" y="5013325"/>
          <p14:tracePt t="28250" x="6667500" y="4951413"/>
          <p14:tracePt t="28266" x="6729413" y="4902200"/>
          <p14:tracePt t="28352" x="6754813" y="4876800"/>
          <p14:tracePt t="28368" x="6735763" y="4872038"/>
          <p14:tracePt t="28376" x="6692900" y="4876800"/>
          <p14:tracePt t="28384" x="6643688" y="4895850"/>
          <p14:tracePt t="28392" x="6611938" y="4921250"/>
          <p14:tracePt t="28400" x="6588125" y="4945063"/>
          <p14:tracePt t="28408" x="6581775" y="4951413"/>
          <p14:tracePt t="28416" x="6581775" y="4957763"/>
          <p14:tracePt t="28425" x="6575425" y="4957763"/>
          <p14:tracePt t="28432" x="6575425" y="4964113"/>
          <p14:tracePt t="28445" x="6581775" y="4975225"/>
          <p14:tracePt t="28450" x="6588125" y="4994275"/>
          <p14:tracePt t="28465" x="6607175" y="5080000"/>
          <p14:tracePt t="28472" x="6618288" y="5129213"/>
          <p14:tracePt t="28485" x="6630988" y="5184775"/>
          <p14:tracePt t="28490" x="6650038" y="5240338"/>
          <p14:tracePt t="28505" x="6667500" y="5332413"/>
          <p14:tracePt t="28512" x="6673850" y="5368925"/>
          <p14:tracePt t="28525" x="6686550" y="5407025"/>
          <p14:tracePt t="28530" x="6692900" y="5437188"/>
          <p14:tracePt t="28545" x="6705600" y="5505450"/>
          <p14:tracePt t="28552" x="6705600" y="5529263"/>
          <p14:tracePt t="28565" x="6699250" y="5554663"/>
          <p14:tracePt t="28570" x="6692900" y="5578475"/>
          <p14:tracePt t="28586" x="6680200" y="5627688"/>
          <p14:tracePt t="28592" x="6661150" y="5657850"/>
          <p14:tracePt t="28605" x="6637338" y="5683250"/>
          <p14:tracePt t="28609" x="6611938" y="5707063"/>
          <p14:tracePt t="28625" x="6557963" y="5751513"/>
          <p14:tracePt t="28632" x="6526213" y="5768975"/>
          <p14:tracePt t="28645" x="6502400" y="5781675"/>
          <p14:tracePt t="28650" x="6477000" y="5800725"/>
          <p14:tracePt t="28665" x="6446838" y="5824538"/>
          <p14:tracePt t="28672" x="6440488" y="5830888"/>
          <p14:tracePt t="28688" x="6440488" y="5837238"/>
          <p14:tracePt t="28696" x="6434138" y="5837238"/>
          <p14:tracePt t="28705" x="6434138" y="5843588"/>
          <p14:tracePt t="28728" x="6427788" y="5849938"/>
          <p14:tracePt t="28744" x="6421438" y="5854700"/>
          <p14:tracePt t="28752" x="6421438" y="5861050"/>
          <p14:tracePt t="28760" x="6415088" y="5861050"/>
          <p14:tracePt t="28768" x="6403975" y="5867400"/>
          <p14:tracePt t="28776" x="6391275" y="5873750"/>
          <p14:tracePt t="28785" x="6384925" y="5880100"/>
          <p14:tracePt t="28792" x="6372225" y="5880100"/>
          <p14:tracePt t="28805" x="6365875" y="5886450"/>
          <p14:tracePt t="28816" x="6361113" y="5886450"/>
          <p14:tracePt t="28825" x="6354763" y="5886450"/>
          <p14:tracePt t="28848" x="6348413" y="5886450"/>
          <p14:tracePt t="28864" x="6348413" y="5880100"/>
          <p14:tracePt t="28896" x="6342063" y="5873750"/>
          <p14:tracePt t="28920" x="6342063" y="5867400"/>
          <p14:tracePt t="28928" x="6335713" y="5867400"/>
          <p14:tracePt t="28944" x="6329363" y="5867400"/>
          <p14:tracePt t="28952" x="6329363" y="5861050"/>
          <p14:tracePt t="28968" x="6323013" y="5861050"/>
          <p14:tracePt t="29232" x="6323013" y="5854700"/>
          <p14:tracePt t="29263" x="6323013" y="5849938"/>
          <p14:tracePt t="29288" x="6323013" y="5843588"/>
          <p14:tracePt t="29352" x="6323013" y="5837238"/>
          <p14:tracePt t="29376" x="6323013" y="5830888"/>
          <p14:tracePt t="29392" x="6316663" y="5830888"/>
          <p14:tracePt t="29400" x="6316663" y="5824538"/>
          <p14:tracePt t="29424" x="6316663" y="5818188"/>
          <p14:tracePt t="29440" x="6316663" y="5811838"/>
          <p14:tracePt t="29448" x="6316663" y="5805488"/>
          <p14:tracePt t="29472" x="6316663" y="5800725"/>
          <p14:tracePt t="29496" x="6311900" y="5800725"/>
          <p14:tracePt t="29504" x="6311900" y="5794375"/>
          <p14:tracePt t="29528" x="6311900" y="5788025"/>
          <p14:tracePt t="29840" x="6311900" y="5781675"/>
          <p14:tracePt t="29888" x="6311900" y="5775325"/>
          <p14:tracePt t="29936" x="6292850" y="5751513"/>
          <p14:tracePt t="29944" x="6267450" y="5726113"/>
          <p14:tracePt t="29952" x="6218238" y="5683250"/>
          <p14:tracePt t="29960" x="6169025" y="5640388"/>
          <p14:tracePt t="29968" x="6102350" y="5584825"/>
          <p14:tracePt t="29976" x="6022975" y="5529263"/>
          <p14:tracePt t="29986" x="5929313" y="5467350"/>
          <p14:tracePt t="29992" x="5826125" y="5394325"/>
          <p14:tracePt t="30006" x="5727700" y="5326063"/>
          <p14:tracePt t="30010" x="5622925" y="5259388"/>
          <p14:tracePt t="30026" x="5449888" y="5129213"/>
          <p14:tracePt t="30033" x="5357813" y="5056188"/>
          <p14:tracePt t="30045" x="5265738" y="4994275"/>
          <p14:tracePt t="30048" x="5186363" y="4932363"/>
          <p14:tracePt t="30065" x="5111750" y="4883150"/>
          <p14:tracePt t="30065" x="5038725" y="4827588"/>
          <p14:tracePt t="30073" x="4976813" y="4778375"/>
          <p14:tracePt t="30084" x="4921250" y="4741863"/>
          <p14:tracePt t="30088" x="4865688" y="4705350"/>
          <p14:tracePt t="30105" x="4810125" y="4668838"/>
          <p14:tracePt t="30106" x="4767263" y="4637088"/>
          <p14:tracePt t="30113" x="4737100" y="4613275"/>
          <p14:tracePt t="30125" x="4711700" y="4600575"/>
          <p14:tracePt t="30130" x="4694238" y="4587875"/>
          <p14:tracePt t="30145" x="4681538" y="4581525"/>
          <p14:tracePt t="30146" x="4668838" y="4576763"/>
          <p14:tracePt t="30153" x="4656138" y="4570413"/>
          <p14:tracePt t="30165" x="4649788" y="4564063"/>
          <p14:tracePt t="30170" x="4645025" y="4557713"/>
          <p14:tracePt t="30185" x="4638675" y="4557713"/>
          <p14:tracePt t="30186" x="4632325" y="4557713"/>
          <p14:tracePt t="30192" x="4625975" y="4551363"/>
          <p14:tracePt t="30272" x="4619625" y="4551363"/>
          <p14:tracePt t="30288" x="4613275" y="4551363"/>
          <p14:tracePt t="30296" x="4613275" y="4557713"/>
          <p14:tracePt t="30304" x="4606925" y="4564063"/>
          <p14:tracePt t="30312" x="4589463" y="4570413"/>
          <p14:tracePt t="30320" x="4570413" y="4576763"/>
          <p14:tracePt t="30328" x="4551363" y="4581525"/>
          <p14:tracePt t="30336" x="4533900" y="4587875"/>
          <p14:tracePt t="30345" x="4508500" y="4594225"/>
          <p14:tracePt t="30352" x="4484688" y="4594225"/>
          <p14:tracePt t="30364" x="4459288" y="4606925"/>
          <p14:tracePt t="30368" x="4435475" y="4606925"/>
          <p14:tracePt t="30385" x="4410075" y="4613275"/>
          <p14:tracePt t="30392" x="4403725" y="4619625"/>
          <p14:tracePt t="30404" x="4398963" y="4619625"/>
          <p14:tracePt t="30464" x="4398963" y="4625975"/>
          <p14:tracePt t="30488" x="4392613" y="4625975"/>
          <p14:tracePt t="30504" x="4392613" y="4630738"/>
          <p14:tracePt t="30784" x="4403725" y="4630738"/>
          <p14:tracePt t="30792" x="4441825" y="4625975"/>
          <p14:tracePt t="30800" x="4491038" y="4606925"/>
          <p14:tracePt t="30808" x="4551363" y="4594225"/>
          <p14:tracePt t="30816" x="4625975" y="4576763"/>
          <p14:tracePt t="30824" x="4699000" y="4557713"/>
          <p14:tracePt t="30832" x="4779963" y="4532313"/>
          <p14:tracePt t="30840" x="4878388" y="4495800"/>
          <p14:tracePt t="30848" x="4983163" y="4459288"/>
          <p14:tracePt t="30856" x="5075238" y="4416425"/>
          <p14:tracePt t="30865" x="5160963" y="4373563"/>
          <p14:tracePt t="30872" x="5235575" y="4330700"/>
          <p14:tracePt t="30885" x="5289550" y="4286250"/>
          <p14:tracePt t="30889" x="5334000" y="4249738"/>
          <p14:tracePt t="30905" x="5407025" y="4164013"/>
          <p14:tracePt t="30912" x="5432425" y="4121150"/>
          <p14:tracePt t="30925" x="5443538" y="4084638"/>
          <p14:tracePt t="30928" x="5449888" y="4052888"/>
          <p14:tracePt t="30945" x="5462588" y="3986213"/>
          <p14:tracePt t="30952" x="5468938" y="3954463"/>
          <p14:tracePt t="30965" x="5468938" y="3924300"/>
          <p14:tracePt t="30969" x="5468938" y="3905250"/>
          <p14:tracePt t="30985" x="5475288" y="3881438"/>
          <p14:tracePt t="30992" x="5475288" y="3875088"/>
          <p14:tracePt t="31432" x="5475288" y="3881438"/>
          <p14:tracePt t="31448" x="5481638" y="3894138"/>
          <p14:tracePt t="31456" x="5486400" y="3911600"/>
          <p14:tracePt t="31464" x="5492750" y="3930650"/>
          <p14:tracePt t="31472" x="5505450" y="3948113"/>
          <p14:tracePt t="31480" x="5518150" y="3967163"/>
          <p14:tracePt t="31488" x="5530850" y="3992563"/>
          <p14:tracePt t="31496" x="5554663" y="4010025"/>
          <p14:tracePt t="31505" x="5580063" y="4029075"/>
          <p14:tracePt t="31512" x="5597525" y="4041775"/>
          <p14:tracePt t="31525" x="5616575" y="4052888"/>
          <p14:tracePt t="31529" x="5634038" y="4059238"/>
          <p14:tracePt t="31545" x="5659438" y="4065588"/>
          <p14:tracePt t="31552" x="5665788" y="4065588"/>
          <p14:tracePt t="31568" x="5672138" y="4065588"/>
          <p14:tracePt t="31592" x="5678488" y="4059238"/>
          <p14:tracePt t="31608" x="5683250" y="4059238"/>
          <p14:tracePt t="31624" x="5689600" y="4052888"/>
          <p14:tracePt t="31712" x="5695950" y="4052888"/>
          <p14:tracePt t="31960" x="5695950" y="4046538"/>
          <p14:tracePt t="32248" x="5702300" y="4046538"/>
          <p14:tracePt t="32392" x="5702300" y="4052888"/>
          <p14:tracePt t="32400" x="5708650" y="4052888"/>
          <p14:tracePt t="32432" x="5715000" y="4052888"/>
          <p14:tracePt t="32440" x="5721350" y="4052888"/>
          <p14:tracePt t="32456" x="5727700" y="4052888"/>
          <p14:tracePt t="32472" x="5732463" y="4046538"/>
          <p14:tracePt t="32536" x="5732463" y="4041775"/>
          <p14:tracePt t="32545" x="5738813" y="4041775"/>
          <p14:tracePt t="32560" x="5738813" y="4035425"/>
          <p14:tracePt t="32568" x="5738813" y="4029075"/>
          <p14:tracePt t="32576" x="5738813" y="4022725"/>
          <p14:tracePt t="32585" x="5745163" y="4016375"/>
          <p14:tracePt t="32592" x="5745163" y="4010025"/>
          <p14:tracePt t="32600" x="5745163" y="3997325"/>
          <p14:tracePt t="32608" x="5751513" y="3979863"/>
          <p14:tracePt t="32616" x="5757863" y="3960813"/>
          <p14:tracePt t="32625" x="5764213" y="3943350"/>
          <p14:tracePt t="32632" x="5770563" y="3911600"/>
          <p14:tracePt t="32645" x="5776913" y="3881438"/>
          <p14:tracePt t="32649" x="5781675" y="3856038"/>
          <p14:tracePt t="32665" x="5788025" y="3813175"/>
          <p14:tracePt t="32672" x="5794375" y="3789363"/>
          <p14:tracePt t="32685" x="5794375" y="3776663"/>
          <p14:tracePt t="32689" x="5794375" y="3763963"/>
          <p14:tracePt t="32705" x="5800725" y="3740150"/>
          <p14:tracePt t="32712" x="5800725" y="3721100"/>
          <p14:tracePt t="32725" x="5800725" y="3708400"/>
          <p14:tracePt t="32730" x="5800725" y="3697288"/>
          <p14:tracePt t="32746" x="5800725" y="3690938"/>
          <p14:tracePt t="32753" x="5800725" y="3684588"/>
          <p14:tracePt t="32792" x="5794375" y="3684588"/>
          <p14:tracePt t="32824" x="5788025" y="3684588"/>
          <p14:tracePt t="32832" x="5770563" y="3697288"/>
          <p14:tracePt t="32840" x="5738813" y="3714750"/>
          <p14:tracePt t="32848" x="5702300" y="3740150"/>
          <p14:tracePt t="32856" x="5678488" y="3757613"/>
          <p14:tracePt t="32865" x="5653088" y="3783013"/>
          <p14:tracePt t="32872" x="5629275" y="3806825"/>
          <p14:tracePt t="32885" x="5603875" y="3838575"/>
          <p14:tracePt t="32890" x="5580063" y="3862388"/>
          <p14:tracePt t="32905" x="5548313" y="3930650"/>
          <p14:tracePt t="32912" x="5548313" y="3954463"/>
          <p14:tracePt t="32925" x="5541963" y="3979863"/>
          <p14:tracePt t="32930" x="5541963" y="4003675"/>
          <p14:tracePt t="32947" x="5554663" y="4052888"/>
          <p14:tracePt t="32953" x="5567363" y="4078288"/>
          <p14:tracePt t="32966" x="5580063" y="4102100"/>
          <p14:tracePt t="32970" x="5591175" y="4121150"/>
          <p14:tracePt t="32985" x="5610225" y="4144963"/>
          <p14:tracePt t="32992" x="5622925" y="4157663"/>
          <p14:tracePt t="33005" x="5629275" y="4164013"/>
          <p14:tracePt t="33010" x="5634038" y="4164013"/>
          <p14:tracePt t="33032" x="5640388" y="4164013"/>
          <p14:tracePt t="33056" x="5646738" y="4164013"/>
          <p14:tracePt t="33065" x="5646738" y="4157663"/>
          <p14:tracePt t="33080" x="5653088" y="4151313"/>
          <p14:tracePt t="33104" x="5653088" y="4144963"/>
          <p14:tracePt t="33112" x="5659438" y="4144963"/>
          <p14:tracePt t="33600" x="5659438" y="4138613"/>
          <p14:tracePt t="33624" x="5665788" y="4144963"/>
          <p14:tracePt t="33632" x="5678488" y="4144963"/>
          <p14:tracePt t="33640" x="5702300" y="4151313"/>
          <p14:tracePt t="33648" x="5727700" y="4157663"/>
          <p14:tracePt t="33656" x="5764213" y="4170363"/>
          <p14:tracePt t="33665" x="5800725" y="4170363"/>
          <p14:tracePt t="33672" x="5830888" y="4176713"/>
          <p14:tracePt t="33685" x="5862638" y="4183063"/>
          <p14:tracePt t="33689" x="5886450" y="4183063"/>
          <p14:tracePt t="33705" x="5935663" y="4194175"/>
          <p14:tracePt t="33712" x="5954713" y="4194175"/>
          <p14:tracePt t="33726" x="5967413" y="4194175"/>
          <p14:tracePt t="33736" x="5973763" y="4194175"/>
          <p14:tracePt t="33760" x="5973763" y="4187825"/>
          <p14:tracePt t="33784" x="5978525" y="4183063"/>
          <p14:tracePt t="33800" x="5984875" y="4176713"/>
          <p14:tracePt t="33808" x="5984875" y="4170363"/>
          <p14:tracePt t="33816" x="5997575" y="4151313"/>
          <p14:tracePt t="33824" x="6010275" y="4138613"/>
          <p14:tracePt t="33832" x="6016625" y="4121150"/>
          <p14:tracePt t="33840" x="6034088" y="4095750"/>
          <p14:tracePt t="33848" x="6053138" y="4078288"/>
          <p14:tracePt t="33856" x="6065838" y="4059238"/>
          <p14:tracePt t="33865" x="6083300" y="4035425"/>
          <p14:tracePt t="33872" x="6102350" y="4003675"/>
          <p14:tracePt t="33885" x="6115050" y="3986213"/>
          <p14:tracePt t="33889" x="6119813" y="3954463"/>
          <p14:tracePt t="33905" x="6132513" y="3894138"/>
          <p14:tracePt t="33912" x="6132513" y="3862388"/>
          <p14:tracePt t="33925" x="6132513" y="3838575"/>
          <p14:tracePt t="33929" x="6119813" y="3806825"/>
          <p14:tracePt t="33947" x="6102350" y="3763963"/>
          <p14:tracePt t="33953" x="6089650" y="3751263"/>
          <p14:tracePt t="33966" x="6083300" y="3740150"/>
          <p14:tracePt t="33970" x="6083300" y="3733800"/>
          <p14:tracePt t="33986" x="6076950" y="3733800"/>
          <p14:tracePt t="34048" x="6072188" y="3733800"/>
          <p14:tracePt t="34064" x="6065838" y="3740150"/>
          <p14:tracePt t="34072" x="6059488" y="3751263"/>
          <p14:tracePt t="34080" x="6059488" y="3757613"/>
          <p14:tracePt t="34088" x="6053138" y="3763963"/>
          <p14:tracePt t="34096" x="6053138" y="3770313"/>
          <p14:tracePt t="34105" x="6046788" y="3770313"/>
          <p14:tracePt t="34112" x="6046788" y="3776663"/>
          <p14:tracePt t="34808" x="6040438" y="3783013"/>
          <p14:tracePt t="34816" x="6040438" y="3789363"/>
          <p14:tracePt t="34824" x="6027738" y="3800475"/>
          <p14:tracePt t="34832" x="6016625" y="3813175"/>
          <p14:tracePt t="34840" x="6010275" y="3825875"/>
          <p14:tracePt t="34848" x="6003925" y="3832225"/>
          <p14:tracePt t="34864" x="5997575" y="3838575"/>
          <p14:tracePt t="34880" x="5997575" y="3844925"/>
          <p14:tracePt t="34888" x="5991225" y="3844925"/>
          <p14:tracePt t="34904" x="5991225" y="3849688"/>
          <p14:tracePt t="34920" x="5984875" y="3849688"/>
          <p14:tracePt t="35304" x="5984875" y="3856038"/>
          <p14:tracePt t="35320" x="5984875" y="3875088"/>
          <p14:tracePt t="35328" x="5973763" y="3917950"/>
          <p14:tracePt t="35336" x="5961063" y="3960813"/>
          <p14:tracePt t="35345" x="5954713" y="4022725"/>
          <p14:tracePt t="35352" x="5942013" y="4090988"/>
          <p14:tracePt t="35360" x="5924550" y="4176713"/>
          <p14:tracePt t="35368" x="5918200" y="4268788"/>
          <p14:tracePt t="35376" x="5911850" y="4373563"/>
          <p14:tracePt t="35385" x="5905500" y="4478338"/>
          <p14:tracePt t="35392" x="5905500" y="4587875"/>
          <p14:tracePt t="35404" x="5905500" y="4711700"/>
          <p14:tracePt t="35408" x="5905500" y="4833938"/>
          <p14:tracePt t="35425" x="5929313" y="5111750"/>
          <p14:tracePt t="35432" x="5954713" y="5233988"/>
          <p14:tracePt t="35445" x="5978525" y="5351463"/>
          <p14:tracePt t="35450" x="6003925" y="5456238"/>
          <p14:tracePt t="35465" x="6034088" y="5548313"/>
          <p14:tracePt t="35466" x="6065838" y="5640388"/>
          <p14:tracePt t="35473" x="6089650" y="5713413"/>
          <p14:tracePt t="35484" x="6115050" y="5762625"/>
          <p14:tracePt t="35488" x="6132513" y="5800725"/>
          <p14:tracePt t="35505" x="6145213" y="5824538"/>
          <p14:tracePt t="35506" x="6157913" y="5837238"/>
          <p14:tracePt t="35560" x="6157913" y="5843588"/>
          <p14:tracePt t="35576" x="6164263" y="5843588"/>
          <p14:tracePt t="35592" x="6164263" y="5837238"/>
          <p14:tracePt t="35608" x="6169025" y="5830888"/>
          <p14:tracePt t="35616" x="6169025" y="5824538"/>
          <p14:tracePt t="35624" x="6175375" y="5818188"/>
          <p14:tracePt t="35640" x="6175375" y="5811838"/>
          <p14:tracePt t="35648" x="6181725" y="5811838"/>
          <p14:tracePt t="35824" x="6181725" y="5805488"/>
          <p14:tracePt t="36000" x="6181725" y="5800725"/>
          <p14:tracePt t="36016" x="6181725" y="5794375"/>
          <p14:tracePt t="36040" x="6181725" y="5788025"/>
          <p14:tracePt t="36464" x="6181725" y="5781675"/>
          <p14:tracePt t="36568" x="6181725" y="5775325"/>
          <p14:tracePt t="36632" x="6175375" y="5775325"/>
          <p14:tracePt t="36648" x="6169025" y="5775325"/>
          <p14:tracePt t="36656" x="6151563" y="5775325"/>
          <p14:tracePt t="36664" x="6132513" y="5781675"/>
          <p14:tracePt t="36672" x="6119813" y="5788025"/>
          <p14:tracePt t="36680" x="6102350" y="5788025"/>
          <p14:tracePt t="36688" x="6083300" y="5794375"/>
          <p14:tracePt t="36696" x="6065838" y="5794375"/>
          <p14:tracePt t="36705" x="6040438" y="5800725"/>
          <p14:tracePt t="36712" x="6016625" y="5805488"/>
          <p14:tracePt t="36725" x="5991225" y="5805488"/>
          <p14:tracePt t="36728" x="5973763" y="5811838"/>
          <p14:tracePt t="36745" x="5929313" y="5811838"/>
          <p14:tracePt t="36752" x="5911850" y="5811838"/>
          <p14:tracePt t="36765" x="5905500" y="5811838"/>
          <p14:tracePt t="36770" x="5892800" y="5811838"/>
          <p14:tracePt t="36785" x="5880100" y="5811838"/>
          <p14:tracePt t="36864" x="5880100" y="5805488"/>
          <p14:tracePt t="36912" x="5875338" y="5805488"/>
          <p14:tracePt t="36920" x="5875338" y="5800725"/>
          <p14:tracePt t="36944" x="5868988" y="5794375"/>
          <p14:tracePt t="36952" x="5868988" y="5788025"/>
          <p14:tracePt t="36960" x="5862638" y="5781675"/>
          <p14:tracePt t="36968" x="5856288" y="5768975"/>
          <p14:tracePt t="36976" x="5856288" y="5762625"/>
          <p14:tracePt t="36985" x="5849938" y="5756275"/>
          <p14:tracePt t="36992" x="5843588" y="5751513"/>
          <p14:tracePt t="37072" x="5843588" y="5745163"/>
          <p14:tracePt t="37208" x="5837238" y="5745163"/>
          <p14:tracePt t="37368" x="5837238" y="5738813"/>
          <p14:tracePt t="37376" x="5837238" y="5732463"/>
          <p14:tracePt t="37400" x="5837238" y="5726113"/>
          <p14:tracePt t="37424" x="5830888" y="5726113"/>
          <p14:tracePt t="37832" x="5830888" y="5719763"/>
          <p14:tracePt t="37976" x="5830888" y="5713413"/>
          <p14:tracePt t="38016" x="5837238" y="5713413"/>
          <p14:tracePt t="38072" x="5843588" y="5713413"/>
          <p14:tracePt t="38088" x="5849938" y="5713413"/>
          <p14:tracePt t="38096" x="5862638" y="5713413"/>
          <p14:tracePt t="38105" x="5875338" y="5713413"/>
          <p14:tracePt t="38112" x="5886450" y="5713413"/>
          <p14:tracePt t="38120" x="5905500" y="5713413"/>
          <p14:tracePt t="38128" x="5924550" y="5713413"/>
          <p14:tracePt t="38136" x="5929313" y="5713413"/>
          <p14:tracePt t="38145" x="5935663" y="5713413"/>
          <p14:tracePt t="38152" x="5942013" y="5713413"/>
          <p14:tracePt t="38816" x="5948363" y="5713413"/>
          <p14:tracePt t="38840" x="5954713" y="5713413"/>
          <p14:tracePt t="38848" x="5961063" y="5713413"/>
          <p14:tracePt t="38856" x="5967413" y="5713413"/>
          <p14:tracePt t="38864" x="5967413" y="5707063"/>
          <p14:tracePt t="38872" x="5973763" y="5707063"/>
          <p14:tracePt t="38952" x="5978525" y="5707063"/>
          <p14:tracePt t="38968" x="5984875" y="5707063"/>
          <p14:tracePt t="38976" x="5991225" y="5707063"/>
          <p14:tracePt t="38984" x="6003925" y="5707063"/>
          <p14:tracePt t="38992" x="6022975" y="5707063"/>
          <p14:tracePt t="39000" x="6046788" y="5707063"/>
          <p14:tracePt t="39008" x="6072188" y="5707063"/>
          <p14:tracePt t="39016" x="6096000" y="5707063"/>
          <p14:tracePt t="39025" x="6119813" y="5707063"/>
          <p14:tracePt t="39032" x="6145213" y="5707063"/>
          <p14:tracePt t="39045" x="6169025" y="5707063"/>
          <p14:tracePt t="39049" x="6194425" y="5707063"/>
          <p14:tracePt t="39066" x="6218238" y="5707063"/>
          <p14:tracePt t="39072" x="6230938" y="5707063"/>
          <p14:tracePt t="39086" x="6237288" y="5707063"/>
          <p14:tracePt t="39090" x="6243638" y="5707063"/>
          <p14:tracePt t="39176" x="6249988" y="5707063"/>
          <p14:tracePt t="39216" x="6256338" y="5707063"/>
          <p14:tracePt t="39232" x="6262688" y="5707063"/>
          <p14:tracePt t="39256" x="6267450" y="5707063"/>
          <p14:tracePt t="39288" x="6273800" y="5707063"/>
          <p14:tracePt t="39296" x="6273800" y="5702300"/>
          <p14:tracePt t="45120" x="6273800" y="5695950"/>
          <p14:tracePt t="45128" x="6249988" y="5670550"/>
          <p14:tracePt t="45136" x="6213475" y="5646738"/>
          <p14:tracePt t="45145" x="6151563" y="5608638"/>
          <p14:tracePt t="45152" x="6072188" y="5559425"/>
          <p14:tracePt t="45160" x="5978525" y="5505450"/>
          <p14:tracePt t="45168" x="5862638" y="5443538"/>
          <p14:tracePt t="45176" x="5702300" y="5351463"/>
          <p14:tracePt t="45185" x="5561013" y="5265738"/>
          <p14:tracePt t="45192" x="5413375" y="5184775"/>
          <p14:tracePt t="45204" x="5259388" y="5086350"/>
          <p14:tracePt t="45208" x="5105400" y="4987925"/>
          <p14:tracePt t="45224" x="4957763" y="4902200"/>
          <p14:tracePt t="45225" x="4822825" y="4822825"/>
          <p14:tracePt t="45233" x="4718050" y="4760913"/>
          <p14:tracePt t="45244" x="4638675" y="4711700"/>
          <p14:tracePt t="45248" x="4576763" y="4668838"/>
          <p14:tracePt t="45265" x="4533900" y="4630738"/>
          <p14:tracePt t="45266" x="4514850" y="4613275"/>
          <p14:tracePt t="45273" x="4502150" y="4594225"/>
          <p14:tracePt t="45305" x="4502150" y="4587875"/>
          <p14:tracePt t="45336" x="4508500" y="4587875"/>
          <p14:tracePt t="45345" x="4514850" y="4587875"/>
          <p14:tracePt t="45352" x="4521200" y="4594225"/>
          <p14:tracePt t="45376" x="4527550" y="4594225"/>
          <p14:tracePt t="45400" x="4527550" y="4600575"/>
          <p14:tracePt t="45408" x="4533900" y="4600575"/>
          <p14:tracePt t="45464" x="4533900" y="4606925"/>
          <p14:tracePt t="45536" x="4533900" y="4613275"/>
          <p14:tracePt t="45560" x="4533900" y="4619625"/>
          <p14:tracePt t="45568" x="4533900" y="4625975"/>
          <p14:tracePt t="45576" x="4533900" y="4637088"/>
          <p14:tracePt t="45585" x="4533900" y="4649788"/>
          <p14:tracePt t="45592" x="4540250" y="4656138"/>
          <p14:tracePt t="45600" x="4540250" y="4668838"/>
          <p14:tracePt t="45608" x="4540250" y="4679950"/>
          <p14:tracePt t="45616" x="4540250" y="4686300"/>
          <p14:tracePt t="45625" x="4546600" y="4692650"/>
          <p14:tracePt t="45728" x="4546600" y="4699000"/>
          <p14:tracePt t="45736" x="4546600" y="4692650"/>
          <p14:tracePt t="45752" x="4551363" y="4679950"/>
          <p14:tracePt t="45760" x="4551363" y="4656138"/>
          <p14:tracePt t="45768" x="4564063" y="4625975"/>
          <p14:tracePt t="45776" x="4564063" y="4594225"/>
          <p14:tracePt t="45785" x="4576763" y="4557713"/>
          <p14:tracePt t="45792" x="4589463" y="4508500"/>
          <p14:tracePt t="45800" x="4600575" y="4465638"/>
          <p14:tracePt t="45808" x="4606925" y="4416425"/>
          <p14:tracePt t="45816" x="4625975" y="4367213"/>
          <p14:tracePt t="45825" x="4632325" y="4324350"/>
          <p14:tracePt t="45832" x="4638675" y="4275138"/>
          <p14:tracePt t="45844" x="4645025" y="4219575"/>
          <p14:tracePt t="45848" x="4645025" y="4170363"/>
          <p14:tracePt t="45865" x="4645025" y="4127500"/>
          <p14:tracePt t="45866" x="4645025" y="4084638"/>
          <p14:tracePt t="45872" x="4645025" y="4041775"/>
          <p14:tracePt t="45884" x="4645025" y="3992563"/>
          <p14:tracePt t="45889" x="4645025" y="3948113"/>
          <p14:tracePt t="45905" x="4638675" y="3898900"/>
          <p14:tracePt t="45906" x="4632325" y="3856038"/>
          <p14:tracePt t="45913" x="4632325" y="3825875"/>
          <p14:tracePt t="45925" x="4632325" y="3795713"/>
          <p14:tracePt t="45929" x="4625975" y="3763963"/>
          <p14:tracePt t="45947" x="4619625" y="3721100"/>
          <p14:tracePt t="45952" x="4619625" y="3708400"/>
          <p14:tracePt t="45965" x="4619625" y="3697288"/>
          <p14:tracePt t="45970" x="4619625" y="3690938"/>
          <p14:tracePt t="46096" x="4619625" y="3702050"/>
          <p14:tracePt t="46104" x="4613275" y="3727450"/>
          <p14:tracePt t="46112" x="4606925" y="3757613"/>
          <p14:tracePt t="46120" x="4600575" y="3783013"/>
          <p14:tracePt t="46128" x="4595813" y="3813175"/>
          <p14:tracePt t="46136" x="4583113" y="3849688"/>
          <p14:tracePt t="46145" x="4576763" y="3894138"/>
          <p14:tracePt t="46152" x="4564063" y="3948113"/>
          <p14:tracePt t="46165" x="4551363" y="4003675"/>
          <p14:tracePt t="46169" x="4540250" y="4059238"/>
          <p14:tracePt t="46185" x="4527550" y="4114800"/>
          <p14:tracePt t="46186" x="4514850" y="4170363"/>
          <p14:tracePt t="46193" x="4502150" y="4232275"/>
          <p14:tracePt t="46205" x="4497388" y="4281488"/>
          <p14:tracePt t="46208" x="4478338" y="4348163"/>
          <p14:tracePt t="46225" x="4465638" y="4403725"/>
          <p14:tracePt t="46226" x="4459288" y="4459288"/>
          <p14:tracePt t="46233" x="4448175" y="4508500"/>
          <p14:tracePt t="46245" x="4441825" y="4545013"/>
          <p14:tracePt t="46250" x="4435475" y="4576763"/>
          <p14:tracePt t="46265" x="4429125" y="4600575"/>
          <p14:tracePt t="46266" x="4429125" y="4613275"/>
          <p14:tracePt t="46368" x="4429125" y="4606925"/>
          <p14:tracePt t="48960" x="4429125" y="4600575"/>
          <p14:tracePt t="49136" x="4422775" y="4600575"/>
          <p14:tracePt t="49152" x="4422775" y="4594225"/>
          <p14:tracePt t="49240" x="4422775" y="4587875"/>
          <p14:tracePt t="49248" x="4429125" y="4587875"/>
          <p14:tracePt t="49264" x="4429125" y="4581525"/>
          <p14:tracePt t="49272" x="4435475" y="4581525"/>
          <p14:tracePt t="49280" x="4435475" y="4576763"/>
          <p14:tracePt t="49288" x="4441825" y="4570413"/>
          <p14:tracePt t="49296" x="4441825" y="4564063"/>
          <p14:tracePt t="49305" x="4448175" y="4557713"/>
          <p14:tracePt t="49312" x="4452938" y="4551363"/>
          <p14:tracePt t="49328" x="4452938" y="4545013"/>
          <p14:tracePt t="49336" x="4459288" y="4538663"/>
          <p14:tracePt t="49352" x="4459288" y="4532313"/>
          <p14:tracePt t="49360" x="4465638" y="4527550"/>
          <p14:tracePt t="49376" x="4465638" y="4521200"/>
          <p14:tracePt t="49384" x="4471988" y="4514850"/>
          <p14:tracePt t="49392" x="4478338" y="4508500"/>
          <p14:tracePt t="49400" x="4478338" y="4502150"/>
          <p14:tracePt t="49408" x="4484688" y="4489450"/>
          <p14:tracePt t="49416" x="4491038" y="4478338"/>
          <p14:tracePt t="49425" x="4491038" y="4471988"/>
          <p14:tracePt t="49432" x="4497388" y="4465638"/>
          <p14:tracePt t="49446" x="4508500" y="4452938"/>
          <p14:tracePt t="49449" x="4508500" y="4446588"/>
          <p14:tracePt t="49465" x="4521200" y="4433888"/>
          <p14:tracePt t="49472" x="4521200" y="4429125"/>
          <p14:tracePt t="49512" x="4527550" y="4429125"/>
          <p14:tracePt t="49544" x="4527550" y="4422775"/>
          <p14:tracePt t="49552" x="4521200" y="4422775"/>
          <p14:tracePt t="49568" x="4514850" y="4422775"/>
          <p14:tracePt t="49576" x="4508500" y="4416425"/>
          <p14:tracePt t="49600" x="4508500" y="4410075"/>
          <p14:tracePt t="49616" x="4508500" y="4403725"/>
          <p14:tracePt t="49688" x="4508500" y="4397375"/>
          <p14:tracePt t="49728" x="4514850" y="4397375"/>
          <p14:tracePt t="49736" x="4533900" y="4397375"/>
          <p14:tracePt t="49744" x="4570413" y="4403725"/>
          <p14:tracePt t="49752" x="4619625" y="4410075"/>
          <p14:tracePt t="49760" x="4705350" y="4429125"/>
          <p14:tracePt t="49768" x="4803775" y="4446588"/>
          <p14:tracePt t="49776" x="4914900" y="4459288"/>
          <p14:tracePt t="49786" x="5038725" y="4471988"/>
          <p14:tracePt t="49792" x="5160963" y="4478338"/>
          <p14:tracePt t="49805" x="5284788" y="4471988"/>
          <p14:tracePt t="49809" x="5419725" y="4452938"/>
          <p14:tracePt t="49825" x="5659438" y="4416425"/>
          <p14:tracePt t="49832" x="5770563" y="4391025"/>
          <p14:tracePt t="49846" x="5868988" y="4360863"/>
          <p14:tracePt t="49850" x="5954713" y="4330700"/>
          <p14:tracePt t="49865" x="6072188" y="4256088"/>
          <p14:tracePt t="49872" x="6096000" y="4225925"/>
          <p14:tracePt t="49885" x="6102350" y="4194175"/>
          <p14:tracePt t="49889" x="6096000" y="4164013"/>
          <p14:tracePt t="49906" x="6022975" y="4090988"/>
          <p14:tracePt t="49912" x="5948363" y="4046538"/>
          <p14:tracePt t="49925" x="5849938" y="3997325"/>
          <p14:tracePt t="49930" x="5745163" y="3960813"/>
          <p14:tracePt t="49947" x="5580063" y="3911600"/>
          <p14:tracePt t="50048" x="5561013" y="3911600"/>
          <p14:tracePt t="50064" x="5580063" y="3924300"/>
          <p14:tracePt t="50072" x="5629275" y="3960813"/>
          <p14:tracePt t="50080" x="5702300" y="3997325"/>
          <p14:tracePt t="50088" x="5776913" y="4022725"/>
          <p14:tracePt t="50096" x="5837238" y="4041775"/>
          <p14:tracePt t="50105" x="5892800" y="4046538"/>
          <p14:tracePt t="50112" x="5935663" y="4046538"/>
          <p14:tracePt t="50124" x="5961063" y="4041775"/>
          <p14:tracePt t="50128" x="5978525" y="4035425"/>
          <p14:tracePt t="50145" x="5991225" y="4029075"/>
          <p14:tracePt t="50146" x="5997575" y="4022725"/>
          <p14:tracePt t="50176" x="5997575" y="4016375"/>
          <p14:tracePt t="50192" x="5997575" y="4003675"/>
          <p14:tracePt t="50200" x="5991225" y="3986213"/>
          <p14:tracePt t="50208" x="5984875" y="3967163"/>
          <p14:tracePt t="50216" x="5984875" y="3943350"/>
          <p14:tracePt t="50225" x="5978525" y="3917950"/>
          <p14:tracePt t="50232" x="5978525" y="3894138"/>
          <p14:tracePt t="50240" x="5973763" y="3868738"/>
          <p14:tracePt t="50248" x="5973763" y="3838575"/>
          <p14:tracePt t="50256" x="5967413" y="3806825"/>
          <p14:tracePt t="50265" x="5961063" y="3770313"/>
          <p14:tracePt t="50272" x="5954713" y="3727450"/>
          <p14:tracePt t="50285" x="5948363" y="3690938"/>
          <p14:tracePt t="50288" x="5935663" y="3652838"/>
          <p14:tracePt t="50305" x="5924550" y="3622675"/>
          <p14:tracePt t="50305" x="5911850" y="3592513"/>
          <p14:tracePt t="50312" x="5899150" y="3560763"/>
          <p14:tracePt t="50324" x="5880100" y="3530600"/>
          <p14:tracePt t="50328" x="5862638" y="3500438"/>
          <p14:tracePt t="50345" x="5849938" y="3481388"/>
          <p14:tracePt t="50346" x="5830888" y="3455988"/>
          <p14:tracePt t="50353" x="5813425" y="3432175"/>
          <p14:tracePt t="50364" x="5776913" y="3402013"/>
          <p14:tracePt t="50369" x="5738813" y="3352800"/>
          <p14:tracePt t="50385" x="5683250" y="3303588"/>
          <p14:tracePt t="50386" x="5629275" y="3259138"/>
          <p14:tracePt t="50393" x="5567363" y="3228975"/>
          <p14:tracePt t="50404" x="5505450" y="3209925"/>
          <p14:tracePt t="50409" x="5443538" y="3198813"/>
          <p14:tracePt t="50425" x="5383213" y="3198813"/>
          <p14:tracePt t="50426" x="5314950" y="3205163"/>
          <p14:tracePt t="50432" x="5240338" y="3222625"/>
          <p14:tracePt t="50444" x="5173663" y="3248025"/>
          <p14:tracePt t="50448" x="5111750" y="3284538"/>
          <p14:tracePt t="50465" x="5056188" y="3327400"/>
          <p14:tracePt t="50466" x="5013325" y="3370263"/>
          <p14:tracePt t="50473" x="4976813" y="3425825"/>
          <p14:tracePt t="50484" x="4951413" y="3475038"/>
          <p14:tracePt t="50489" x="4927600" y="3536950"/>
          <p14:tracePt t="50505" x="4921250" y="3592513"/>
          <p14:tracePt t="50506" x="4914900" y="3648075"/>
          <p14:tracePt t="50513" x="4914900" y="3697288"/>
          <p14:tracePt t="50524" x="4921250" y="3757613"/>
          <p14:tracePt t="50529" x="4927600" y="3819525"/>
          <p14:tracePt t="50545" x="4951413" y="3898900"/>
          <p14:tracePt t="50546" x="4983163" y="3973513"/>
          <p14:tracePt t="50553" x="5019675" y="4052888"/>
          <p14:tracePt t="50565" x="5056188" y="4121150"/>
          <p14:tracePt t="50569" x="5105400" y="4200525"/>
          <p14:tracePt t="50585" x="5167313" y="4292600"/>
          <p14:tracePt t="50586" x="5222875" y="4367213"/>
          <p14:tracePt t="50593" x="5284788" y="4433888"/>
          <p14:tracePt t="50605" x="5351463" y="4502150"/>
          <p14:tracePt t="50610" x="5413375" y="4551363"/>
          <p14:tracePt t="50625" x="5475288" y="4600575"/>
          <p14:tracePt t="50626" x="5530850" y="4630738"/>
          <p14:tracePt t="50632" x="5597525" y="4649788"/>
          <p14:tracePt t="50644" x="5659438" y="4656138"/>
          <p14:tracePt t="50649" x="5708650" y="4656138"/>
          <p14:tracePt t="50665" x="5757863" y="4643438"/>
          <p14:tracePt t="50665" x="5800725" y="4625975"/>
          <p14:tracePt t="50672" x="5837238" y="4594225"/>
          <p14:tracePt t="50685" x="5880100" y="4551363"/>
          <p14:tracePt t="50690" x="5911850" y="4502150"/>
          <p14:tracePt t="50705" x="5978525" y="4410075"/>
          <p14:tracePt t="50712" x="6010275" y="4360863"/>
          <p14:tracePt t="50724" x="6040438" y="4311650"/>
          <p14:tracePt t="50728" x="6072188" y="4256088"/>
          <p14:tracePt t="50745" x="6102350" y="4194175"/>
          <p14:tracePt t="50746" x="6126163" y="4138613"/>
          <p14:tracePt t="50753" x="6145213" y="4084638"/>
          <p14:tracePt t="50764" x="6157913" y="4022725"/>
          <p14:tracePt t="50768" x="6175375" y="3967163"/>
          <p14:tracePt t="50785" x="6181725" y="3911600"/>
          <p14:tracePt t="50787" x="6188075" y="3838575"/>
          <p14:tracePt t="50793" x="6181725" y="3770313"/>
          <p14:tracePt t="50804" x="6175375" y="3708400"/>
          <p14:tracePt t="50809" x="6157913" y="3652838"/>
          <p14:tracePt t="50825" x="6119813" y="3603625"/>
          <p14:tracePt t="50826" x="6072188" y="3560763"/>
          <p14:tracePt t="50833" x="6010275" y="3517900"/>
          <p14:tracePt t="50844" x="5924550" y="3481388"/>
          <p14:tracePt t="50849" x="5837238" y="3451225"/>
          <p14:tracePt t="50865" x="5770563" y="3432175"/>
          <p14:tracePt t="50865" x="5738813" y="3425825"/>
          <p14:tracePt t="50976" x="5732463" y="3425825"/>
          <p14:tracePt t="50985" x="5745163" y="3444875"/>
          <p14:tracePt t="50992" x="5781675" y="3487738"/>
          <p14:tracePt t="51000" x="5837238" y="3543300"/>
          <p14:tracePt t="51008" x="5911850" y="3603625"/>
          <p14:tracePt t="51016" x="5997575" y="3659188"/>
          <p14:tracePt t="51025" x="6089650" y="3721100"/>
          <p14:tracePt t="51032" x="6169025" y="3763963"/>
          <p14:tracePt t="51045" x="6237288" y="3795713"/>
          <p14:tracePt t="51049" x="6292850" y="3813175"/>
          <p14:tracePt t="51065" x="6354763" y="3832225"/>
          <p14:tracePt t="51066" x="6415088" y="3849688"/>
          <p14:tracePt t="51072" x="6489700" y="3862388"/>
          <p14:tracePt t="51085" x="6562725" y="3868738"/>
          <p14:tracePt t="51088" x="6637338" y="3881438"/>
          <p14:tracePt t="51105" x="6705600" y="3894138"/>
          <p14:tracePt t="51106" x="6759575" y="3898900"/>
          <p14:tracePt t="51112" x="6808788" y="3905250"/>
          <p14:tracePt t="51125" x="6853238" y="3905250"/>
          <p14:tracePt t="51129" x="6883400" y="3898900"/>
          <p14:tracePt t="51145" x="6913563" y="3894138"/>
          <p14:tracePt t="51146" x="6938963" y="3881438"/>
          <p14:tracePt t="51153" x="6962775" y="3862388"/>
          <p14:tracePt t="51165" x="6994525" y="3832225"/>
          <p14:tracePt t="51169" x="7024688" y="3795713"/>
          <p14:tracePt t="51185" x="7092950" y="3708400"/>
          <p14:tracePt t="51192" x="7123113" y="3665538"/>
          <p14:tracePt t="51205" x="7159625" y="3622675"/>
          <p14:tracePt t="51209" x="7191375" y="3573463"/>
          <p14:tracePt t="51225" x="7221538" y="3517900"/>
          <p14:tracePt t="51226" x="7251700" y="3455988"/>
          <p14:tracePt t="51232" x="7277100" y="3402013"/>
          <p14:tracePt t="51245" x="7300913" y="3346450"/>
          <p14:tracePt t="51250" x="7313613" y="3290888"/>
          <p14:tracePt t="51265" x="7332663" y="3235325"/>
          <p14:tracePt t="51266" x="7332663" y="3192463"/>
          <p14:tracePt t="51272" x="7332663" y="3143250"/>
          <p14:tracePt t="51285" x="7326313" y="3106738"/>
          <p14:tracePt t="51289" x="7313613" y="3074988"/>
          <p14:tracePt t="51305" x="7289800" y="3051175"/>
          <p14:tracePt t="51306" x="7264400" y="3019425"/>
          <p14:tracePt t="51312" x="7227888" y="3001963"/>
          <p14:tracePt t="51325" x="7178675" y="2982913"/>
          <p14:tracePt t="51329" x="7110413" y="2970213"/>
          <p14:tracePt t="51345" x="7050088" y="2970213"/>
          <p14:tracePt t="51346" x="6981825" y="2970213"/>
          <p14:tracePt t="51352" x="6919913" y="2982913"/>
          <p14:tracePt t="51365" x="6858000" y="3001963"/>
          <p14:tracePt t="51370" x="6797675" y="3032125"/>
          <p14:tracePt t="51385" x="6742113" y="3062288"/>
          <p14:tracePt t="51387" x="6686550" y="3111500"/>
          <p14:tracePt t="51393" x="6630988" y="3160713"/>
          <p14:tracePt t="51405" x="6588125" y="3205163"/>
          <p14:tracePt t="51411" x="6545263" y="3254375"/>
          <p14:tracePt t="51425" x="6519863" y="3297238"/>
          <p14:tracePt t="51427" x="6496050" y="3340100"/>
          <p14:tracePt t="51433" x="6470650" y="3382963"/>
          <p14:tracePt t="51445" x="6453188" y="3438525"/>
          <p14:tracePt t="51451" x="6440488" y="3487738"/>
          <p14:tracePt t="51465" x="6427788" y="3536950"/>
          <p14:tracePt t="51466" x="6421438" y="3573463"/>
          <p14:tracePt t="51473" x="6410325" y="3616325"/>
          <p14:tracePt t="51485" x="6403975" y="3665538"/>
          <p14:tracePt t="51490" x="6397625" y="3708400"/>
          <p14:tracePt t="51505" x="6397625" y="3806825"/>
          <p14:tracePt t="51512" x="6397625" y="3849688"/>
          <p14:tracePt t="51525" x="6403975" y="3894138"/>
          <p14:tracePt t="51530" x="6410325" y="3930650"/>
          <p14:tracePt t="51545" x="6421438" y="3973513"/>
          <p14:tracePt t="51546" x="6427788" y="4016375"/>
          <p14:tracePt t="51553" x="6440488" y="4046538"/>
          <p14:tracePt t="51565" x="6446838" y="4090988"/>
          <p14:tracePt t="51570" x="6453188" y="4127500"/>
          <p14:tracePt t="51585" x="6459538" y="4157663"/>
          <p14:tracePt t="51586" x="6459538" y="4194175"/>
          <p14:tracePt t="51593" x="6464300" y="4225925"/>
          <p14:tracePt t="51605" x="6470650" y="4262438"/>
          <p14:tracePt t="51611" x="6477000" y="4292600"/>
          <p14:tracePt t="51625" x="6477000" y="4318000"/>
          <p14:tracePt t="51626" x="6477000" y="4335463"/>
          <p14:tracePt t="51640" x="6477000" y="4341813"/>
          <p14:tracePt t="51680" x="6470650" y="4324350"/>
          <p14:tracePt t="51688" x="6470650" y="4298950"/>
          <p14:tracePt t="51696" x="6470650" y="4275138"/>
          <p14:tracePt t="51704" x="6470650" y="4237038"/>
          <p14:tracePt t="51712" x="6483350" y="4200525"/>
          <p14:tracePt t="51720" x="6496050" y="4157663"/>
          <p14:tracePt t="51728" x="6513513" y="4121150"/>
          <p14:tracePt t="51736" x="6532563" y="4090988"/>
          <p14:tracePt t="51832" x="6538913" y="4084638"/>
          <p14:tracePt t="51848" x="6557963" y="4095750"/>
          <p14:tracePt t="51856" x="6581775" y="4133850"/>
          <p14:tracePt t="51864" x="6618288" y="4170363"/>
          <p14:tracePt t="51872" x="6643688" y="4200525"/>
          <p14:tracePt t="51880" x="6667500" y="4232275"/>
          <p14:tracePt t="51888" x="6680200" y="4249738"/>
          <p14:tracePt t="51896" x="6692900" y="4268788"/>
          <p14:tracePt t="51905" x="6699250" y="4286250"/>
          <p14:tracePt t="51912" x="6705600" y="4286250"/>
          <p14:tracePt t="52071" x="6705600" y="4292600"/>
          <p14:tracePt t="52200" x="6705600" y="4286250"/>
          <p14:tracePt t="52216" x="6710363" y="4286250"/>
          <p14:tracePt t="52224" x="6710363" y="4281488"/>
          <p14:tracePt t="52240" x="6710363" y="4275138"/>
          <p14:tracePt t="52248" x="6710363" y="4268788"/>
          <p14:tracePt t="52256" x="6710363" y="4262438"/>
          <p14:tracePt t="52264" x="6710363" y="4256088"/>
          <p14:tracePt t="52272" x="6710363" y="4249738"/>
          <p14:tracePt t="52280" x="6710363" y="4243388"/>
          <p14:tracePt t="52288" x="6716713" y="4237038"/>
          <p14:tracePt t="52296" x="6716713" y="4225925"/>
          <p14:tracePt t="52305" x="6716713" y="4213225"/>
          <p14:tracePt t="52312" x="6716713" y="4200525"/>
          <p14:tracePt t="52325" x="6716713" y="4183063"/>
          <p14:tracePt t="52328" x="6710363" y="4170363"/>
          <p14:tracePt t="52345" x="6705600" y="4144963"/>
          <p14:tracePt t="52352" x="6705600" y="4133850"/>
          <p14:tracePt t="52365" x="6705600" y="4127500"/>
          <p14:tracePt t="52376" x="6699250" y="4121150"/>
          <p14:tracePt t="52385" x="6699250" y="4114800"/>
          <p14:tracePt t="52392" x="6699250" y="4108450"/>
          <p14:tracePt t="52408" x="6692900" y="4108450"/>
          <p14:tracePt t="52416" x="6692900" y="4102100"/>
          <p14:tracePt t="53088" x="6692900" y="4095750"/>
          <p14:tracePt t="53152" x="6692900" y="4090988"/>
          <p14:tracePt t="53312" x="6686550" y="4084638"/>
          <p14:tracePt t="53328" x="6686550" y="4078288"/>
          <p14:tracePt t="53336" x="6686550" y="4065588"/>
          <p14:tracePt t="53345" x="6686550" y="4052888"/>
          <p14:tracePt t="53352" x="6692900" y="4022725"/>
          <p14:tracePt t="53360" x="6699250" y="3992563"/>
          <p14:tracePt t="53368" x="6710363" y="3954463"/>
          <p14:tracePt t="53376" x="6716713" y="3905250"/>
          <p14:tracePt t="53385" x="6723063" y="3856038"/>
          <p14:tracePt t="53392" x="6723063" y="3813175"/>
          <p14:tracePt t="53405" x="6716713" y="3770313"/>
          <p14:tracePt t="53409" x="6705600" y="3733800"/>
          <p14:tracePt t="53425" x="6673850" y="3665538"/>
          <p14:tracePt t="53432" x="6656388" y="3641725"/>
          <p14:tracePt t="53445" x="6630988" y="3622675"/>
          <p14:tracePt t="53449" x="6607175" y="3603625"/>
          <p14:tracePt t="53465" x="6562725" y="3586163"/>
          <p14:tracePt t="53472" x="6538913" y="3579813"/>
          <p14:tracePt t="53485" x="6513513" y="3579813"/>
          <p14:tracePt t="53489" x="6489700" y="3586163"/>
          <p14:tracePt t="53505" x="6446838" y="3603625"/>
          <p14:tracePt t="53512" x="6410325" y="3622675"/>
          <p14:tracePt t="53525" x="6378575" y="3648075"/>
          <p14:tracePt t="53530" x="6348413" y="3671888"/>
          <p14:tracePt t="53545" x="6273800" y="3740150"/>
          <p14:tracePt t="53552" x="6243638" y="3783013"/>
          <p14:tracePt t="53565" x="6207125" y="3825875"/>
          <p14:tracePt t="53570" x="6175375" y="3862388"/>
          <p14:tracePt t="53585" x="6119813" y="3937000"/>
          <p14:tracePt t="53592" x="6096000" y="3979863"/>
          <p14:tracePt t="53605" x="6065838" y="4022725"/>
          <p14:tracePt t="53610" x="6046788" y="4059238"/>
          <p14:tracePt t="53625" x="6027738" y="4127500"/>
          <p14:tracePt t="53632" x="6016625" y="4157663"/>
          <p14:tracePt t="53646" x="6010275" y="4194175"/>
          <p14:tracePt t="53650" x="6003925" y="4232275"/>
          <p14:tracePt t="53665" x="6010275" y="4305300"/>
          <p14:tracePt t="53672" x="6016625" y="4341813"/>
          <p14:tracePt t="53685" x="6027738" y="4373563"/>
          <p14:tracePt t="53689" x="6046788" y="4403725"/>
          <p14:tracePt t="53705" x="6108700" y="4471988"/>
          <p14:tracePt t="53712" x="6145213" y="4495800"/>
          <p14:tracePt t="53725" x="6188075" y="4521200"/>
          <p14:tracePt t="53729" x="6230938" y="4538663"/>
          <p14:tracePt t="53745" x="6305550" y="4576763"/>
          <p14:tracePt t="53752" x="6342063" y="4581525"/>
          <p14:tracePt t="53765" x="6384925" y="4594225"/>
          <p14:tracePt t="53769" x="6421438" y="4594225"/>
          <p14:tracePt t="53785" x="6477000" y="4594225"/>
          <p14:tracePt t="53792" x="6496050" y="4594225"/>
          <p14:tracePt t="53805" x="6513513" y="4594225"/>
          <p14:tracePt t="53810" x="6526213" y="4587875"/>
          <p14:tracePt t="53825" x="6532563" y="4581525"/>
          <p14:tracePt t="53832" x="6538913" y="4576763"/>
          <p14:tracePt t="53845" x="6545263" y="4576763"/>
          <p14:tracePt t="53849" x="6551613" y="4564063"/>
          <p14:tracePt t="53865" x="6569075" y="4538663"/>
          <p14:tracePt t="53872" x="6581775" y="4527550"/>
          <p14:tracePt t="53885" x="6588125" y="4508500"/>
          <p14:tracePt t="53889" x="6600825" y="4489450"/>
          <p14:tracePt t="53905" x="6624638" y="4440238"/>
          <p14:tracePt t="53912" x="6643688" y="4410075"/>
          <p14:tracePt t="53925" x="6661150" y="4379913"/>
          <p14:tracePt t="53930" x="6680200" y="4341813"/>
          <p14:tracePt t="53947" x="6716713" y="4275138"/>
          <p14:tracePt t="53953" x="6729413" y="4243388"/>
          <p14:tracePt t="53966" x="6748463" y="4213225"/>
          <p14:tracePt t="53971" x="6759575" y="4176713"/>
          <p14:tracePt t="53986" x="6784975" y="4108450"/>
          <p14:tracePt t="53993" x="6797675" y="4078288"/>
          <p14:tracePt t="54007" x="6808788" y="4046538"/>
          <p14:tracePt t="54008" x="6815138" y="4016375"/>
          <p14:tracePt t="54017" x="6821488" y="3986213"/>
          <p14:tracePt t="54025" x="6827838" y="3960813"/>
          <p14:tracePt t="54032" x="6827838" y="3937000"/>
          <p14:tracePt t="54045" x="6827838" y="3924300"/>
          <p14:tracePt t="54050" x="6827838" y="3905250"/>
          <p14:tracePt t="54066" x="6827838" y="3881438"/>
          <p14:tracePt t="54072" x="6827838" y="3868738"/>
          <p14:tracePt t="54085" x="6821488" y="3862388"/>
          <p14:tracePt t="54090" x="6821488" y="3856038"/>
          <p14:tracePt t="54106" x="6821488" y="3849688"/>
          <p14:tracePt t="54120" x="6815138" y="3849688"/>
          <p14:tracePt t="54128" x="6815138" y="3844925"/>
          <p14:tracePt t="54144" x="6815138" y="3838575"/>
          <p14:tracePt t="54184" x="6808788" y="3838575"/>
          <p14:tracePt t="54192" x="6808788" y="3832225"/>
          <p14:tracePt t="54216" x="6804025" y="3832225"/>
          <p14:tracePt t="54225" x="6797675" y="3832225"/>
          <p14:tracePt t="54232" x="6784975" y="3832225"/>
          <p14:tracePt t="54240" x="6772275" y="3825875"/>
          <p14:tracePt t="54248" x="6754813" y="3825875"/>
          <p14:tracePt t="54256" x="6729413" y="3825875"/>
          <p14:tracePt t="54265" x="6705600" y="3825875"/>
          <p14:tracePt t="54272" x="6673850" y="3825875"/>
          <p14:tracePt t="54285" x="6637338" y="3825875"/>
          <p14:tracePt t="54289" x="6588125" y="3825875"/>
          <p14:tracePt t="54306" x="6489700" y="3838575"/>
          <p14:tracePt t="54312" x="6440488" y="3844925"/>
          <p14:tracePt t="54326" x="6403975" y="3856038"/>
          <p14:tracePt t="54330" x="6361113" y="3862388"/>
          <p14:tracePt t="54345" x="6292850" y="3887788"/>
          <p14:tracePt t="54352" x="6273800" y="3898900"/>
          <p14:tracePt t="54365" x="6262688" y="3905250"/>
          <p14:tracePt t="54369" x="6249988" y="3917950"/>
          <p14:tracePt t="54385" x="6243638" y="3937000"/>
          <p14:tracePt t="54392" x="6243638" y="3948113"/>
          <p14:tracePt t="54405" x="6243638" y="3954463"/>
          <p14:tracePt t="54409" x="6243638" y="3973513"/>
          <p14:tracePt t="54425" x="6243638" y="4010025"/>
          <p14:tracePt t="54432" x="6243638" y="4035425"/>
          <p14:tracePt t="54445" x="6243638" y="4059238"/>
          <p14:tracePt t="54450" x="6249988" y="4078288"/>
          <p14:tracePt t="54465" x="6256338" y="4133850"/>
          <p14:tracePt t="54472" x="6262688" y="4151313"/>
          <p14:tracePt t="54485" x="6267450" y="4176713"/>
          <p14:tracePt t="54489" x="6273800" y="4206875"/>
          <p14:tracePt t="54505" x="6280150" y="4268788"/>
          <p14:tracePt t="54512" x="6286500" y="4298950"/>
          <p14:tracePt t="54525" x="6292850" y="4330700"/>
          <p14:tracePt t="54530" x="6292850" y="4360863"/>
          <p14:tracePt t="54546" x="6292850" y="4422775"/>
          <p14:tracePt t="54552" x="6299200" y="4440238"/>
          <p14:tracePt t="54565" x="6305550" y="4459288"/>
          <p14:tracePt t="54569" x="6305550" y="4478338"/>
          <p14:tracePt t="54585" x="6316663" y="4514850"/>
          <p14:tracePt t="54592" x="6323013" y="4527550"/>
          <p14:tracePt t="54606" x="6323013" y="4532313"/>
          <p14:tracePt t="54610" x="6329363" y="4538663"/>
          <p14:tracePt t="54626" x="6342063" y="4551363"/>
          <p14:tracePt t="54632" x="6354763" y="4551363"/>
          <p14:tracePt t="54646" x="6365875" y="4557713"/>
          <p14:tracePt t="54650" x="6378575" y="4557713"/>
          <p14:tracePt t="54666" x="6421438" y="4557713"/>
          <p14:tracePt t="54672" x="6446838" y="4557713"/>
          <p14:tracePt t="54686" x="6470650" y="4557713"/>
          <p14:tracePt t="54690" x="6489700" y="4545013"/>
          <p14:tracePt t="54706" x="6557963" y="4514850"/>
          <p14:tracePt t="54713" x="6588125" y="4489450"/>
          <p14:tracePt t="54726" x="6618288" y="4478338"/>
          <p14:tracePt t="54731" x="6650038" y="4452938"/>
          <p14:tracePt t="54745" x="6705600" y="4416425"/>
          <p14:tracePt t="54752" x="6735763" y="4397375"/>
          <p14:tracePt t="54766" x="6765925" y="4379913"/>
          <p14:tracePt t="54770" x="6791325" y="4360863"/>
          <p14:tracePt t="54785" x="6827838" y="4330700"/>
          <p14:tracePt t="54792" x="6846888" y="4305300"/>
          <p14:tracePt t="54805" x="6858000" y="4292600"/>
          <p14:tracePt t="54809" x="6870700" y="4275138"/>
          <p14:tracePt t="54825" x="6889750" y="4232275"/>
          <p14:tracePt t="54832" x="6889750" y="4206875"/>
          <p14:tracePt t="54845" x="6896100" y="4187825"/>
          <p14:tracePt t="54850" x="6896100" y="4164013"/>
          <p14:tracePt t="54865" x="6883400" y="4108450"/>
          <p14:tracePt t="54872" x="6877050" y="4084638"/>
          <p14:tracePt t="54885" x="6864350" y="4059238"/>
          <p14:tracePt t="54890" x="6853238" y="4035425"/>
          <p14:tracePt t="54905" x="6827838" y="3986213"/>
          <p14:tracePt t="54912" x="6815138" y="3960813"/>
          <p14:tracePt t="54925" x="6804025" y="3937000"/>
          <p14:tracePt t="54929" x="6784975" y="3911600"/>
          <p14:tracePt t="54947" x="6754813" y="3868738"/>
          <p14:tracePt t="54953" x="6735763" y="3856038"/>
          <p14:tracePt t="54966" x="6723063" y="3844925"/>
          <p14:tracePt t="54970" x="6710363" y="3838575"/>
          <p14:tracePt t="54986" x="6686550" y="3819525"/>
          <p14:tracePt t="54992" x="6680200" y="3819525"/>
          <p14:tracePt t="55005" x="6673850" y="3813175"/>
          <p14:tracePt t="55016" x="6667500" y="3813175"/>
          <p14:tracePt t="55048" x="6667500" y="3806825"/>
          <p14:tracePt t="55104" x="6667500" y="3800475"/>
          <p14:tracePt t="55120" x="6661150" y="3800475"/>
          <p14:tracePt t="55128" x="6643688" y="3800475"/>
          <p14:tracePt t="55136" x="6618288" y="3800475"/>
          <p14:tracePt t="55145" x="6588125" y="3795713"/>
          <p14:tracePt t="55152" x="6551613" y="3795713"/>
          <p14:tracePt t="55160" x="6502400" y="3795713"/>
          <p14:tracePt t="55168" x="6453188" y="3800475"/>
          <p14:tracePt t="55176" x="6403975" y="3806825"/>
          <p14:tracePt t="55185" x="6365875" y="3819525"/>
          <p14:tracePt t="55192" x="6329363" y="3819525"/>
          <p14:tracePt t="55204" x="6292850" y="3832225"/>
          <p14:tracePt t="55208" x="6262688" y="3838575"/>
          <p14:tracePt t="55224" x="6230938" y="3849688"/>
          <p14:tracePt t="55225" x="6213475" y="3856038"/>
          <p14:tracePt t="55232" x="6200775" y="3862388"/>
          <p14:tracePt t="55244" x="6200775" y="3868738"/>
          <p14:tracePt t="55249" x="6194425" y="3875088"/>
          <p14:tracePt t="55265" x="6194425" y="3881438"/>
          <p14:tracePt t="55272" x="6194425" y="3887788"/>
          <p14:tracePt t="55284" x="6194425" y="3898900"/>
          <p14:tracePt t="55289" x="6194425" y="3911600"/>
          <p14:tracePt t="55305" x="6194425" y="3930650"/>
          <p14:tracePt t="55312" x="6194425" y="3943350"/>
          <p14:tracePt t="55324" x="6194425" y="3948113"/>
          <p14:tracePt t="55329" x="6194425" y="3954463"/>
          <p14:tracePt t="55344" x="6194425" y="3960813"/>
          <p14:tracePt t="55376" x="6194425" y="3967163"/>
          <p14:tracePt t="55385" x="6200775" y="3967163"/>
          <p14:tracePt t="55400" x="6200775" y="3973513"/>
          <p14:tracePt t="55408" x="6200775" y="3979863"/>
          <p14:tracePt t="55416" x="6207125" y="3986213"/>
          <p14:tracePt t="55425" x="6213475" y="3997325"/>
          <p14:tracePt t="55432" x="6218238" y="4010025"/>
          <p14:tracePt t="55440" x="6218238" y="4016375"/>
          <p14:tracePt t="55448" x="6218238" y="4022725"/>
          <p14:tracePt t="55456" x="6224588" y="4035425"/>
          <p14:tracePt t="55472" x="6224588" y="4041775"/>
          <p14:tracePt t="55480" x="6230938" y="4046538"/>
          <p14:tracePt t="55488" x="6230938" y="4052888"/>
          <p14:tracePt t="55528" x="6230938" y="4059238"/>
          <p14:tracePt t="55552" x="6237288" y="4059238"/>
          <p14:tracePt t="55560" x="6237288" y="4065588"/>
          <p14:tracePt t="55632" x="6249988" y="4071938"/>
          <p14:tracePt t="55640" x="6262688" y="4071938"/>
          <p14:tracePt t="55648" x="6280150" y="4078288"/>
          <p14:tracePt t="55656" x="6311900" y="4084638"/>
          <p14:tracePt t="55665" x="6335713" y="4090988"/>
          <p14:tracePt t="55672" x="6354763" y="4090988"/>
          <p14:tracePt t="55680" x="6372225" y="4095750"/>
          <p14:tracePt t="55688" x="6384925" y="4102100"/>
          <p14:tracePt t="55760" x="6391275" y="4102100"/>
          <p14:tracePt t="55856" x="6397625" y="4102100"/>
          <p14:tracePt t="55872" x="6397625" y="4108450"/>
          <p14:tracePt t="55888" x="6403975" y="4108450"/>
          <p14:tracePt t="55936" x="6403975" y="4114800"/>
          <p14:tracePt t="56032" x="6410325" y="4108450"/>
          <p14:tracePt t="56040" x="6415088" y="4090988"/>
          <p14:tracePt t="56048" x="6427788" y="4052888"/>
          <p14:tracePt t="56056" x="6440488" y="4016375"/>
          <p14:tracePt t="56065" x="6459538" y="3973513"/>
          <p14:tracePt t="56072" x="6470650" y="3917950"/>
          <p14:tracePt t="56080" x="6483350" y="3868738"/>
          <p14:tracePt t="56088" x="6502400" y="3813175"/>
          <p14:tracePt t="56096" x="6513513" y="3751263"/>
          <p14:tracePt t="56105" x="6526213" y="3690938"/>
          <p14:tracePt t="56112" x="6532563" y="3641725"/>
          <p14:tracePt t="56124" x="6532563" y="3586163"/>
          <p14:tracePt t="56129" x="6526213" y="3543300"/>
          <p14:tracePt t="56145" x="6519863" y="3505200"/>
          <p14:tracePt t="56146" x="6508750" y="3475038"/>
          <p14:tracePt t="56153" x="6496050" y="3451225"/>
          <p14:tracePt t="56164" x="6489700" y="3438525"/>
          <p14:tracePt t="56168" x="6489700" y="3432175"/>
          <p14:tracePt t="56184" x="6483350" y="3432175"/>
          <p14:tracePt t="56240" x="6477000" y="3451225"/>
          <p14:tracePt t="56248" x="6464300" y="3475038"/>
          <p14:tracePt t="56256" x="6453188" y="3511550"/>
          <p14:tracePt t="56265" x="6440488" y="3543300"/>
          <p14:tracePt t="56272" x="6427788" y="3573463"/>
          <p14:tracePt t="56280" x="6415088" y="3598863"/>
          <p14:tracePt t="56288" x="6403975" y="3629025"/>
          <p14:tracePt t="56296" x="6391275" y="3659188"/>
          <p14:tracePt t="56305" x="6372225" y="3690938"/>
          <p14:tracePt t="56312" x="6361113" y="3721100"/>
          <p14:tracePt t="56325" x="6348413" y="3746500"/>
          <p14:tracePt t="56328" x="6342063" y="3763963"/>
          <p14:tracePt t="56345" x="6335713" y="3783013"/>
          <p14:tracePt t="56346" x="6335713" y="3800475"/>
          <p14:tracePt t="56352" x="6329363" y="3813175"/>
          <p14:tracePt t="56365" x="6323013" y="3838575"/>
          <p14:tracePt t="56369" x="6323013" y="3862388"/>
          <p14:tracePt t="56385" x="6329363" y="3887788"/>
          <p14:tracePt t="56386" x="6335713" y="3911600"/>
          <p14:tracePt t="56393" x="6342063" y="3937000"/>
          <p14:tracePt t="56405" x="6354763" y="3967163"/>
          <p14:tracePt t="56410" x="6372225" y="3992563"/>
          <p14:tracePt t="56425" x="6397625" y="4029075"/>
          <p14:tracePt t="56426" x="6415088" y="4065588"/>
          <p14:tracePt t="56433" x="6440488" y="4102100"/>
          <p14:tracePt t="56445" x="6470650" y="4144963"/>
          <p14:tracePt t="56450" x="6502400" y="4183063"/>
          <p14:tracePt t="56465" x="6526213" y="4219575"/>
          <p14:tracePt t="56466" x="6557963" y="4249738"/>
          <p14:tracePt t="56473" x="6588125" y="4281488"/>
          <p14:tracePt t="56485" x="6618288" y="4311650"/>
          <p14:tracePt t="56488" x="6637338" y="4330700"/>
          <p14:tracePt t="56505" x="6661150" y="4354513"/>
          <p14:tracePt t="56506" x="6673850" y="4367213"/>
          <p14:tracePt t="56512" x="6692900" y="4379913"/>
          <p14:tracePt t="56525" x="6705600" y="4384675"/>
          <p14:tracePt t="56529" x="6710363" y="4384675"/>
          <p14:tracePt t="56560" x="6716713" y="4384675"/>
          <p14:tracePt t="56576" x="6716713" y="4373563"/>
          <p14:tracePt t="56584" x="6723063" y="4348163"/>
          <p14:tracePt t="56592" x="6723063" y="4324350"/>
          <p14:tracePt t="56600" x="6729413" y="4298950"/>
          <p14:tracePt t="56608" x="6735763" y="4275138"/>
          <p14:tracePt t="56616" x="6742113" y="4249738"/>
          <p14:tracePt t="56625" x="6748463" y="4225925"/>
          <p14:tracePt t="56632" x="6754813" y="4206875"/>
          <p14:tracePt t="56645" x="6754813" y="4194175"/>
          <p14:tracePt t="56648" x="6759575" y="4187825"/>
          <p14:tracePt t="56665" x="6759575" y="4183063"/>
          <p14:tracePt t="57096" x="6759575" y="4176713"/>
          <p14:tracePt t="57128" x="6759575" y="4170363"/>
          <p14:tracePt t="57152" x="6765925" y="4164013"/>
          <p14:tracePt t="57160" x="6765925" y="4157663"/>
          <p14:tracePt t="57168" x="6765925" y="4151313"/>
          <p14:tracePt t="57184" x="6772275" y="4144963"/>
          <p14:tracePt t="57192" x="6772275" y="4138613"/>
          <p14:tracePt t="57200" x="6778625" y="4127500"/>
          <p14:tracePt t="57208" x="6784975" y="4114800"/>
          <p14:tracePt t="57216" x="6791325" y="4095750"/>
          <p14:tracePt t="57225" x="6791325" y="4084638"/>
          <p14:tracePt t="57232" x="6797675" y="4065588"/>
          <p14:tracePt t="57245" x="6797675" y="4046538"/>
          <p14:tracePt t="57248" x="6804025" y="4029075"/>
          <p14:tracePt t="57265" x="6804025" y="3997325"/>
          <p14:tracePt t="57272" x="6804025" y="3979863"/>
          <p14:tracePt t="57285" x="6804025" y="3960813"/>
          <p14:tracePt t="57288" x="6797675" y="3943350"/>
          <p14:tracePt t="57305" x="6784975" y="3911600"/>
          <p14:tracePt t="57312" x="6772275" y="3894138"/>
          <p14:tracePt t="57325" x="6759575" y="3881438"/>
          <p14:tracePt t="57329" x="6742113" y="3868738"/>
          <p14:tracePt t="57345" x="6705600" y="3838575"/>
          <p14:tracePt t="57352" x="6686550" y="3832225"/>
          <p14:tracePt t="57365" x="6661150" y="3825875"/>
          <p14:tracePt t="57368" x="6650038" y="3819525"/>
          <p14:tracePt t="57385" x="6624638" y="3819525"/>
          <p14:tracePt t="57392" x="6611938" y="3825875"/>
          <p14:tracePt t="57405" x="6600825" y="3832225"/>
          <p14:tracePt t="57408" x="6594475" y="3832225"/>
          <p14:tracePt t="57425" x="6569075" y="3849688"/>
          <p14:tracePt t="57432" x="6562725" y="3862388"/>
          <p14:tracePt t="57445" x="6551613" y="3875088"/>
          <p14:tracePt t="57450" x="6538913" y="3887788"/>
          <p14:tracePt t="57465" x="6519863" y="3924300"/>
          <p14:tracePt t="57472" x="6508750" y="3943350"/>
          <p14:tracePt t="57485" x="6496050" y="3954463"/>
          <p14:tracePt t="57490" x="6477000" y="3973513"/>
          <p14:tracePt t="57505" x="6459538" y="3992563"/>
          <p14:tracePt t="57506" x="6446838" y="4003675"/>
          <p14:tracePt t="57512" x="6427788" y="4016375"/>
          <p14:tracePt t="57525" x="6410325" y="4029075"/>
          <p14:tracePt t="57530" x="6397625" y="4041775"/>
          <p14:tracePt t="57545" x="6378575" y="4065588"/>
          <p14:tracePt t="57552" x="6372225" y="4071938"/>
          <p14:tracePt t="57565" x="6365875" y="4084638"/>
          <p14:tracePt t="57571" x="6361113" y="4095750"/>
          <p14:tracePt t="57585" x="6354763" y="4108450"/>
          <p14:tracePt t="57592" x="6354763" y="4121150"/>
          <p14:tracePt t="57605" x="6354763" y="4133850"/>
          <p14:tracePt t="57610" x="6354763" y="4138613"/>
          <p14:tracePt t="57625" x="6361113" y="4157663"/>
          <p14:tracePt t="57633" x="6361113" y="4164013"/>
          <p14:tracePt t="57645" x="6365875" y="4176713"/>
          <p14:tracePt t="57651" x="6372225" y="4183063"/>
          <p14:tracePt t="57666" x="6391275" y="4200525"/>
          <p14:tracePt t="57673" x="6397625" y="4200525"/>
          <p14:tracePt t="57685" x="6403975" y="4206875"/>
          <p14:tracePt t="57696" x="6410325" y="4206875"/>
          <p14:tracePt t="57705" x="6415088" y="4206875"/>
          <p14:tracePt t="57720" x="6421438" y="4206875"/>
          <p14:tracePt t="57728" x="6434138" y="4200525"/>
          <p14:tracePt t="57736" x="6446838" y="4200525"/>
          <p14:tracePt t="57745" x="6459538" y="4194175"/>
          <p14:tracePt t="57752" x="6459538" y="4187825"/>
          <p14:tracePt t="57765" x="6464300" y="4187825"/>
          <p14:tracePt t="57769" x="6470650" y="4183063"/>
          <p14:tracePt t="57785" x="6483350" y="4183063"/>
          <p14:tracePt t="57792" x="6483350" y="4176713"/>
          <p14:tracePt t="58688" x="6489700" y="4170363"/>
          <p14:tracePt t="58720" x="6496050" y="4170363"/>
          <p14:tracePt t="58736" x="6496050" y="4164013"/>
          <p14:tracePt t="58745" x="6502400" y="4164013"/>
          <p14:tracePt t="58752" x="6508750" y="4164013"/>
          <p14:tracePt t="58760" x="6513513" y="4164013"/>
          <p14:tracePt t="58768" x="6513513" y="4157663"/>
          <p14:tracePt t="58784" x="6519863" y="4157663"/>
          <p14:tracePt t="59040" x="6526213" y="4157663"/>
          <p14:tracePt t="59048" x="6526213" y="4151313"/>
          <p14:tracePt t="59080" x="6532563" y="4144963"/>
          <p14:tracePt t="59096" x="6538913" y="4144963"/>
          <p14:tracePt t="59104" x="6545263" y="4138613"/>
          <p14:tracePt t="59112" x="6551613" y="4133850"/>
          <p14:tracePt t="59120" x="6569075" y="4127500"/>
          <p14:tracePt t="59128" x="6588125" y="4121150"/>
          <p14:tracePt t="59136" x="6611938" y="4108450"/>
          <p14:tracePt t="59145" x="6630988" y="4102100"/>
          <p14:tracePt t="59152" x="6656388" y="4095750"/>
          <p14:tracePt t="59165" x="6680200" y="4090988"/>
          <p14:tracePt t="59169" x="6705600" y="4078288"/>
          <p14:tracePt t="59185" x="6748463" y="4065588"/>
          <p14:tracePt t="59192" x="6759575" y="4059238"/>
          <p14:tracePt t="59205" x="6772275" y="4052888"/>
          <p14:tracePt t="59210" x="6784975" y="4046538"/>
          <p14:tracePt t="59225" x="6797675" y="4046538"/>
          <p14:tracePt t="59384" x="6804025" y="4046538"/>
          <p14:tracePt t="59544" x="6808788" y="4046538"/>
          <p14:tracePt t="59552" x="6815138" y="4046538"/>
          <p14:tracePt t="59560" x="6827838" y="4052888"/>
          <p14:tracePt t="59568" x="6846888" y="4059238"/>
          <p14:tracePt t="59576" x="6864350" y="4059238"/>
          <p14:tracePt t="59585" x="6883400" y="4065588"/>
          <p14:tracePt t="59592" x="6907213" y="4065588"/>
          <p14:tracePt t="59605" x="6932613" y="4071938"/>
          <p14:tracePt t="59609" x="6956425" y="4078288"/>
          <p14:tracePt t="59625" x="7000875" y="4078288"/>
          <p14:tracePt t="59632" x="7005638" y="4078288"/>
          <p14:tracePt t="59645" x="7011988" y="4078288"/>
          <p14:tracePt t="59832" x="7018338" y="4078288"/>
          <p14:tracePt t="59840" x="7031038" y="4084638"/>
          <p14:tracePt t="59848" x="7043738" y="4084638"/>
          <p14:tracePt t="59856" x="7054850" y="4084638"/>
          <p14:tracePt t="59864" x="7073900" y="4090988"/>
          <p14:tracePt t="59872" x="7092950" y="4090988"/>
          <p14:tracePt t="59880" x="7104063" y="4090988"/>
          <p14:tracePt t="59888" x="7123113" y="4090988"/>
          <p14:tracePt t="59896" x="7135813" y="4095750"/>
          <p14:tracePt t="59905" x="7142163" y="4095750"/>
          <p14:tracePt t="59912" x="7148513" y="4095750"/>
          <p14:tracePt t="59925" x="7153275" y="4095750"/>
          <p14:tracePt t="60928" x="7153275" y="4090988"/>
          <p14:tracePt t="60968" x="7159625" y="4084638"/>
          <p14:tracePt t="61760" x="7159625" y="4078288"/>
          <p14:tracePt t="61776" x="7159625" y="4065588"/>
          <p14:tracePt t="61784" x="7159625" y="4052888"/>
          <p14:tracePt t="61792" x="7153275" y="4035425"/>
          <p14:tracePt t="61800" x="7153275" y="4022725"/>
          <p14:tracePt t="61808" x="7148513" y="4016375"/>
          <p14:tracePt t="61816" x="7148513" y="4003675"/>
          <p14:tracePt t="61825" x="7142163" y="3992563"/>
          <p14:tracePt t="61832" x="7135813" y="3979863"/>
          <p14:tracePt t="61845" x="7129463" y="3967163"/>
          <p14:tracePt t="61849" x="7123113" y="3948113"/>
          <p14:tracePt t="61865" x="7116763" y="3937000"/>
          <p14:tracePt t="61866" x="7104063" y="3917950"/>
          <p14:tracePt t="61873" x="7099300" y="3905250"/>
          <p14:tracePt t="61884" x="7092950" y="3894138"/>
          <p14:tracePt t="61888" x="7086600" y="3881438"/>
          <p14:tracePt t="61905" x="7080250" y="3868738"/>
          <p14:tracePt t="61906" x="7073900" y="3862388"/>
          <p14:tracePt t="61913" x="7067550" y="3856038"/>
          <p14:tracePt t="61925" x="7061200" y="3849688"/>
          <p14:tracePt t="61929" x="7061200" y="3844925"/>
          <p14:tracePt t="61946" x="7054850" y="3838575"/>
          <p14:tracePt t="61953" x="7054850" y="3832225"/>
          <p14:tracePt t="61965" x="7050088" y="3832225"/>
          <p14:tracePt t="61984" x="7050088" y="3825875"/>
          <p14:tracePt t="61992" x="7043738" y="3825875"/>
          <p14:tracePt t="62008" x="7043738" y="3819525"/>
          <p14:tracePt t="62024" x="7037388" y="3819525"/>
          <p14:tracePt t="62040" x="7037388" y="3813175"/>
          <p14:tracePt t="62056" x="7031038" y="3806825"/>
          <p14:tracePt t="62080" x="7024688" y="3806825"/>
          <p14:tracePt t="62104" x="7024688" y="3800475"/>
          <p14:tracePt t="62136" x="7018338" y="3795713"/>
          <p14:tracePt t="62152" x="7011988" y="3795713"/>
          <p14:tracePt t="62160" x="7011988" y="3789363"/>
          <p14:tracePt t="62168" x="7005638" y="3789363"/>
          <p14:tracePt t="62176" x="7005638" y="3783013"/>
          <p14:tracePt t="62184" x="7000875" y="3783013"/>
          <p14:tracePt t="62200" x="7000875" y="3776663"/>
          <p14:tracePt t="62208" x="6994525" y="3776663"/>
          <p14:tracePt t="62320" x="6994525" y="3770313"/>
          <p14:tracePt t="62336" x="6988175" y="3763963"/>
          <p14:tracePt t="62344" x="6988175" y="3757613"/>
          <p14:tracePt t="62360" x="6981825" y="3757613"/>
          <p14:tracePt t="62368" x="6981825" y="3751263"/>
          <p14:tracePt t="62864" x="6981825" y="3746500"/>
          <p14:tracePt t="62888" x="6981825" y="3740150"/>
          <p14:tracePt t="62904" x="6981825" y="3733800"/>
          <p14:tracePt t="64184" x="6975475" y="3740150"/>
          <p14:tracePt t="64192" x="6951663" y="3763963"/>
          <p14:tracePt t="64200" x="6926263" y="3789363"/>
          <p14:tracePt t="64208" x="6883400" y="3819525"/>
          <p14:tracePt t="64216" x="6840538" y="3849688"/>
          <p14:tracePt t="64226" x="6797675" y="3894138"/>
          <p14:tracePt t="64232" x="6748463" y="3937000"/>
          <p14:tracePt t="64240" x="6692900" y="3986213"/>
          <p14:tracePt t="64248" x="6650038" y="4029075"/>
          <p14:tracePt t="64256" x="6611938" y="4071938"/>
          <p14:tracePt t="64265" x="6581775" y="4102100"/>
          <p14:tracePt t="64272" x="6557963" y="4133850"/>
          <p14:tracePt t="64285" x="6532563" y="4170363"/>
          <p14:tracePt t="64290" x="6513513" y="4194175"/>
          <p14:tracePt t="64305" x="6502400" y="4237038"/>
          <p14:tracePt t="64320" x="6502400" y="4243388"/>
          <p14:tracePt t="64328" x="6502400" y="4249738"/>
          <p14:tracePt t="64344" x="6502400" y="4256088"/>
          <p14:tracePt t="64400" x="6508750" y="4249738"/>
          <p14:tracePt t="64408" x="6519863" y="4232275"/>
          <p14:tracePt t="64416" x="6532563" y="4213225"/>
          <p14:tracePt t="64424" x="6538913" y="4187825"/>
          <p14:tracePt t="64432" x="6545263" y="4170363"/>
          <p14:tracePt t="64440" x="6551613" y="4144963"/>
          <p14:tracePt t="64448" x="6562725" y="4114800"/>
          <p14:tracePt t="64456" x="6569075" y="4078288"/>
          <p14:tracePt t="64465" x="6569075" y="4046538"/>
          <p14:tracePt t="64472" x="6569075" y="4022725"/>
          <p14:tracePt t="64485" x="6569075" y="3997325"/>
          <p14:tracePt t="64488" x="6562725" y="3979863"/>
          <p14:tracePt t="64505" x="6557963" y="3954463"/>
          <p14:tracePt t="64520" x="6551613" y="3948113"/>
          <p14:tracePt t="64536" x="6551613" y="3943350"/>
          <p14:tracePt t="64544" x="6545263" y="3943350"/>
          <p14:tracePt t="64552" x="6532563" y="3937000"/>
          <p14:tracePt t="64560" x="6513513" y="3937000"/>
          <p14:tracePt t="64568" x="6483350" y="3937000"/>
          <p14:tracePt t="64576" x="6446838" y="3948113"/>
          <p14:tracePt t="64585" x="6410325" y="3967163"/>
          <p14:tracePt t="64592" x="6365875" y="3997325"/>
          <p14:tracePt t="64605" x="6323013" y="4022725"/>
          <p14:tracePt t="64611" x="6286500" y="4059238"/>
          <p14:tracePt t="64625" x="6218238" y="4138613"/>
          <p14:tracePt t="64632" x="6194425" y="4183063"/>
          <p14:tracePt t="64645" x="6181725" y="4225925"/>
          <p14:tracePt t="64649" x="6175375" y="4262438"/>
          <p14:tracePt t="64665" x="6164263" y="4330700"/>
          <p14:tracePt t="64672" x="6164263" y="4360863"/>
          <p14:tracePt t="64685" x="6164263" y="4403725"/>
          <p14:tracePt t="64689" x="6175375" y="4440238"/>
          <p14:tracePt t="64705" x="6207125" y="4495800"/>
          <p14:tracePt t="64712" x="6218238" y="4514850"/>
          <p14:tracePt t="64725" x="6243638" y="4538663"/>
          <p14:tracePt t="64730" x="6267450" y="4551363"/>
          <p14:tracePt t="64745" x="6316663" y="4564063"/>
          <p14:tracePt t="64752" x="6342063" y="4570413"/>
          <p14:tracePt t="64765" x="6365875" y="4564063"/>
          <p14:tracePt t="64769" x="6384925" y="4557713"/>
          <p14:tracePt t="64785" x="6453188" y="4508500"/>
          <p14:tracePt t="64793" x="6483350" y="4478338"/>
          <p14:tracePt t="64805" x="6513513" y="4446588"/>
          <p14:tracePt t="64809" x="6545263" y="4403725"/>
          <p14:tracePt t="64826" x="6588125" y="4311650"/>
          <p14:tracePt t="64832" x="6600825" y="4256088"/>
          <p14:tracePt t="64845" x="6611938" y="4200525"/>
          <p14:tracePt t="64850" x="6618288" y="4151313"/>
          <p14:tracePt t="64865" x="6611938" y="4046538"/>
          <p14:tracePt t="64872" x="6600825" y="3997325"/>
          <p14:tracePt t="64885" x="6588125" y="3954463"/>
          <p14:tracePt t="64890" x="6562725" y="3911600"/>
          <p14:tracePt t="64905" x="6526213" y="3849688"/>
          <p14:tracePt t="64912" x="6508750" y="3832225"/>
          <p14:tracePt t="64925" x="6496050" y="3825875"/>
          <p14:tracePt t="64930" x="6496050" y="3819525"/>
          <p14:tracePt t="64947" x="6489700" y="3819525"/>
          <p14:tracePt t="64984" x="6483350" y="3825875"/>
          <p14:tracePt t="64992" x="6477000" y="3832225"/>
          <p14:tracePt t="65000" x="6470650" y="3849688"/>
          <p14:tracePt t="65008" x="6453188" y="3881438"/>
          <p14:tracePt t="65016" x="6434138" y="3911600"/>
          <p14:tracePt t="65025" x="6415088" y="3937000"/>
          <p14:tracePt t="65032" x="6403975" y="3960813"/>
          <p14:tracePt t="65045" x="6391275" y="3986213"/>
          <p14:tracePt t="65049" x="6384925" y="4010025"/>
          <p14:tracePt t="65065" x="6365875" y="4052888"/>
          <p14:tracePt t="65072" x="6365875" y="4078288"/>
          <p14:tracePt t="65085" x="6361113" y="4102100"/>
          <p14:tracePt t="65089" x="6354763" y="4121150"/>
          <p14:tracePt t="65105" x="6348413" y="4164013"/>
          <p14:tracePt t="65112" x="6342063" y="4183063"/>
          <p14:tracePt t="65125" x="6342063" y="4194175"/>
          <p14:tracePt t="65129" x="6342063" y="4200525"/>
          <p14:tracePt t="65976" x="6342063" y="4206875"/>
          <p14:tracePt t="65985" x="6329363" y="4219575"/>
          <p14:tracePt t="65992" x="6311900" y="4237038"/>
          <p14:tracePt t="66000" x="6292850" y="4268788"/>
          <p14:tracePt t="66008" x="6267450" y="4298950"/>
          <p14:tracePt t="66016" x="6243638" y="4330700"/>
          <p14:tracePt t="66025" x="6224588" y="4360863"/>
          <p14:tracePt t="66032" x="6207125" y="4384675"/>
          <p14:tracePt t="66044" x="6181725" y="4410075"/>
          <p14:tracePt t="66048" x="6157913" y="4429125"/>
          <p14:tracePt t="66064" x="6145213" y="4433888"/>
          <p14:tracePt t="66065" x="6138863" y="4433888"/>
          <p14:tracePt t="66080" x="6138863" y="4429125"/>
          <p14:tracePt t="66088" x="6145213" y="4416425"/>
          <p14:tracePt t="66096" x="6164263" y="4379913"/>
          <p14:tracePt t="66105" x="6194425" y="4341813"/>
          <p14:tracePt t="66168" x="6200775" y="4330700"/>
          <p14:tracePt t="66185" x="6200775" y="4324350"/>
          <p14:tracePt t="66192" x="6200775" y="4330700"/>
          <p14:tracePt t="66200" x="6194425" y="4330700"/>
          <p14:tracePt t="66208" x="6169025" y="4354513"/>
          <p14:tracePt t="66216" x="6132513" y="4384675"/>
          <p14:tracePt t="66225" x="6096000" y="4433888"/>
          <p14:tracePt t="66232" x="6046788" y="4478338"/>
          <p14:tracePt t="66244" x="5997575" y="4521200"/>
          <p14:tracePt t="66248" x="5942013" y="4551363"/>
          <p14:tracePt t="66265" x="5892800" y="4581525"/>
          <p14:tracePt t="66266" x="5830888" y="4613275"/>
          <p14:tracePt t="66273" x="5776913" y="4630738"/>
          <p14:tracePt t="66285" x="5721350" y="4643438"/>
          <p14:tracePt t="66289" x="5659438" y="4662488"/>
          <p14:tracePt t="66305" x="5603875" y="4675188"/>
          <p14:tracePt t="66306" x="5561013" y="4692650"/>
          <p14:tracePt t="66313" x="5524500" y="4711700"/>
          <p14:tracePt t="66324" x="5499100" y="4729163"/>
          <p14:tracePt t="66328" x="5486400" y="4741863"/>
          <p14:tracePt t="66345" x="5481638" y="4741863"/>
          <p14:tracePt t="66448" x="5481638" y="4748213"/>
          <p14:tracePt t="66472" x="5481638" y="4754563"/>
          <p14:tracePt t="66480" x="5475288" y="4754563"/>
          <p14:tracePt t="66496" x="5475288" y="4760913"/>
          <p14:tracePt t="66504" x="5468938" y="4767263"/>
          <p14:tracePt t="66520" x="5468938" y="4773613"/>
          <p14:tracePt t="66528" x="5462588" y="4773613"/>
          <p14:tracePt t="66536" x="5462588" y="4778375"/>
          <p14:tracePt t="66545" x="5462588" y="4784725"/>
          <p14:tracePt t="66552" x="5462588" y="4791075"/>
          <p14:tracePt t="66560" x="5456238" y="4791075"/>
          <p14:tracePt t="66568" x="5456238" y="4803775"/>
          <p14:tracePt t="66576" x="5456238" y="4810125"/>
          <p14:tracePt t="66585" x="5449888" y="4822825"/>
          <p14:tracePt t="66592" x="5449888" y="4833938"/>
          <p14:tracePt t="66605" x="5449888" y="4846638"/>
          <p14:tracePt t="66608" x="5449888" y="4859338"/>
          <p14:tracePt t="66625" x="5449888" y="4865688"/>
          <p14:tracePt t="66626" x="5449888" y="4872038"/>
          <p14:tracePt t="66632" x="5462588" y="4876800"/>
          <p14:tracePt t="66645" x="5468938" y="4883150"/>
          <p14:tracePt t="66650" x="5486400" y="4895850"/>
          <p14:tracePt t="66665" x="5541963" y="4895850"/>
          <p14:tracePt t="66672" x="5580063" y="4883150"/>
          <p14:tracePt t="66685" x="5616575" y="4872038"/>
          <p14:tracePt t="66691" x="5665788" y="4846638"/>
          <p14:tracePt t="66705" x="5715000" y="4816475"/>
          <p14:tracePt t="66706" x="5757863" y="4778375"/>
          <p14:tracePt t="66712" x="5800725" y="4741863"/>
          <p14:tracePt t="66725" x="5843588" y="4692650"/>
          <p14:tracePt t="66731" x="5880100" y="4656138"/>
          <p14:tracePt t="66745" x="5905500" y="4613275"/>
          <p14:tracePt t="66746" x="5929313" y="4576763"/>
          <p14:tracePt t="66753" x="5942013" y="4532313"/>
          <p14:tracePt t="66765" x="5961063" y="4495800"/>
          <p14:tracePt t="66770" x="5961063" y="4459288"/>
          <p14:tracePt t="66785" x="5967413" y="4422775"/>
          <p14:tracePt t="66786" x="5967413" y="4391025"/>
          <p14:tracePt t="66792" x="5961063" y="4367213"/>
          <p14:tracePt t="66805" x="5961063" y="4335463"/>
          <p14:tracePt t="66808" x="5948363" y="4311650"/>
          <p14:tracePt t="66825" x="5942013" y="4292600"/>
          <p14:tracePt t="66826" x="5935663" y="4281488"/>
          <p14:tracePt t="66833" x="5929313" y="4268788"/>
          <p14:tracePt t="66845" x="5924550" y="4268788"/>
          <p14:tracePt t="66849" x="5924550" y="4262438"/>
          <p14:tracePt t="66866" x="5918200" y="4262438"/>
          <p14:tracePt t="66880" x="5905500" y="4268788"/>
          <p14:tracePt t="66888" x="5886450" y="4275138"/>
          <p14:tracePt t="66896" x="5868988" y="4281488"/>
          <p14:tracePt t="66905" x="5843588" y="4298950"/>
          <p14:tracePt t="66912" x="5819775" y="4318000"/>
          <p14:tracePt t="66925" x="5781675" y="4341813"/>
          <p14:tracePt t="66928" x="5751513" y="4360863"/>
          <p14:tracePt t="66946" x="5715000" y="4391025"/>
          <p14:tracePt t="66947" x="5678488" y="4422775"/>
          <p14:tracePt t="66952" x="5634038" y="4452938"/>
          <p14:tracePt t="66965" x="5597525" y="4478338"/>
          <p14:tracePt t="66970" x="5554663" y="4508500"/>
          <p14:tracePt t="66985" x="5518150" y="4538663"/>
          <p14:tracePt t="66986" x="5468938" y="4564063"/>
          <p14:tracePt t="66993" x="5426075" y="4594225"/>
          <p14:tracePt t="67005" x="5383213" y="4625975"/>
          <p14:tracePt t="67008" x="5345113" y="4656138"/>
          <p14:tracePt t="67025" x="5308600" y="4686300"/>
          <p14:tracePt t="67026" x="5284788" y="4724400"/>
          <p14:tracePt t="67033" x="5265738" y="4748213"/>
          <p14:tracePt t="67045" x="5253038" y="4778375"/>
          <p14:tracePt t="67050" x="5240338" y="4810125"/>
          <p14:tracePt t="67065" x="5235575" y="4840288"/>
          <p14:tracePt t="67066" x="5235575" y="4865688"/>
          <p14:tracePt t="67073" x="5240338" y="4895850"/>
          <p14:tracePt t="67085" x="5253038" y="4932363"/>
          <p14:tracePt t="67091" x="5278438" y="4964113"/>
          <p14:tracePt t="67105" x="5308600" y="5000625"/>
          <p14:tracePt t="67106" x="5357813" y="5037138"/>
          <p14:tracePt t="67113" x="5413375" y="5073650"/>
          <p14:tracePt t="67125" x="5481638" y="5099050"/>
          <p14:tracePt t="67130" x="5541963" y="5122863"/>
          <p14:tracePt t="67145" x="5610225" y="5135563"/>
          <p14:tracePt t="67146" x="5672138" y="5148263"/>
          <p14:tracePt t="67153" x="5738813" y="5148263"/>
          <p14:tracePt t="67165" x="5800725" y="5135563"/>
          <p14:tracePt t="67171" x="5862638" y="5129213"/>
          <p14:tracePt t="67185" x="5918200" y="5111750"/>
          <p14:tracePt t="67186" x="5961063" y="5086350"/>
          <p14:tracePt t="67193" x="5997575" y="5062538"/>
          <p14:tracePt t="67205" x="6027738" y="5043488"/>
          <p14:tracePt t="67209" x="6053138" y="5019675"/>
          <p14:tracePt t="67225" x="6096000" y="4970463"/>
          <p14:tracePt t="67232" x="6102350" y="4951413"/>
          <p14:tracePt t="67245" x="6108700" y="4926013"/>
          <p14:tracePt t="67251" x="6108700" y="4895850"/>
          <p14:tracePt t="67265" x="6108700" y="4865688"/>
          <p14:tracePt t="67266" x="6102350" y="4833938"/>
          <p14:tracePt t="67272" x="6089650" y="4803775"/>
          <p14:tracePt t="67285" x="6076950" y="4778375"/>
          <p14:tracePt t="67291" x="6059488" y="4748213"/>
          <p14:tracePt t="67305" x="6027738" y="4724400"/>
          <p14:tracePt t="67306" x="5997575" y="4699000"/>
          <p14:tracePt t="67313" x="5961063" y="4679950"/>
          <p14:tracePt t="67325" x="5929313" y="4668838"/>
          <p14:tracePt t="67331" x="5905500" y="4662488"/>
          <p14:tracePt t="67345" x="5875338" y="4662488"/>
          <p14:tracePt t="67346" x="5843588" y="4662488"/>
          <p14:tracePt t="67352" x="5819775" y="4668838"/>
          <p14:tracePt t="67365" x="5788025" y="4679950"/>
          <p14:tracePt t="67370" x="5757863" y="4705350"/>
          <p14:tracePt t="67385" x="5702300" y="4748213"/>
          <p14:tracePt t="67392" x="5683250" y="4773613"/>
          <p14:tracePt t="67405" x="5659438" y="4797425"/>
          <p14:tracePt t="67410" x="5646738" y="4822825"/>
          <p14:tracePt t="67425" x="5610225" y="4876800"/>
          <p14:tracePt t="67432" x="5591175" y="4902200"/>
          <p14:tracePt t="67445" x="5580063" y="4921250"/>
          <p14:tracePt t="67451" x="5567363" y="4938713"/>
          <p14:tracePt t="67465" x="5554663" y="4951413"/>
          <p14:tracePt t="67466" x="5548313" y="4964113"/>
          <p14:tracePt t="67473" x="5541963" y="4975225"/>
          <p14:tracePt t="67485" x="5541963" y="4981575"/>
          <p14:tracePt t="67490" x="5535613" y="4987925"/>
          <p14:tracePt t="67784" x="5535613" y="4994275"/>
          <p14:tracePt t="67800" x="5535613" y="4987925"/>
          <p14:tracePt t="67840" x="5535613" y="4981575"/>
          <p14:tracePt t="68472" x="5535613" y="4987925"/>
          <p14:tracePt t="68480" x="5530850" y="5000625"/>
          <p14:tracePt t="68488" x="5530850" y="5019675"/>
          <p14:tracePt t="68496" x="5524500" y="5030788"/>
          <p14:tracePt t="68505" x="5524500" y="5049838"/>
          <p14:tracePt t="68512" x="5524500" y="5073650"/>
          <p14:tracePt t="68520" x="5518150" y="5099050"/>
          <p14:tracePt t="68528" x="5518150" y="5122863"/>
          <p14:tracePt t="68536" x="5524500" y="5148263"/>
          <p14:tracePt t="68545" x="5524500" y="5167313"/>
          <p14:tracePt t="68552" x="5530850" y="5178425"/>
          <p14:tracePt t="68565" x="5541963" y="5191125"/>
          <p14:tracePt t="68569" x="5561013" y="5203825"/>
          <p14:tracePt t="68585" x="5640388" y="5221288"/>
          <p14:tracePt t="68592" x="5683250" y="5227638"/>
          <p14:tracePt t="68605" x="5727700" y="5227638"/>
          <p14:tracePt t="68609" x="5764213" y="5227638"/>
          <p14:tracePt t="68625" x="5819775" y="5216525"/>
          <p14:tracePt t="68633" x="5837238" y="5216525"/>
          <p14:tracePt t="68645" x="5843588" y="5210175"/>
          <p14:tracePt t="68651" x="5849938" y="5210175"/>
          <p14:tracePt t="68888" x="5856288" y="5203825"/>
          <p14:tracePt t="68896" x="5856288" y="5191125"/>
          <p14:tracePt t="68905" x="5856288" y="5178425"/>
          <p14:tracePt t="68912" x="5856288" y="5172075"/>
          <p14:tracePt t="68920" x="5856288" y="5167313"/>
          <p14:tracePt t="68928" x="5849938" y="5154613"/>
          <p14:tracePt t="68936" x="5849938" y="5148263"/>
          <p14:tracePt t="68946" x="5843588" y="5135563"/>
          <p14:tracePt t="68953" x="5843588" y="5122863"/>
          <p14:tracePt t="68966" x="5837238" y="5111750"/>
          <p14:tracePt t="68970" x="5826125" y="5099050"/>
          <p14:tracePt t="68985" x="5807075" y="5062538"/>
          <p14:tracePt t="68992" x="5794375" y="5043488"/>
          <p14:tracePt t="69005" x="5781675" y="5030788"/>
          <p14:tracePt t="69009" x="5770563" y="5019675"/>
          <p14:tracePt t="69025" x="5764213" y="5006975"/>
          <p14:tracePt t="69032" x="5757863" y="5000625"/>
          <p14:tracePt t="69045" x="5757863" y="4994275"/>
          <p14:tracePt t="69049" x="5751513" y="4994275"/>
          <p14:tracePt t="69065" x="5738813" y="4987925"/>
          <p14:tracePt t="69072" x="5738813" y="4981575"/>
          <p14:tracePt t="69085" x="5732463" y="4981575"/>
          <p14:tracePt t="69089" x="5727700" y="4981575"/>
          <p14:tracePt t="69106" x="5715000" y="4975225"/>
          <p14:tracePt t="69120" x="5702300" y="4975225"/>
          <p14:tracePt t="69128" x="5689600" y="4975225"/>
          <p14:tracePt t="69136" x="5678488" y="4975225"/>
          <p14:tracePt t="69145" x="5665788" y="4975225"/>
          <p14:tracePt t="69152" x="5653088" y="4975225"/>
          <p14:tracePt t="69165" x="5634038" y="4981575"/>
          <p14:tracePt t="69170" x="5610225" y="4987925"/>
          <p14:tracePt t="69185" x="5535613" y="5013325"/>
          <p14:tracePt t="69192" x="5481638" y="5030788"/>
          <p14:tracePt t="69205" x="5413375" y="5056188"/>
          <p14:tracePt t="69210" x="5357813" y="5073650"/>
          <p14:tracePt t="69225" x="5235575" y="5129213"/>
          <p14:tracePt t="69232" x="5180013" y="5160963"/>
          <p14:tracePt t="69245" x="5137150" y="5191125"/>
          <p14:tracePt t="69250" x="5105400" y="5216525"/>
          <p14:tracePt t="69265" x="5075238" y="5259388"/>
          <p14:tracePt t="69272" x="5068888" y="5265738"/>
          <p14:tracePt t="69285" x="5062538" y="5276850"/>
          <p14:tracePt t="69290" x="5062538" y="5289550"/>
          <p14:tracePt t="69306" x="5075238" y="5319713"/>
          <p14:tracePt t="69312" x="5087938" y="5338763"/>
          <p14:tracePt t="69326" x="5099050" y="5357813"/>
          <p14:tracePt t="69331" x="5124450" y="5381625"/>
          <p14:tracePt t="69346" x="5173663" y="5424488"/>
          <p14:tracePt t="69353" x="5197475" y="5437188"/>
          <p14:tracePt t="69366" x="5229225" y="5456238"/>
          <p14:tracePt t="69371" x="5259388" y="5467350"/>
          <p14:tracePt t="69385" x="5338763" y="5486400"/>
          <p14:tracePt t="69392" x="5376863" y="5492750"/>
          <p14:tracePt t="69406" x="5419725" y="5505450"/>
          <p14:tracePt t="69411" x="5468938" y="5510213"/>
          <p14:tracePt t="69426" x="5561013" y="5529263"/>
          <p14:tracePt t="69433" x="5616575" y="5529263"/>
          <p14:tracePt t="69446" x="5665788" y="5535613"/>
          <p14:tracePt t="69452" x="5708650" y="5541963"/>
          <p14:tracePt t="69466" x="5776913" y="5541963"/>
          <p14:tracePt t="69472" x="5800725" y="5541963"/>
          <p14:tracePt t="69486" x="5813425" y="5541963"/>
          <p14:tracePt t="69491" x="5826125" y="5541963"/>
          <p14:tracePt t="69506" x="5837238" y="5535613"/>
          <p14:tracePt t="69512" x="5843588" y="5535613"/>
          <p14:tracePt t="69526" x="5849938" y="5529263"/>
          <p14:tracePt t="69531" x="5856288" y="5529263"/>
          <p14:tracePt t="69546" x="5868988" y="5516563"/>
          <p14:tracePt t="69553" x="5875338" y="5499100"/>
          <p14:tracePt t="69565" x="5880100" y="5480050"/>
          <p14:tracePt t="69571" x="5892800" y="5456238"/>
          <p14:tracePt t="69585" x="5918200" y="5394325"/>
          <p14:tracePt t="69592" x="5929313" y="5364163"/>
          <p14:tracePt t="69606" x="5942013" y="5332413"/>
          <p14:tracePt t="69610" x="5954713" y="5302250"/>
          <p14:tracePt t="69626" x="5978525" y="5240338"/>
          <p14:tracePt t="69632" x="5991225" y="5216525"/>
          <p14:tracePt t="69646" x="5991225" y="5197475"/>
          <p14:tracePt t="69651" x="5997575" y="5184775"/>
          <p14:tracePt t="69665" x="5997575" y="5172075"/>
          <p14:tracePt t="69680" x="5997575" y="5167313"/>
          <p14:tracePt t="69800" x="5997575" y="5160963"/>
          <p14:tracePt t="69824" x="5991225" y="5154613"/>
          <p14:tracePt t="69832" x="5978525" y="5148263"/>
          <p14:tracePt t="69840" x="5961063" y="5135563"/>
          <p14:tracePt t="69848" x="5948363" y="5122863"/>
          <p14:tracePt t="69856" x="5929313" y="5105400"/>
          <p14:tracePt t="69865" x="5911850" y="5086350"/>
          <p14:tracePt t="69872" x="5892800" y="5073650"/>
          <p14:tracePt t="69885" x="5875338" y="5056188"/>
          <p14:tracePt t="69889" x="5856288" y="5049838"/>
          <p14:tracePt t="69905" x="5819775" y="5019675"/>
          <p14:tracePt t="69912" x="5794375" y="5006975"/>
          <p14:tracePt t="69926" x="5770563" y="4994275"/>
          <p14:tracePt t="69929" x="5751513" y="4981575"/>
          <p14:tracePt t="69947" x="5721350" y="4970463"/>
          <p14:tracePt t="69953" x="5702300" y="4964113"/>
          <p14:tracePt t="69966" x="5678488" y="4957763"/>
          <p14:tracePt t="69970" x="5653088" y="4951413"/>
          <p14:tracePt t="69986" x="5603875" y="4945063"/>
          <p14:tracePt t="69992" x="5573713" y="4945063"/>
          <p14:tracePt t="70005" x="5541963" y="4945063"/>
          <p14:tracePt t="70010" x="5511800" y="4945063"/>
          <p14:tracePt t="70026" x="5443538" y="4951413"/>
          <p14:tracePt t="70033" x="5413375" y="4964113"/>
          <p14:tracePt t="70046" x="5383213" y="4970463"/>
          <p14:tracePt t="70051" x="5357813" y="4981575"/>
          <p14:tracePt t="70066" x="5308600" y="5019675"/>
          <p14:tracePt t="70073" x="5284788" y="5030788"/>
          <p14:tracePt t="70086" x="5259388" y="5056188"/>
          <p14:tracePt t="70090" x="5229225" y="5073650"/>
          <p14:tracePt t="70106" x="5191125" y="5118100"/>
          <p14:tracePt t="70113" x="5173663" y="5135563"/>
          <p14:tracePt t="70126" x="5160963" y="5148263"/>
          <p14:tracePt t="70131" x="5148263" y="5160963"/>
          <p14:tracePt t="70146" x="5141913" y="5172075"/>
          <p14:tracePt t="70153" x="5141913" y="5178425"/>
          <p14:tracePt t="70166" x="5141913" y="5184775"/>
          <p14:tracePt t="70171" x="5137150" y="5184775"/>
          <p14:tracePt t="70185" x="5137150" y="5197475"/>
          <p14:tracePt t="70200" x="5137150" y="5203825"/>
          <p14:tracePt t="70208" x="5141913" y="5203825"/>
          <p14:tracePt t="70232" x="5141913" y="5210175"/>
          <p14:tracePt t="70656" x="5148263" y="5210175"/>
          <p14:tracePt t="70680" x="5154613" y="5210175"/>
          <p14:tracePt t="70688" x="5167313" y="5210175"/>
          <p14:tracePt t="70696" x="5186363" y="5210175"/>
          <p14:tracePt t="70704" x="5210175" y="5203825"/>
          <p14:tracePt t="70712" x="5235575" y="5197475"/>
          <p14:tracePt t="70720" x="5259388" y="5197475"/>
          <p14:tracePt t="70728" x="5284788" y="5191125"/>
          <p14:tracePt t="70736" x="5308600" y="5184775"/>
          <p14:tracePt t="70745" x="5334000" y="5178425"/>
          <p14:tracePt t="70752" x="5357813" y="5172075"/>
          <p14:tracePt t="70764" x="5383213" y="5167313"/>
          <p14:tracePt t="70768" x="5400675" y="5160963"/>
          <p14:tracePt t="70785" x="5413375" y="5154613"/>
          <p14:tracePt t="70786" x="5426075" y="5148263"/>
          <p14:tracePt t="70800" x="5432425" y="5141913"/>
          <p14:tracePt t="70832" x="5432425" y="5135563"/>
          <p14:tracePt t="70856" x="5432425" y="5129213"/>
          <p14:tracePt t="70865" x="5437188" y="5129213"/>
          <p14:tracePt t="70872" x="5437188" y="5122863"/>
          <p14:tracePt t="70896" x="5437188" y="5118100"/>
          <p14:tracePt t="70905" x="5437188" y="5111750"/>
          <p14:tracePt t="70912" x="5437188" y="5105400"/>
          <p14:tracePt t="70920" x="5443538" y="5099050"/>
          <p14:tracePt t="70928" x="5443538" y="5092700"/>
          <p14:tracePt t="70936" x="5443538" y="5086350"/>
          <p14:tracePt t="70946" x="5449888" y="5086350"/>
          <p14:tracePt t="70952" x="5449888" y="5080000"/>
          <p14:tracePt t="71160" x="5449888" y="5073650"/>
          <p14:tracePt t="71824" x="5449888" y="5068888"/>
          <p14:tracePt t="71848" x="5449888" y="5062538"/>
          <p14:tracePt t="71856" x="5456238" y="5049838"/>
          <p14:tracePt t="71864" x="5456238" y="5043488"/>
          <p14:tracePt t="71872" x="5462588" y="5030788"/>
          <p14:tracePt t="71880" x="5468938" y="5019675"/>
          <p14:tracePt t="71888" x="5475288" y="5006975"/>
          <p14:tracePt t="71896" x="5475288" y="4994275"/>
          <p14:tracePt t="71905" x="5481638" y="4987925"/>
          <p14:tracePt t="71912" x="5486400" y="4975225"/>
          <p14:tracePt t="71925" x="5486400" y="4964113"/>
          <p14:tracePt t="71928" x="5492750" y="4951413"/>
          <p14:tracePt t="71945" x="5492750" y="4938713"/>
          <p14:tracePt t="71947" x="5499100" y="4932363"/>
          <p14:tracePt t="71953" x="5499100" y="4921250"/>
          <p14:tracePt t="71965" x="5505450" y="4908550"/>
          <p14:tracePt t="71969" x="5505450" y="4889500"/>
          <p14:tracePt t="71985" x="5505450" y="4872038"/>
          <p14:tracePt t="71986" x="5499100" y="4852988"/>
          <p14:tracePt t="71993" x="5492750" y="4827588"/>
          <p14:tracePt t="72005" x="5481638" y="4797425"/>
          <p14:tracePt t="72009" x="5456238" y="4767263"/>
          <p14:tracePt t="72025" x="5426075" y="4729163"/>
          <p14:tracePt t="72026" x="5383213" y="4699000"/>
          <p14:tracePt t="72032" x="5364163" y="4679950"/>
          <p14:tracePt t="72136" x="5357813" y="4675188"/>
          <p14:tracePt t="72152" x="5357813" y="4679950"/>
          <p14:tracePt t="72160" x="5364163" y="4705350"/>
          <p14:tracePt t="72168" x="5383213" y="4741863"/>
          <p14:tracePt t="72176" x="5413375" y="4778375"/>
          <p14:tracePt t="72184" x="5475288" y="4840288"/>
          <p14:tracePt t="72192" x="5541963" y="4902200"/>
          <p14:tracePt t="72200" x="5629275" y="4951413"/>
          <p14:tracePt t="72208" x="5708650" y="4994275"/>
          <p14:tracePt t="72216" x="5788025" y="5024438"/>
          <p14:tracePt t="72225" x="5862638" y="5043488"/>
          <p14:tracePt t="72232" x="5942013" y="5068888"/>
          <p14:tracePt t="72245" x="6034088" y="5080000"/>
          <p14:tracePt t="72249" x="6115050" y="5092700"/>
          <p14:tracePt t="72265" x="6188075" y="5099050"/>
          <p14:tracePt t="72265" x="6249988" y="5105400"/>
          <p14:tracePt t="72272" x="6305550" y="5105400"/>
          <p14:tracePt t="72285" x="6348413" y="5111750"/>
          <p14:tracePt t="72289" x="6372225" y="5111750"/>
          <p14:tracePt t="72305" x="6384925" y="5111750"/>
          <p14:tracePt t="72416" x="6391275" y="5111750"/>
          <p14:tracePt t="72424" x="6391275" y="5105400"/>
          <p14:tracePt t="72432" x="6403975" y="5099050"/>
          <p14:tracePt t="72440" x="6421438" y="5092700"/>
          <p14:tracePt t="72448" x="6440488" y="5086350"/>
          <p14:tracePt t="72456" x="6464300" y="5073650"/>
          <p14:tracePt t="72465" x="6489700" y="5068888"/>
          <p14:tracePt t="72472" x="6508750" y="5062538"/>
          <p14:tracePt t="72485" x="6545263" y="5056188"/>
          <p14:tracePt t="72489" x="6588125" y="5043488"/>
          <p14:tracePt t="72505" x="6673850" y="5024438"/>
          <p14:tracePt t="72512" x="6723063" y="5019675"/>
          <p14:tracePt t="72525" x="6778625" y="5000625"/>
          <p14:tracePt t="72531" x="6840538" y="4994275"/>
          <p14:tracePt t="72545" x="6907213" y="4975225"/>
          <p14:tracePt t="72546" x="6969125" y="4964113"/>
          <p14:tracePt t="72553" x="7018338" y="4951413"/>
          <p14:tracePt t="72565" x="7073900" y="4938713"/>
          <p14:tracePt t="72570" x="7129463" y="4926013"/>
          <p14:tracePt t="72585" x="7178675" y="4914900"/>
          <p14:tracePt t="72586" x="7221538" y="4902200"/>
          <p14:tracePt t="72593" x="7258050" y="4895850"/>
          <p14:tracePt t="72605" x="7289800" y="4889500"/>
          <p14:tracePt t="72610" x="7313613" y="4883150"/>
          <p14:tracePt t="72625" x="7332663" y="4883150"/>
          <p14:tracePt t="72640" x="7332663" y="4876800"/>
          <p14:tracePt t="72656" x="7339013" y="4876800"/>
          <p14:tracePt t="72712" x="7345363" y="4876800"/>
          <p14:tracePt t="72720" x="7362825" y="4876800"/>
          <p14:tracePt t="72728" x="7405688" y="4889500"/>
          <p14:tracePt t="72736" x="7480300" y="4902200"/>
          <p14:tracePt t="72744" x="7572375" y="4908550"/>
          <p14:tracePt t="72752" x="7683500" y="4914900"/>
          <p14:tracePt t="72760" x="7812088" y="4921250"/>
          <p14:tracePt t="72768" x="7953375" y="4921250"/>
          <p14:tracePt t="72776" x="8224838" y="4921250"/>
          <p14:tracePt t="72785" x="8494713" y="4921250"/>
          <p14:tracePt t="72792" x="8796338" y="4921250"/>
          <p14:tracePt t="72805" x="9078913" y="4908550"/>
          <p14:tracePt t="72808" x="9318625" y="4876800"/>
          <p14:tracePt t="72825" x="9737725" y="4748213"/>
          <p14:tracePt t="72832" x="9947275" y="4600575"/>
          <p14:tracePt t="72845" x="10088563" y="4459288"/>
          <p14:tracePt t="72850" x="10193338" y="4324350"/>
          <p14:tracePt t="72865" x="10340975" y="4041775"/>
          <p14:tracePt t="72872" x="10396538" y="3881438"/>
          <p14:tracePt t="72885" x="10463213" y="3665538"/>
          <p14:tracePt t="72889" x="10499725" y="3500438"/>
          <p14:tracePt t="72905" x="10525125" y="3352800"/>
          <p14:tracePt t="72906" x="10531475" y="3209925"/>
          <p14:tracePt t="72913" x="10531475" y="3074988"/>
          <p14:tracePt t="72925" x="10525125" y="2940050"/>
          <p14:tracePt t="72930" x="10499725" y="2811463"/>
          <p14:tracePt t="72946" x="10401300" y="2559050"/>
          <p14:tracePt t="72952" x="10340975" y="2454275"/>
          <p14:tracePt t="72965" x="10260013" y="2349500"/>
          <p14:tracePt t="72970" x="10174288" y="2270125"/>
          <p14:tracePt t="72985" x="9983788" y="2159000"/>
          <p14:tracePt t="72992" x="9940925" y="2139950"/>
          <p14:tracePt t="73005" x="9921875" y="2133600"/>
          <p14:tracePt t="73048" x="9915525" y="2133600"/>
          <p14:tracePt t="73056" x="9909175" y="2133600"/>
          <p14:tracePt t="73064" x="9891713" y="2159000"/>
          <p14:tracePt t="73072" x="9855200" y="2208213"/>
          <p14:tracePt t="73080" x="9799638" y="2300288"/>
          <p14:tracePt t="73088" x="9750425" y="2398713"/>
          <p14:tracePt t="73096" x="9701213" y="2490788"/>
          <p14:tracePt t="73105" x="9663113" y="2559050"/>
          <p14:tracePt t="73112" x="9639300" y="2601913"/>
          <p14:tracePt t="73125" x="9626600" y="2620963"/>
          <p14:tracePt t="73128" x="9613900" y="2625725"/>
          <p14:tracePt t="73145" x="9564688" y="2638425"/>
          <p14:tracePt t="73152" x="9540875" y="2644775"/>
          <p14:tracePt t="73165" x="9521825" y="2644775"/>
          <p14:tracePt t="73169" x="9515475" y="2638425"/>
          <p14:tracePt t="73200" x="9510713" y="2638425"/>
          <p14:tracePt t="73264" x="9510713" y="2632075"/>
          <p14:tracePt t="73416" x="9504363" y="2632075"/>
          <p14:tracePt t="73808" x="9504363" y="2625725"/>
          <p14:tracePt t="73848" x="9504363" y="2620963"/>
          <p14:tracePt t="73872" x="9504363" y="2614613"/>
          <p14:tracePt t="73968" x="9504363" y="2608263"/>
          <p14:tracePt t="73976" x="9498013" y="2601913"/>
          <p14:tracePt t="73985" x="9498013" y="2589213"/>
          <p14:tracePt t="73992" x="9498013" y="2582863"/>
          <p14:tracePt t="74000" x="9498013" y="2576513"/>
          <p14:tracePt t="74008" x="9491663" y="2565400"/>
          <p14:tracePt t="74016" x="9491663" y="2546350"/>
          <p14:tracePt t="74025" x="9485313" y="2527300"/>
          <p14:tracePt t="74032" x="9478963" y="2503488"/>
          <p14:tracePt t="74045" x="9472613" y="2484438"/>
          <p14:tracePt t="74049" x="9472613" y="2460625"/>
          <p14:tracePt t="74065" x="9455150" y="2424113"/>
          <p14:tracePt t="74072" x="9442450" y="2405063"/>
          <p14:tracePt t="74085" x="9436100" y="2392363"/>
          <p14:tracePt t="74089" x="9423400" y="2374900"/>
          <p14:tracePt t="74105" x="9405938" y="2355850"/>
          <p14:tracePt t="74112" x="9399588" y="2349500"/>
          <p14:tracePt t="74125" x="9393238" y="2349500"/>
          <p14:tracePt t="74129" x="9386888" y="2349500"/>
          <p14:tracePt t="74145" x="9380538" y="2355850"/>
          <p14:tracePt t="74152" x="9374188" y="2355850"/>
          <p14:tracePt t="74165" x="9374188" y="2362200"/>
          <p14:tracePt t="74170" x="9367838" y="2374900"/>
          <p14:tracePt t="74185" x="9363075" y="2398713"/>
          <p14:tracePt t="74192" x="9367838" y="2411413"/>
          <p14:tracePt t="74205" x="9374188" y="2424113"/>
          <p14:tracePt t="74248" x="9380538" y="2428875"/>
          <p14:tracePt t="74264" x="9380538" y="2424113"/>
          <p14:tracePt t="74272" x="9374188" y="2411413"/>
          <p14:tracePt t="74280" x="9374188" y="2392363"/>
          <p14:tracePt t="74288" x="9367838" y="2374900"/>
          <p14:tracePt t="74296" x="9363075" y="2343150"/>
          <p14:tracePt t="74305" x="9363075" y="2312988"/>
          <p14:tracePt t="74312" x="9356725" y="2287588"/>
          <p14:tracePt t="74325" x="9344025" y="2257425"/>
          <p14:tracePt t="74329" x="9344025" y="2227263"/>
          <p14:tracePt t="74345" x="9324975" y="2165350"/>
          <p14:tracePt t="74352" x="9318625" y="2133600"/>
          <p14:tracePt t="74366" x="9313863" y="2109788"/>
          <p14:tracePt t="74370" x="9307513" y="2090738"/>
          <p14:tracePt t="74385" x="9301163" y="2066925"/>
          <p14:tracePt t="74392" x="9301163" y="2054225"/>
          <p14:tracePt t="74405" x="9301163" y="2047875"/>
          <p14:tracePt t="74409" x="9301163" y="2041525"/>
          <p14:tracePt t="74528" x="9294813" y="2041525"/>
          <p14:tracePt t="74576" x="9288463" y="2041525"/>
          <p14:tracePt t="74600" x="9282113" y="2041525"/>
          <p14:tracePt t="74616" x="9275763" y="2041525"/>
          <p14:tracePt t="74624" x="9269413" y="2047875"/>
          <p14:tracePt t="74640" x="9264650" y="2054225"/>
          <p14:tracePt t="74648" x="9251950" y="2060575"/>
          <p14:tracePt t="74656" x="9239250" y="2066925"/>
          <p14:tracePt t="74665" x="9226550" y="2073275"/>
          <p14:tracePt t="74672" x="9215438" y="2084388"/>
          <p14:tracePt t="74680" x="9202738" y="2084388"/>
          <p14:tracePt t="74688" x="9190038" y="2097088"/>
          <p14:tracePt t="74696" x="9177338" y="2103438"/>
          <p14:tracePt t="74705" x="9166225" y="2109788"/>
          <p14:tracePt t="74720" x="9159875" y="2116138"/>
          <p14:tracePt t="74728" x="9153525" y="2116138"/>
          <p14:tracePt t="74808" x="9153525" y="2122488"/>
          <p14:tracePt t="74920" x="9159875" y="2122488"/>
          <p14:tracePt t="75496" x="9159875" y="2128838"/>
          <p14:tracePt t="75520" x="9153525" y="2128838"/>
          <p14:tracePt t="75544" x="9153525" y="2133600"/>
          <p14:tracePt t="75784" x="9153525" y="2128838"/>
          <p14:tracePt t="76176" x="9153525" y="2133600"/>
          <p14:tracePt t="76185" x="9147175" y="2152650"/>
          <p14:tracePt t="76192" x="9140825" y="2182813"/>
          <p14:tracePt t="76200" x="9128125" y="2220913"/>
          <p14:tracePt t="76208" x="9121775" y="2263775"/>
          <p14:tracePt t="76216" x="9104313" y="2306638"/>
          <p14:tracePt t="76225" x="9091613" y="2349500"/>
          <p14:tracePt t="76232" x="9072563" y="2405063"/>
          <p14:tracePt t="76244" x="9048750" y="2466975"/>
          <p14:tracePt t="76248" x="9023350" y="2540000"/>
          <p14:tracePt t="76265" x="8999538" y="2608263"/>
          <p14:tracePt t="76265" x="8980488" y="2670175"/>
          <p14:tracePt t="76272" x="8963025" y="2724150"/>
          <p14:tracePt t="76285" x="8950325" y="2773363"/>
          <p14:tracePt t="76289" x="8931275" y="2816225"/>
          <p14:tracePt t="76305" x="8924925" y="2860675"/>
          <p14:tracePt t="76306" x="8920163" y="2897188"/>
          <p14:tracePt t="76313" x="8913813" y="2921000"/>
          <p14:tracePt t="76324" x="8913813" y="2940050"/>
          <p14:tracePt t="76329" x="8907463" y="2952750"/>
          <p14:tracePt t="76345" x="8907463" y="2959100"/>
          <p14:tracePt t="76346" x="8907463" y="2963863"/>
          <p14:tracePt t="76600" x="8907463" y="2970213"/>
          <p14:tracePt t="76632" x="8907463" y="2976563"/>
          <p14:tracePt t="76648" x="8913813" y="2982913"/>
          <p14:tracePt t="77024" x="8913813" y="2989263"/>
          <p14:tracePt t="77224" x="8913813" y="2982913"/>
          <p14:tracePt t="77584" x="8920163" y="2995613"/>
          <p14:tracePt t="77592" x="8920163" y="3013075"/>
          <p14:tracePt t="77600" x="8924925" y="3038475"/>
          <p14:tracePt t="77608" x="8931275" y="3062288"/>
          <p14:tracePt t="77616" x="8937625" y="3081338"/>
          <p14:tracePt t="77624" x="8950325" y="3094038"/>
          <p14:tracePt t="77632" x="8956675" y="3106738"/>
          <p14:tracePt t="77640" x="8969375" y="3117850"/>
          <p14:tracePt t="77648" x="8974138" y="3130550"/>
          <p14:tracePt t="77656" x="8986838" y="3136900"/>
          <p14:tracePt t="77665" x="8999538" y="3143250"/>
          <p14:tracePt t="77672" x="9018588" y="3155950"/>
          <p14:tracePt t="77685" x="9042400" y="3155950"/>
          <p14:tracePt t="77689" x="9061450" y="3160713"/>
          <p14:tracePt t="77705" x="9085263" y="3160713"/>
          <p14:tracePt t="77706" x="9104313" y="3155950"/>
          <p14:tracePt t="77712" x="9121775" y="3155950"/>
          <p14:tracePt t="77725" x="9147175" y="3143250"/>
          <p14:tracePt t="77730" x="9159875" y="3136900"/>
          <p14:tracePt t="77745" x="9177338" y="3130550"/>
          <p14:tracePt t="77746" x="9196388" y="3117850"/>
          <p14:tracePt t="77753" x="9209088" y="3111500"/>
          <p14:tracePt t="77765" x="9220200" y="3106738"/>
          <p14:tracePt t="77770" x="9232900" y="3100388"/>
          <p14:tracePt t="77785" x="9251950" y="3087688"/>
          <p14:tracePt t="77793" x="9264650" y="3081338"/>
          <p14:tracePt t="77805" x="9269413" y="3068638"/>
          <p14:tracePt t="77811" x="9275763" y="3062288"/>
          <p14:tracePt t="77825" x="9288463" y="3051175"/>
          <p14:tracePt t="77832" x="9294813" y="3044825"/>
          <p14:tracePt t="77845" x="9294813" y="3038475"/>
          <p14:tracePt t="77850" x="9301163" y="3032125"/>
          <p14:tracePt t="77865" x="9301163" y="3025775"/>
          <p14:tracePt t="77866" x="9301163" y="3013075"/>
          <p14:tracePt t="77873" x="9301163" y="3008313"/>
          <p14:tracePt t="77885" x="9307513" y="3001963"/>
          <p14:tracePt t="77890" x="9307513" y="2995613"/>
          <p14:tracePt t="77905" x="9307513" y="2989263"/>
          <p14:tracePt t="77907" x="9307513" y="2982913"/>
          <p14:tracePt t="77928" x="9307513" y="2976563"/>
          <p14:tracePt t="78016" x="9307513" y="2970213"/>
          <p14:tracePt t="78048" x="9307513" y="2963863"/>
          <p14:tracePt t="78056" x="9301163" y="2959100"/>
          <p14:tracePt t="78072" x="9301163" y="2952750"/>
          <p14:tracePt t="78096" x="9301163" y="2946400"/>
          <p14:tracePt t="78112" x="9301163" y="2940050"/>
          <p14:tracePt t="78136" x="9301163" y="2933700"/>
          <p14:tracePt t="78152" x="9301163" y="2927350"/>
          <p14:tracePt t="78160" x="9301163" y="2921000"/>
          <p14:tracePt t="78184" x="9301163" y="2914650"/>
          <p14:tracePt t="78192" x="9301163" y="2909888"/>
          <p14:tracePt t="78208" x="9301163" y="2903538"/>
          <p14:tracePt t="78232" x="9301163" y="2897188"/>
          <p14:tracePt t="78248" x="9301163" y="2890838"/>
          <p14:tracePt t="78272" x="9301163" y="2884488"/>
          <p14:tracePt t="79032" x="9301163" y="2890838"/>
          <p14:tracePt t="79040" x="9301163" y="2897188"/>
          <p14:tracePt t="79048" x="9307513" y="2921000"/>
          <p14:tracePt t="79056" x="9307513" y="2959100"/>
          <p14:tracePt t="79065" x="9318625" y="2995613"/>
          <p14:tracePt t="79072" x="9324975" y="3044825"/>
          <p14:tracePt t="79080" x="9337675" y="3100388"/>
          <p14:tracePt t="79088" x="9350375" y="3160713"/>
          <p14:tracePt t="79096" x="9367838" y="3228975"/>
          <p14:tracePt t="79105" x="9380538" y="3308350"/>
          <p14:tracePt t="79112" x="9393238" y="3395663"/>
          <p14:tracePt t="79125" x="9405938" y="3505200"/>
          <p14:tracePt t="79130" x="9412288" y="3603625"/>
          <p14:tracePt t="79145" x="9412288" y="3795713"/>
          <p14:tracePt t="79152" x="9399588" y="3881438"/>
          <p14:tracePt t="79165" x="9386888" y="3967163"/>
          <p14:tracePt t="79169" x="9374188" y="4052888"/>
          <p14:tracePt t="79185" x="9337675" y="4256088"/>
          <p14:tracePt t="79192" x="9324975" y="4341813"/>
          <p14:tracePt t="79205" x="9318625" y="4429125"/>
          <p14:tracePt t="79209" x="9324975" y="4508500"/>
          <p14:tracePt t="79225" x="9374188" y="4656138"/>
          <p14:tracePt t="79232" x="9417050" y="4735513"/>
          <p14:tracePt t="79245" x="9461500" y="4810125"/>
          <p14:tracePt t="79250" x="9521825" y="4876800"/>
          <p14:tracePt t="79265" x="9639300" y="4987925"/>
          <p14:tracePt t="79272" x="9682163" y="5024438"/>
          <p14:tracePt t="79285" x="9718675" y="5056188"/>
          <p14:tracePt t="79290" x="9750425" y="5068888"/>
          <p14:tracePt t="79306" x="9756775" y="5073650"/>
          <p14:tracePt t="79416" x="9756775" y="5080000"/>
          <p14:tracePt t="79440" x="9756775" y="5086350"/>
          <p14:tracePt t="79448" x="9750425" y="5099050"/>
          <p14:tracePt t="79456" x="9750425" y="5105400"/>
          <p14:tracePt t="79465" x="9744075" y="5111750"/>
          <p14:tracePt t="79472" x="9744075" y="5118100"/>
          <p14:tracePt t="79488" x="9744075" y="5122863"/>
          <p14:tracePt t="79496" x="9737725" y="5122863"/>
          <p14:tracePt t="80008" x="9737725" y="5129213"/>
          <p14:tracePt t="80120" x="9737725" y="5122863"/>
          <p14:tracePt t="80128" x="9731375" y="5099050"/>
          <p14:tracePt t="80136" x="9718675" y="5049838"/>
          <p14:tracePt t="80145" x="9701213" y="4970463"/>
          <p14:tracePt t="80152" x="9682163" y="4852988"/>
          <p14:tracePt t="80160" x="9658350" y="4735513"/>
          <p14:tracePt t="80168" x="9645650" y="4606925"/>
          <p14:tracePt t="80176" x="9639300" y="4471988"/>
          <p14:tracePt t="80185" x="9626600" y="4324350"/>
          <p14:tracePt t="80192" x="9620250" y="4157663"/>
          <p14:tracePt t="80205" x="9609138" y="3948113"/>
          <p14:tracePt t="80210" x="9596438" y="3783013"/>
          <p14:tracePt t="80225" x="9547225" y="3517900"/>
          <p14:tracePt t="80232" x="9515475" y="3406775"/>
          <p14:tracePt t="80244" x="9478963" y="3303588"/>
          <p14:tracePt t="80249" x="9442450" y="3209925"/>
          <p14:tracePt t="80265" x="9405938" y="3117850"/>
          <p14:tracePt t="80266" x="9380538" y="3044825"/>
          <p14:tracePt t="80273" x="9350375" y="2982913"/>
          <p14:tracePt t="80284" x="9331325" y="2933700"/>
          <p14:tracePt t="80288" x="9318625" y="2897188"/>
          <p14:tracePt t="80304" x="9307513" y="2871788"/>
          <p14:tracePt t="80384" x="9307513" y="2878138"/>
          <p14:tracePt t="80392" x="9313863" y="2897188"/>
          <p14:tracePt t="80400" x="9313863" y="2909888"/>
          <p14:tracePt t="80408" x="9313863" y="2914650"/>
          <p14:tracePt t="80416" x="9318625" y="2914650"/>
          <p14:tracePt t="80425" x="9318625" y="2921000"/>
          <p14:tracePt t="80592" x="9313863" y="2921000"/>
          <p14:tracePt t="80752" x="9313863" y="2909888"/>
          <p14:tracePt t="80760" x="9318625" y="2884488"/>
          <p14:tracePt t="80768" x="9324975" y="2854325"/>
          <p14:tracePt t="80776" x="9331325" y="2811463"/>
          <p14:tracePt t="80785" x="9344025" y="2773363"/>
          <p14:tracePt t="80792" x="9356725" y="2724150"/>
          <p14:tracePt t="80800" x="9367838" y="2674938"/>
          <p14:tracePt t="80808" x="9386888" y="2632075"/>
          <p14:tracePt t="80816" x="9399588" y="2576513"/>
          <p14:tracePt t="80825" x="9412288" y="2522538"/>
          <p14:tracePt t="80832" x="9417050" y="2466975"/>
          <p14:tracePt t="80844" x="9417050" y="2417763"/>
          <p14:tracePt t="80849" x="9412288" y="2368550"/>
          <p14:tracePt t="80865" x="9380538" y="2306638"/>
          <p14:tracePt t="80872" x="9356725" y="2281238"/>
          <p14:tracePt t="80884" x="9350375" y="2276475"/>
          <p14:tracePt t="80968" x="9344025" y="2276475"/>
          <p14:tracePt t="80976" x="9324975" y="2312988"/>
          <p14:tracePt t="80985" x="9307513" y="2374900"/>
          <p14:tracePt t="80992" x="9294813" y="2447925"/>
          <p14:tracePt t="81000" x="9294813" y="2516188"/>
          <p14:tracePt t="81008" x="9313863" y="2576513"/>
          <p14:tracePt t="81016" x="9337675" y="2625725"/>
          <p14:tracePt t="81025" x="9380538" y="2651125"/>
          <p14:tracePt t="81032" x="9442450" y="2663825"/>
          <p14:tracePt t="81044" x="9504363" y="2663825"/>
          <p14:tracePt t="81049" x="9583738" y="2651125"/>
          <p14:tracePt t="81065" x="9669463" y="2625725"/>
          <p14:tracePt t="81066" x="9750425" y="2589213"/>
          <p14:tracePt t="81073" x="9842500" y="2546350"/>
          <p14:tracePt t="81084" x="9921875" y="2503488"/>
          <p14:tracePt t="81090" x="10002838" y="2466975"/>
          <p14:tracePt t="81105" x="10063163" y="2424113"/>
          <p14:tracePt t="81106" x="10118725" y="2386013"/>
          <p14:tracePt t="81113" x="10174288" y="2343150"/>
          <p14:tracePt t="81124" x="10242550" y="2293938"/>
          <p14:tracePt t="81130" x="10302875" y="2238375"/>
          <p14:tracePt t="81145" x="10352088" y="2182813"/>
          <p14:tracePt t="81146" x="10396538" y="2133600"/>
          <p14:tracePt t="81153" x="10439400" y="2079625"/>
          <p14:tracePt t="81164" x="10463213" y="2030413"/>
          <p14:tracePt t="81170" x="10494963" y="1985963"/>
          <p14:tracePt t="81185" x="10537825" y="1882775"/>
          <p14:tracePt t="81192" x="10555288" y="1838325"/>
          <p14:tracePt t="81204" x="10561638" y="1795463"/>
          <p14:tracePt t="81210" x="10574338" y="1758950"/>
          <p14:tracePt t="81225" x="10574338" y="1728788"/>
          <p14:tracePt t="81226" x="10574338" y="1679575"/>
          <p14:tracePt t="81232" x="10574338" y="1636713"/>
          <p14:tracePt t="81245" x="10561638" y="1592263"/>
          <p14:tracePt t="81250" x="10555288" y="1555750"/>
          <p14:tracePt t="81265" x="10548938" y="1519238"/>
          <p14:tracePt t="81266" x="10537825" y="1482725"/>
          <p14:tracePt t="81273" x="10525125" y="1444625"/>
          <p14:tracePt t="81284" x="10499725" y="1401763"/>
          <p14:tracePt t="81289" x="10475913" y="1365250"/>
          <p14:tracePt t="81305" x="10450513" y="1335088"/>
          <p14:tracePt t="81306" x="10433050" y="1309688"/>
          <p14:tracePt t="81313" x="10420350" y="1285875"/>
          <p14:tracePt t="81325" x="10401300" y="1266825"/>
          <p14:tracePt t="81330" x="10396538" y="1260475"/>
          <p14:tracePt t="81345" x="10383838" y="1249363"/>
          <p14:tracePt t="81346" x="10377488" y="1249363"/>
          <p14:tracePt t="81352" x="10371138" y="1243013"/>
          <p14:tracePt t="81364" x="10364788" y="1236663"/>
          <p14:tracePt t="81376" x="10358438" y="1236663"/>
          <p14:tracePt t="81392" x="10352088" y="1236663"/>
          <p14:tracePt t="81400" x="10352088" y="1230313"/>
          <p14:tracePt t="81416" x="10347325" y="1230313"/>
          <p14:tracePt t="81425" x="10340975" y="1230313"/>
          <p14:tracePt t="81432" x="10334625" y="1230313"/>
          <p14:tracePt t="81440" x="10328275" y="1230313"/>
          <p14:tracePt t="81448" x="10321925" y="1230313"/>
          <p14:tracePt t="81456" x="10315575" y="1236663"/>
          <p14:tracePt t="81465" x="10302875" y="1243013"/>
          <p14:tracePt t="81472" x="10285413" y="1249363"/>
          <p14:tracePt t="81484" x="10260013" y="1266825"/>
          <p14:tracePt t="81489" x="10236200" y="1285875"/>
          <p14:tracePt t="81505" x="10167938" y="1335088"/>
          <p14:tracePt t="81512" x="10125075" y="1358900"/>
          <p14:tracePt t="81525" x="10075863" y="1395413"/>
          <p14:tracePt t="81530" x="10033000" y="1433513"/>
          <p14:tracePt t="81545" x="9990138" y="1463675"/>
          <p14:tracePt t="81546" x="9947275" y="1489075"/>
          <p14:tracePt t="81553" x="9909175" y="1512888"/>
          <p14:tracePt t="81565" x="9885363" y="1538288"/>
          <p14:tracePt t="81571" x="9859963" y="1555750"/>
          <p14:tracePt t="81585" x="9848850" y="1574800"/>
          <p14:tracePt t="81586" x="9836150" y="1592263"/>
          <p14:tracePt t="81593" x="9823450" y="1611313"/>
          <p14:tracePt t="81605" x="9817100" y="1617663"/>
          <p14:tracePt t="81610" x="9817100" y="1636713"/>
          <p14:tracePt t="81625" x="9810750" y="1654175"/>
          <p14:tracePt t="81626" x="9810750" y="1679575"/>
          <p14:tracePt t="81632" x="9810750" y="1709738"/>
          <p14:tracePt t="81645" x="9810750" y="1735138"/>
          <p14:tracePt t="81650" x="9810750" y="1765300"/>
          <p14:tracePt t="81665" x="9810750" y="1801813"/>
          <p14:tracePt t="81666" x="9810750" y="1838325"/>
          <p14:tracePt t="81672" x="9810750" y="1876425"/>
          <p14:tracePt t="81685" x="9810750" y="1919288"/>
          <p14:tracePt t="81690" x="9817100" y="1968500"/>
          <p14:tracePt t="81705" x="9829800" y="2017713"/>
          <p14:tracePt t="81706" x="9836150" y="2066925"/>
          <p14:tracePt t="81713" x="9848850" y="2116138"/>
          <p14:tracePt t="81725" x="9859963" y="2165350"/>
          <p14:tracePt t="81731" x="9866313" y="2214563"/>
          <p14:tracePt t="81745" x="9885363" y="2276475"/>
          <p14:tracePt t="81746" x="9898063" y="2330450"/>
          <p14:tracePt t="81753" x="9909175" y="2386013"/>
          <p14:tracePt t="81765" x="9921875" y="2428875"/>
          <p14:tracePt t="81770" x="9934575" y="2478088"/>
          <p14:tracePt t="81785" x="9953625" y="2522538"/>
          <p14:tracePt t="81786" x="9983788" y="2576513"/>
          <p14:tracePt t="81793" x="10007600" y="2625725"/>
          <p14:tracePt t="81805" x="10026650" y="2670175"/>
          <p14:tracePt t="81810" x="10052050" y="2706688"/>
          <p14:tracePt t="81825" x="10106025" y="2767013"/>
          <p14:tracePt t="81833" x="10131425" y="2798763"/>
          <p14:tracePt t="81845" x="10155238" y="2816225"/>
          <p14:tracePt t="81850" x="10167938" y="2835275"/>
          <p14:tracePt t="81865" x="10186988" y="2841625"/>
          <p14:tracePt t="81866" x="10193338" y="2847975"/>
          <p14:tracePt t="81873" x="10199688" y="2847975"/>
          <p14:tracePt t="81896" x="10204450" y="2847975"/>
          <p14:tracePt t="81912" x="10210800" y="2847975"/>
          <p14:tracePt t="81920" x="10217150" y="2835275"/>
          <p14:tracePt t="81928" x="10229850" y="2822575"/>
          <p14:tracePt t="81936" x="10242550" y="2805113"/>
          <p14:tracePt t="81946" x="10260013" y="2779713"/>
          <p14:tracePt t="81952" x="10285413" y="2743200"/>
          <p14:tracePt t="81960" x="10309225" y="2713038"/>
          <p14:tracePt t="81968" x="10334625" y="2681288"/>
          <p14:tracePt t="81976" x="10371138" y="2632075"/>
          <p14:tracePt t="81986" x="10407650" y="2582863"/>
          <p14:tracePt t="81992" x="10433050" y="2540000"/>
          <p14:tracePt t="82004" x="10456863" y="2503488"/>
          <p14:tracePt t="82009" x="10482263" y="2460625"/>
          <p14:tracePt t="82025" x="10499725" y="2417763"/>
          <p14:tracePt t="82026" x="10518775" y="2374900"/>
          <p14:tracePt t="82032" x="10537825" y="2325688"/>
          <p14:tracePt t="82045" x="10548938" y="2281238"/>
          <p14:tracePt t="82049" x="10561638" y="2232025"/>
          <p14:tracePt t="82065" x="10580688" y="2182813"/>
          <p14:tracePt t="82066" x="10587038" y="2139950"/>
          <p14:tracePt t="82073" x="10598150" y="2090738"/>
          <p14:tracePt t="82085" x="10610850" y="2035175"/>
          <p14:tracePt t="82090" x="10623550" y="1981200"/>
          <p14:tracePt t="82105" x="10629900" y="1931988"/>
          <p14:tracePt t="82106" x="10636250" y="1887538"/>
          <p14:tracePt t="82113" x="10636250" y="1844675"/>
          <p14:tracePt t="82125" x="10636250" y="1801813"/>
          <p14:tracePt t="82130" x="10629900" y="1758950"/>
          <p14:tracePt t="82146" x="10610850" y="1679575"/>
          <p14:tracePt t="82153" x="10604500" y="1654175"/>
          <p14:tracePt t="82165" x="10593388" y="1630363"/>
          <p14:tracePt t="82169" x="10580688" y="1604963"/>
          <p14:tracePt t="82185" x="10561638" y="1581150"/>
          <p14:tracePt t="82186" x="10555288" y="1562100"/>
          <p14:tracePt t="82193" x="10531475" y="1538288"/>
          <p14:tracePt t="82205" x="10512425" y="1525588"/>
          <p14:tracePt t="82211" x="10494963" y="1506538"/>
          <p14:tracePt t="82225" x="10482263" y="1493838"/>
          <p14:tracePt t="82226" x="10463213" y="1489075"/>
          <p14:tracePt t="82233" x="10445750" y="1489075"/>
          <p14:tracePt t="82245" x="10426700" y="1482725"/>
          <p14:tracePt t="82251" x="10401300" y="1482725"/>
          <p14:tracePt t="82265" x="10377488" y="1476375"/>
          <p14:tracePt t="82266" x="10352088" y="1476375"/>
          <p14:tracePt t="82273" x="10321925" y="1482725"/>
          <p14:tracePt t="82285" x="10291763" y="1482725"/>
          <p14:tracePt t="82290" x="10260013" y="1489075"/>
          <p14:tracePt t="82305" x="10229850" y="1493838"/>
          <p14:tracePt t="82306" x="10193338" y="1493838"/>
          <p14:tracePt t="82313" x="10150475" y="1500188"/>
          <p14:tracePt t="82325" x="10106025" y="1500188"/>
          <p14:tracePt t="82329" x="10063163" y="1500188"/>
          <p14:tracePt t="82345" x="10013950" y="1500188"/>
          <p14:tracePt t="82346" x="9971088" y="1506538"/>
          <p14:tracePt t="82353" x="9921875" y="1512888"/>
          <p14:tracePt t="82365" x="9885363" y="1512888"/>
          <p14:tracePt t="82369" x="9848850" y="1519238"/>
          <p14:tracePt t="82386" x="9823450" y="1531938"/>
          <p14:tracePt t="82387" x="9793288" y="1538288"/>
          <p14:tracePt t="82393" x="9761538" y="1549400"/>
          <p14:tracePt t="82405" x="9737725" y="1562100"/>
          <p14:tracePt t="82410" x="9712325" y="1581150"/>
          <p14:tracePt t="82425" x="9688513" y="1592263"/>
          <p14:tracePt t="82426" x="9675813" y="1617663"/>
          <p14:tracePt t="82433" x="9658350" y="1636713"/>
          <p14:tracePt t="82445" x="9645650" y="1654175"/>
          <p14:tracePt t="82450" x="9639300" y="1673225"/>
          <p14:tracePt t="82466" x="9609138" y="1722438"/>
          <p14:tracePt t="82473" x="9596438" y="1746250"/>
          <p14:tracePt t="82485" x="9583738" y="1765300"/>
          <p14:tracePt t="82491" x="9577388" y="1789113"/>
          <p14:tracePt t="82505" x="9571038" y="1801813"/>
          <p14:tracePt t="82506" x="9564688" y="1820863"/>
          <p14:tracePt t="82513" x="9564688" y="1838325"/>
          <p14:tracePt t="82525" x="9559925" y="1863725"/>
          <p14:tracePt t="82531" x="9553575" y="1893888"/>
          <p14:tracePt t="82545" x="9553575" y="1919288"/>
          <p14:tracePt t="82546" x="9553575" y="1949450"/>
          <p14:tracePt t="82553" x="9553575" y="1981200"/>
          <p14:tracePt t="82565" x="9559925" y="2011363"/>
          <p14:tracePt t="82571" x="9564688" y="2041525"/>
          <p14:tracePt t="82585" x="9564688" y="2066925"/>
          <p14:tracePt t="82586" x="9577388" y="2097088"/>
          <p14:tracePt t="82592" x="9583738" y="2128838"/>
          <p14:tracePt t="82605" x="9590088" y="2159000"/>
          <p14:tracePt t="82610" x="9602788" y="2195513"/>
          <p14:tracePt t="82625" x="9609138" y="2227263"/>
          <p14:tracePt t="82626" x="9620250" y="2251075"/>
          <p14:tracePt t="82633" x="9632950" y="2276475"/>
          <p14:tracePt t="82645" x="9639300" y="2293938"/>
          <p14:tracePt t="82650" x="9652000" y="2312988"/>
          <p14:tracePt t="82665" x="9663113" y="2325688"/>
          <p14:tracePt t="82666" x="9675813" y="2343150"/>
          <p14:tracePt t="82672" x="9682163" y="2355850"/>
          <p14:tracePt t="82685" x="9688513" y="2368550"/>
          <p14:tracePt t="82690" x="9688513" y="2374900"/>
          <p14:tracePt t="82705" x="9694863" y="2379663"/>
          <p14:tracePt t="82706" x="9707563" y="2392363"/>
          <p14:tracePt t="82713" x="9712325" y="2405063"/>
          <p14:tracePt t="82725" x="9725025" y="2417763"/>
          <p14:tracePt t="82731" x="9725025" y="2424113"/>
          <p14:tracePt t="82745" x="9737725" y="2428875"/>
          <p14:tracePt t="82747" x="9744075" y="2447925"/>
          <p14:tracePt t="82753" x="9756775" y="2454275"/>
          <p14:tracePt t="82765" x="9767888" y="2466975"/>
          <p14:tracePt t="82771" x="9780588" y="2484438"/>
          <p14:tracePt t="82786" x="9810750" y="2503488"/>
          <p14:tracePt t="82793" x="9829800" y="2522538"/>
          <p14:tracePt t="82805" x="9848850" y="2527300"/>
          <p14:tracePt t="82810" x="9866313" y="2546350"/>
          <p14:tracePt t="82825" x="9885363" y="2559050"/>
          <p14:tracePt t="82826" x="9904413" y="2571750"/>
          <p14:tracePt t="82833" x="9921875" y="2576513"/>
          <p14:tracePt t="82845" x="9947275" y="2589213"/>
          <p14:tracePt t="82850" x="9964738" y="2601913"/>
          <p14:tracePt t="82865" x="9990138" y="2608263"/>
          <p14:tracePt t="82867" x="10007600" y="2614613"/>
          <p14:tracePt t="82872" x="10026650" y="2620963"/>
          <p14:tracePt t="82885" x="10045700" y="2625725"/>
          <p14:tracePt t="82890" x="10063163" y="2625725"/>
          <p14:tracePt t="82905" x="10118725" y="2625725"/>
          <p14:tracePt t="82912" x="10150475" y="2620963"/>
          <p14:tracePt t="82925" x="10180638" y="2608263"/>
          <p14:tracePt t="82930" x="10210800" y="2589213"/>
          <p14:tracePt t="82946" x="10242550" y="2571750"/>
          <p14:tracePt t="82947" x="10279063" y="2546350"/>
          <p14:tracePt t="82952" x="10321925" y="2516188"/>
          <p14:tracePt t="82965" x="10358438" y="2490788"/>
          <p14:tracePt t="82971" x="10401300" y="2466975"/>
          <p14:tracePt t="82985" x="10439400" y="2441575"/>
          <p14:tracePt t="82987" x="10469563" y="2417763"/>
          <p14:tracePt t="82993" x="10499725" y="2398713"/>
          <p14:tracePt t="83005" x="10537825" y="2379663"/>
          <p14:tracePt t="83011" x="10567988" y="2362200"/>
          <p14:tracePt t="83025" x="10593388" y="2349500"/>
          <p14:tracePt t="83027" x="10617200" y="2330450"/>
          <p14:tracePt t="83033" x="10636250" y="2319338"/>
          <p14:tracePt t="83045" x="10653713" y="2306638"/>
          <p14:tracePt t="83051" x="10672763" y="2293938"/>
          <p14:tracePt t="83065" x="10696575" y="2263775"/>
          <p14:tracePt t="83072" x="10702925" y="2244725"/>
          <p14:tracePt t="83085" x="10715625" y="2220913"/>
          <p14:tracePt t="83090" x="10728325" y="2189163"/>
          <p14:tracePt t="83106" x="10745788" y="2122488"/>
          <p14:tracePt t="83113" x="10752138" y="2090738"/>
          <p14:tracePt t="83125" x="10758488" y="2060575"/>
          <p14:tracePt t="83131" x="10764838" y="2030413"/>
          <p14:tracePt t="83145" x="10764838" y="1955800"/>
          <p14:tracePt t="83152" x="10764838" y="1912938"/>
          <p14:tracePt t="83165" x="10758488" y="1863725"/>
          <p14:tracePt t="83171" x="10752138" y="1814513"/>
          <p14:tracePt t="83185" x="10741025" y="1771650"/>
          <p14:tracePt t="83187" x="10734675" y="1728788"/>
          <p14:tracePt t="83192" x="10721975" y="1685925"/>
          <p14:tracePt t="83205" x="10715625" y="1647825"/>
          <p14:tracePt t="83211" x="10696575" y="1611313"/>
          <p14:tracePt t="83225" x="10666413" y="1555750"/>
          <p14:tracePt t="83232" x="10653713" y="1538288"/>
          <p14:tracePt t="83245" x="10642600" y="1519238"/>
          <p14:tracePt t="83251" x="10629900" y="1506538"/>
          <p14:tracePt t="83265" x="10604500" y="1489075"/>
          <p14:tracePt t="83272" x="10598150" y="1476375"/>
          <p14:tracePt t="83285" x="10593388" y="1476375"/>
          <p14:tracePt t="83290" x="10587038" y="1470025"/>
          <p14:tracePt t="83306" x="10580688" y="1470025"/>
          <p14:tracePt t="83307" x="10567988" y="1463675"/>
          <p14:tracePt t="83314" x="10548938" y="1463675"/>
          <p14:tracePt t="83325" x="10531475" y="1457325"/>
          <p14:tracePt t="83331" x="10512425" y="1457325"/>
          <p14:tracePt t="83345" x="10475913" y="1457325"/>
          <p14:tracePt t="83352" x="10456863" y="1457325"/>
          <p14:tracePt t="83365" x="10439400" y="1457325"/>
          <p14:tracePt t="83370" x="10414000" y="1463675"/>
          <p14:tracePt t="83385" x="10371138" y="1470025"/>
          <p14:tracePt t="83392" x="10347325" y="1476375"/>
          <p14:tracePt t="83405" x="10321925" y="1476375"/>
          <p14:tracePt t="83411" x="10298113" y="1489075"/>
          <p14:tracePt t="83425" x="10236200" y="1500188"/>
          <p14:tracePt t="83432" x="10199688" y="1506538"/>
          <p14:tracePt t="83445" x="10161588" y="1512888"/>
          <p14:tracePt t="83450" x="10131425" y="1519238"/>
          <p14:tracePt t="83465" x="10075863" y="1543050"/>
          <p14:tracePt t="83472" x="10052050" y="1555750"/>
          <p14:tracePt t="83485" x="10026650" y="1574800"/>
          <p14:tracePt t="83491" x="10007600" y="1592263"/>
          <p14:tracePt t="83505" x="9983788" y="1617663"/>
          <p14:tracePt t="83512" x="9964738" y="1641475"/>
          <p14:tracePt t="83525" x="9953625" y="1654175"/>
          <p14:tracePt t="83531" x="9940925" y="1685925"/>
          <p14:tracePt t="83545" x="9909175" y="1739900"/>
          <p14:tracePt t="83552" x="9891713" y="1778000"/>
          <p14:tracePt t="83565" x="9872663" y="1808163"/>
          <p14:tracePt t="83570" x="9855200" y="1838325"/>
          <p14:tracePt t="83585" x="9799638" y="1900238"/>
          <p14:tracePt t="83593" x="9780588" y="1931988"/>
          <p14:tracePt t="83605" x="9761538" y="1955800"/>
          <p14:tracePt t="83611" x="9750425" y="1974850"/>
          <p14:tracePt t="83625" x="9731375" y="1998663"/>
          <p14:tracePt t="83633" x="9725025" y="2005013"/>
          <p14:tracePt t="83645" x="9725025" y="2011363"/>
          <p14:tracePt t="83651" x="9725025" y="2017713"/>
          <p14:tracePt t="83665" x="9718675" y="2030413"/>
          <p14:tracePt t="83673" x="9718675" y="2041525"/>
          <p14:tracePt t="83685" x="9718675" y="2060575"/>
          <p14:tracePt t="83690" x="9718675" y="2066925"/>
          <p14:tracePt t="83705" x="9718675" y="2097088"/>
          <p14:tracePt t="83712" x="9718675" y="2116138"/>
          <p14:tracePt t="83725" x="9725025" y="2128838"/>
          <p14:tracePt t="83731" x="9725025" y="2133600"/>
          <p14:tracePt t="83746" x="9725025" y="2139950"/>
          <p14:tracePt t="83752" x="9725025" y="2146300"/>
          <p14:tracePt t="83785" x="9725025" y="2152650"/>
          <p14:tracePt t="83800" x="9725025" y="2159000"/>
          <p14:tracePt t="83808" x="9725025" y="2165350"/>
          <p14:tracePt t="83816" x="9731375" y="2171700"/>
          <p14:tracePt t="83825" x="9731375" y="2182813"/>
          <p14:tracePt t="83832" x="9737725" y="2189163"/>
          <p14:tracePt t="83840" x="9737725" y="2201863"/>
          <p14:tracePt t="83848" x="9744075" y="2214563"/>
          <p14:tracePt t="83856" x="9750425" y="2227263"/>
          <p14:tracePt t="83865" x="9756775" y="2238375"/>
          <p14:tracePt t="83872" x="9756775" y="2244725"/>
          <p14:tracePt t="83885" x="9761538" y="2251075"/>
          <p14:tracePt t="83890" x="9761538" y="2257425"/>
          <p14:tracePt t="83905" x="9767888" y="2257425"/>
          <p14:tracePt t="83912" x="9774238" y="2263775"/>
          <p14:tracePt t="83925" x="9780588" y="2270125"/>
          <p14:tracePt t="83931" x="9786938" y="2270125"/>
          <p14:tracePt t="83947" x="9810750" y="2276475"/>
          <p14:tracePt t="83953" x="9829800" y="2276475"/>
          <p14:tracePt t="83966" x="9842500" y="2281238"/>
          <p14:tracePt t="83971" x="9872663" y="2287588"/>
          <p14:tracePt t="83985" x="9958388" y="2293938"/>
          <p14:tracePt t="83992" x="10002838" y="2300288"/>
          <p14:tracePt t="84005" x="10052050" y="2306638"/>
          <p14:tracePt t="84010" x="10094913" y="2312988"/>
          <p14:tracePt t="84025" x="10174288" y="2330450"/>
          <p14:tracePt t="84032" x="10210800" y="2336800"/>
          <p14:tracePt t="84046" x="10229850" y="2343150"/>
          <p14:tracePt t="84051" x="10253663" y="2349500"/>
          <p14:tracePt t="84066" x="10285413" y="2355850"/>
          <p14:tracePt t="84072" x="10291763" y="2355850"/>
          <p14:tracePt t="84088" x="10298113" y="2355850"/>
          <p14:tracePt t="84128" x="10302875" y="2355850"/>
          <p14:tracePt t="84152" x="10309225" y="2355850"/>
          <p14:tracePt t="84160" x="10315575" y="2343150"/>
          <p14:tracePt t="84168" x="10328275" y="2336800"/>
          <p14:tracePt t="84176" x="10340975" y="2325688"/>
          <p14:tracePt t="84185" x="10352088" y="2300288"/>
          <p14:tracePt t="84192" x="10377488" y="2276475"/>
          <p14:tracePt t="84200" x="10407650" y="2244725"/>
          <p14:tracePt t="84208" x="10426700" y="2208213"/>
          <p14:tracePt t="84216" x="10450513" y="2171700"/>
          <p14:tracePt t="84225" x="10475913" y="2133600"/>
          <p14:tracePt t="84232" x="10499725" y="2103438"/>
          <p14:tracePt t="84245" x="10518775" y="2073275"/>
          <p14:tracePt t="84249" x="10537825" y="2030413"/>
          <p14:tracePt t="84265" x="10561638" y="1955800"/>
          <p14:tracePt t="84272" x="10567988" y="1919288"/>
          <p14:tracePt t="84285" x="10574338" y="1887538"/>
          <p14:tracePt t="84290" x="10580688" y="1851025"/>
          <p14:tracePt t="84305" x="10574338" y="1771650"/>
          <p14:tracePt t="84312" x="10567988" y="1735138"/>
          <p14:tracePt t="84325" x="10561638" y="1703388"/>
          <p14:tracePt t="84330" x="10555288" y="1679575"/>
          <p14:tracePt t="84345" x="10544175" y="1641475"/>
          <p14:tracePt t="84352" x="10537825" y="1630363"/>
          <p14:tracePt t="84368" x="10537825" y="1624013"/>
          <p14:tracePt t="84392" x="10537825" y="1617663"/>
          <p14:tracePt t="84448" x="10537825" y="1611313"/>
          <p14:tracePt t="84456" x="10531475" y="1611313"/>
          <p14:tracePt t="84488" x="10531475" y="1604963"/>
          <p14:tracePt t="84505" x="10525125" y="1598613"/>
          <p14:tracePt t="84520" x="10518775" y="1592263"/>
          <p14:tracePt t="84528" x="10512425" y="1587500"/>
          <p14:tracePt t="84536" x="10499725" y="1574800"/>
          <p14:tracePt t="84545" x="10488613" y="1568450"/>
          <p14:tracePt t="84552" x="10475913" y="1562100"/>
          <p14:tracePt t="84560" x="10463213" y="1549400"/>
          <p14:tracePt t="84568" x="10450513" y="1543050"/>
          <p14:tracePt t="84576" x="10439400" y="1538288"/>
          <p14:tracePt t="84585" x="10420350" y="1531938"/>
          <p14:tracePt t="84592" x="10407650" y="1525588"/>
          <p14:tracePt t="84605" x="10390188" y="1519238"/>
          <p14:tracePt t="84609" x="10377488" y="1519238"/>
          <p14:tracePt t="84625" x="10340975" y="1512888"/>
          <p14:tracePt t="84632" x="10315575" y="1506538"/>
          <p14:tracePt t="84645" x="10291763" y="1500188"/>
          <p14:tracePt t="84650" x="10272713" y="1500188"/>
          <p14:tracePt t="84665" x="10253663" y="1500188"/>
          <p14:tracePt t="84672" x="10248900" y="1500188"/>
          <p14:tracePt t="84688" x="10242550" y="1500188"/>
          <p14:tracePt t="84704" x="10242550" y="1506538"/>
          <p14:tracePt t="84712" x="10236200" y="1506538"/>
          <p14:tracePt t="84720" x="10229850" y="1506538"/>
          <p14:tracePt t="84728" x="10217150" y="1512888"/>
          <p14:tracePt t="84736" x="10210800" y="1512888"/>
          <p14:tracePt t="84745" x="10193338" y="1519238"/>
          <p14:tracePt t="84752" x="10167938" y="1525588"/>
          <p14:tracePt t="84765" x="10144125" y="1531938"/>
          <p14:tracePt t="84769" x="10118725" y="1543050"/>
          <p14:tracePt t="84785" x="10063163" y="1568450"/>
          <p14:tracePt t="84792" x="10039350" y="1587500"/>
          <p14:tracePt t="84805" x="10020300" y="1604963"/>
          <p14:tracePt t="84810" x="10002838" y="1611313"/>
          <p14:tracePt t="84826" x="9971088" y="1641475"/>
          <p14:tracePt t="84832" x="9953625" y="1660525"/>
          <p14:tracePt t="84845" x="9940925" y="1673225"/>
          <p14:tracePt t="84850" x="9928225" y="1685925"/>
          <p14:tracePt t="84865" x="9909175" y="1722438"/>
          <p14:tracePt t="84872" x="9898063" y="1739900"/>
          <p14:tracePt t="84885" x="9885363" y="1758950"/>
          <p14:tracePt t="84890" x="9872663" y="1778000"/>
          <p14:tracePt t="84905" x="9848850" y="1808163"/>
          <p14:tracePt t="84912" x="9842500" y="1820863"/>
          <p14:tracePt t="84925" x="9836150" y="1833563"/>
          <p14:tracePt t="84930" x="9836150" y="1838325"/>
          <p14:tracePt t="84947" x="9836150" y="1844675"/>
          <p14:tracePt t="84960" x="9836150" y="1851025"/>
          <p14:tracePt t="84976" x="9836150" y="1857375"/>
          <p14:tracePt t="84985" x="9836150" y="1863725"/>
          <p14:tracePt t="84992" x="9836150" y="1870075"/>
          <p14:tracePt t="85000" x="9836150" y="1882775"/>
          <p14:tracePt t="85008" x="9836150" y="1887538"/>
          <p14:tracePt t="85016" x="9842500" y="1893888"/>
          <p14:tracePt t="85025" x="9842500" y="1906588"/>
          <p14:tracePt t="85032" x="9842500" y="1919288"/>
          <p14:tracePt t="85045" x="9842500" y="1925638"/>
          <p14:tracePt t="85050" x="9842500" y="1931988"/>
          <p14:tracePt t="85065" x="9842500" y="1943100"/>
          <p14:tracePt t="85072" x="9842500" y="1949450"/>
          <p14:tracePt t="85088" x="9842500" y="1962150"/>
          <p14:tracePt t="85096" x="9848850" y="1974850"/>
          <p14:tracePt t="85105" x="9848850" y="1992313"/>
          <p14:tracePt t="85112" x="9848850" y="2011363"/>
          <p14:tracePt t="85125" x="9855200" y="2030413"/>
          <p14:tracePt t="85129" x="9855200" y="2047875"/>
          <p14:tracePt t="85146" x="9859963" y="2090738"/>
          <p14:tracePt t="85152" x="9859963" y="2103438"/>
          <p14:tracePt t="85165" x="9859963" y="2109788"/>
          <p14:tracePt t="85170" x="9866313" y="2116138"/>
          <p14:tracePt t="85185" x="9866313" y="2122488"/>
          <p14:tracePt t="85200" x="9866313" y="2128838"/>
          <p14:tracePt t="85224" x="9866313" y="2133600"/>
          <p14:tracePt t="85232" x="9872663" y="2133600"/>
          <p14:tracePt t="85240" x="9872663" y="2139950"/>
          <p14:tracePt t="85248" x="9872663" y="2146300"/>
          <p14:tracePt t="85256" x="9879013" y="2152650"/>
          <p14:tracePt t="85265" x="9885363" y="2159000"/>
          <p14:tracePt t="85272" x="9898063" y="2165350"/>
          <p14:tracePt t="85284" x="9909175" y="2178050"/>
          <p14:tracePt t="85288" x="9928225" y="2195513"/>
          <p14:tracePt t="85304" x="9947275" y="2208213"/>
          <p14:tracePt t="85305" x="9958388" y="2214563"/>
          <p14:tracePt t="85312" x="9977438" y="2227263"/>
          <p14:tracePt t="85324" x="9996488" y="2232025"/>
          <p14:tracePt t="85328" x="10013950" y="2244725"/>
          <p14:tracePt t="85344" x="10039350" y="2251075"/>
          <p14:tracePt t="85345" x="10056813" y="2257425"/>
          <p14:tracePt t="85352" x="10075863" y="2270125"/>
          <p14:tracePt t="85364" x="10094913" y="2276475"/>
          <p14:tracePt t="85368" x="10112375" y="2281238"/>
          <p14:tracePt t="85384" x="10131425" y="2287588"/>
          <p14:tracePt t="85385" x="10144125" y="2293938"/>
          <p14:tracePt t="85392" x="10161588" y="2300288"/>
          <p14:tracePt t="85404" x="10174288" y="2306638"/>
          <p14:tracePt t="85409" x="10186988" y="2306638"/>
          <p14:tracePt t="85424" x="10199688" y="2312988"/>
          <p14:tracePt t="85425" x="10210800" y="2312988"/>
          <p14:tracePt t="85432" x="10217150" y="2312988"/>
          <p14:tracePt t="85444" x="10223500" y="2312988"/>
          <p14:tracePt t="85456" x="10229850" y="2312988"/>
          <p14:tracePt t="85472" x="10236200" y="2312988"/>
          <p14:tracePt t="85480" x="10242550" y="2312988"/>
          <p14:tracePt t="85488" x="10253663" y="2312988"/>
          <p14:tracePt t="85496" x="10266363" y="2306638"/>
          <p14:tracePt t="85505" x="10285413" y="2300288"/>
          <p14:tracePt t="85512" x="10302875" y="2293938"/>
          <p14:tracePt t="85524" x="10328275" y="2281238"/>
          <p14:tracePt t="85529" x="10352088" y="2263775"/>
          <p14:tracePt t="85544" x="10377488" y="2251075"/>
          <p14:tracePt t="85545" x="10401300" y="2232025"/>
          <p14:tracePt t="85552" x="10433050" y="2214563"/>
          <p14:tracePt t="85565" x="10469563" y="2195513"/>
          <p14:tracePt t="85569" x="10499725" y="2182813"/>
          <p14:tracePt t="85584" x="10531475" y="2165350"/>
          <p14:tracePt t="85585" x="10548938" y="2152650"/>
          <p14:tracePt t="85592" x="10561638" y="2139950"/>
          <p14:tracePt t="85604" x="10567988" y="2133600"/>
          <p14:tracePt t="85608" x="10580688" y="2122488"/>
          <p14:tracePt t="85624" x="10587038" y="2109788"/>
          <p14:tracePt t="85625" x="10587038" y="2097088"/>
          <p14:tracePt t="85632" x="10587038" y="2079625"/>
          <p14:tracePt t="85644" x="10587038" y="2054225"/>
          <p14:tracePt t="85649" x="10587038" y="2030413"/>
          <p14:tracePt t="85664" x="10580688" y="2005013"/>
          <p14:tracePt t="85665" x="10580688" y="1985963"/>
          <p14:tracePt t="85672" x="10574338" y="1962150"/>
          <p14:tracePt t="85684" x="10567988" y="1943100"/>
          <p14:tracePt t="85688" x="10561638" y="1919288"/>
          <p14:tracePt t="85705" x="10555288" y="1893888"/>
          <p14:tracePt t="85706" x="10548938" y="1863725"/>
          <p14:tracePt t="85713" x="10544175" y="1833563"/>
          <p14:tracePt t="85724" x="10531475" y="1801813"/>
          <p14:tracePt t="85729" x="10525125" y="1771650"/>
          <p14:tracePt t="85745" x="10512425" y="1739900"/>
          <p14:tracePt t="85746" x="10494963" y="1703388"/>
          <p14:tracePt t="85753" x="10482263" y="1673225"/>
          <p14:tracePt t="85764" x="10463213" y="1641475"/>
          <p14:tracePt t="85770" x="10445750" y="1611313"/>
          <p14:tracePt t="85785" x="10426700" y="1581150"/>
          <p14:tracePt t="85786" x="10414000" y="1555750"/>
          <p14:tracePt t="85793" x="10390188" y="1525588"/>
          <p14:tracePt t="85804" x="10371138" y="1500188"/>
          <p14:tracePt t="85809" x="10347325" y="1482725"/>
          <p14:tracePt t="85825" x="10334625" y="1463675"/>
          <p14:tracePt t="85826" x="10315575" y="1457325"/>
          <p14:tracePt t="85833" x="10302875" y="1444625"/>
          <p14:tracePt t="85844" x="10285413" y="1433513"/>
          <p14:tracePt t="85850" x="10266363" y="1420813"/>
          <p14:tracePt t="85865" x="10242550" y="1414463"/>
          <p14:tracePt t="85866" x="10223500" y="1408113"/>
          <p14:tracePt t="85873" x="10204450" y="1401763"/>
          <p14:tracePt t="85884" x="10186988" y="1401763"/>
          <p14:tracePt t="85889" x="10167938" y="1395413"/>
          <p14:tracePt t="85905" x="10150475" y="1395413"/>
          <p14:tracePt t="85906" x="10131425" y="1395413"/>
          <p14:tracePt t="85912" x="10106025" y="1395413"/>
          <p14:tracePt t="85924" x="10082213" y="1401763"/>
          <p14:tracePt t="85929" x="10056813" y="1408113"/>
          <p14:tracePt t="85945" x="10033000" y="1414463"/>
          <p14:tracePt t="85947" x="10002838" y="1420813"/>
          <p14:tracePt t="85952" x="9971088" y="1427163"/>
          <p14:tracePt t="85965" x="9940925" y="1433513"/>
          <p14:tracePt t="85970" x="9909175" y="1444625"/>
          <p14:tracePt t="85985" x="9866313" y="1463675"/>
          <p14:tracePt t="85992" x="9855200" y="1476375"/>
          <p14:tracePt t="86004" x="9836150" y="1489075"/>
          <p14:tracePt t="86010" x="9829800" y="1500188"/>
          <p14:tracePt t="86025" x="9823450" y="1506538"/>
          <p14:tracePt t="86026" x="9817100" y="1519238"/>
          <p14:tracePt t="86033" x="9810750" y="1531938"/>
          <p14:tracePt t="86044" x="9805988" y="1549400"/>
          <p14:tracePt t="86050" x="9799638" y="1568450"/>
          <p14:tracePt t="86065" x="9786938" y="1592263"/>
          <p14:tracePt t="86066" x="9780588" y="1604963"/>
          <p14:tracePt t="86073" x="9767888" y="1630363"/>
          <p14:tracePt t="86084" x="9756775" y="1654175"/>
          <p14:tracePt t="86090" x="9744075" y="1679575"/>
          <p14:tracePt t="86105" x="9725025" y="1703388"/>
          <p14:tracePt t="86106" x="9707563" y="1735138"/>
          <p14:tracePt t="86113" x="9688513" y="1758950"/>
          <p14:tracePt t="86124" x="9669463" y="1789113"/>
          <p14:tracePt t="86129" x="9658350" y="1814513"/>
          <p14:tracePt t="86145" x="9639300" y="1838325"/>
          <p14:tracePt t="86146" x="9620250" y="1863725"/>
          <p14:tracePt t="86153" x="9609138" y="1882775"/>
          <p14:tracePt t="86164" x="9596438" y="1906588"/>
          <p14:tracePt t="86169" x="9590088" y="1931988"/>
          <p14:tracePt t="86185" x="9583738" y="1949450"/>
          <p14:tracePt t="86186" x="9583738" y="1968500"/>
          <p14:tracePt t="86192" x="9577388" y="1985963"/>
          <p14:tracePt t="86205" x="9577388" y="1998663"/>
          <p14:tracePt t="86209" x="9577388" y="2011363"/>
          <p14:tracePt t="86225" x="9577388" y="2024063"/>
          <p14:tracePt t="86226" x="9583738" y="2035175"/>
          <p14:tracePt t="86240" x="9583738" y="2047875"/>
          <p14:tracePt t="86248" x="9590088" y="2054225"/>
          <p14:tracePt t="86256" x="9590088" y="2060575"/>
          <p14:tracePt t="86265" x="9590088" y="2066925"/>
          <p14:tracePt t="86272" x="9596438" y="2066925"/>
          <p14:tracePt t="86284" x="9596438" y="2073275"/>
          <p14:tracePt t="86289" x="9596438" y="2079625"/>
          <p14:tracePt t="86305" x="9602788" y="2090738"/>
          <p14:tracePt t="86312" x="9609138" y="2090738"/>
          <p14:tracePt t="86325" x="9613900" y="2097088"/>
          <p14:tracePt t="86330" x="9626600" y="2116138"/>
          <p14:tracePt t="86345" x="9639300" y="2128838"/>
          <p14:tracePt t="86346" x="9658350" y="2146300"/>
          <p14:tracePt t="86353" x="9669463" y="2165350"/>
          <p14:tracePt t="86364" x="9675813" y="2178050"/>
          <p14:tracePt t="86370" x="9694863" y="2189163"/>
          <p14:tracePt t="86385" x="9701213" y="2208213"/>
          <p14:tracePt t="86386" x="9718675" y="2227263"/>
          <p14:tracePt t="86393" x="9731375" y="2244725"/>
          <p14:tracePt t="86404" x="9737725" y="2257425"/>
          <p14:tracePt t="86409" x="9750425" y="2270125"/>
          <p14:tracePt t="86425" x="9756775" y="2276475"/>
          <p14:tracePt t="86425" x="9761538" y="2287588"/>
          <p14:tracePt t="86433" x="9767888" y="2293938"/>
          <p14:tracePt t="86445" x="9774238" y="2300288"/>
          <p14:tracePt t="86450" x="9774238" y="2306638"/>
          <p14:tracePt t="86465" x="9780588" y="2312988"/>
          <p14:tracePt t="86473" x="9786938" y="2319338"/>
          <p14:tracePt t="86488" x="9786938" y="2325688"/>
          <p14:tracePt t="86496" x="9793288" y="2325688"/>
          <p14:tracePt t="86505" x="9793288" y="2330450"/>
          <p14:tracePt t="86512" x="9799638" y="2330450"/>
          <p14:tracePt t="86524" x="9799638" y="2336800"/>
          <p14:tracePt t="86529" x="9805988" y="2336800"/>
          <p14:tracePt t="86545" x="9810750" y="2343150"/>
          <p14:tracePt t="86553" x="9817100" y="2343150"/>
          <p14:tracePt t="86568" x="9823450" y="2349500"/>
          <p14:tracePt t="86576" x="9829800" y="2349500"/>
          <p14:tracePt t="86592" x="9836150" y="2349500"/>
          <p14:tracePt t="86600" x="9842500" y="2355850"/>
          <p14:tracePt t="86616" x="9848850" y="2355850"/>
          <p14:tracePt t="86625" x="9855200" y="2355850"/>
          <p14:tracePt t="86632" x="9866313" y="2355850"/>
          <p14:tracePt t="86640" x="9879013" y="2355850"/>
          <p14:tracePt t="86648" x="9891713" y="2349500"/>
          <p14:tracePt t="86656" x="9909175" y="2349500"/>
          <p14:tracePt t="86665" x="9921875" y="2343150"/>
          <p14:tracePt t="86672" x="9947275" y="2336800"/>
          <p14:tracePt t="86684" x="9983788" y="2336800"/>
          <p14:tracePt t="86688" x="10013950" y="2330450"/>
          <p14:tracePt t="86705" x="10045700" y="2325688"/>
          <p14:tracePt t="86705" x="10075863" y="2325688"/>
          <p14:tracePt t="86712" x="10106025" y="2319338"/>
          <p14:tracePt t="86725" x="10137775" y="2312988"/>
          <p14:tracePt t="86728" x="10180638" y="2306638"/>
          <p14:tracePt t="86745" x="10217150" y="2293938"/>
          <p14:tracePt t="86746" x="10248900" y="2287588"/>
          <p14:tracePt t="86753" x="10291763" y="2276475"/>
          <p14:tracePt t="86764" x="10328275" y="2270125"/>
          <p14:tracePt t="86768" x="10364788" y="2251075"/>
          <p14:tracePt t="86785" x="10396538" y="2232025"/>
          <p14:tracePt t="86785" x="10433050" y="2220913"/>
          <p14:tracePt t="86792" x="10456863" y="2195513"/>
          <p14:tracePt t="86804" x="10475913" y="2171700"/>
          <p14:tracePt t="86808" x="10494963" y="2152650"/>
          <p14:tracePt t="86824" x="10512425" y="2128838"/>
          <p14:tracePt t="86825" x="10525125" y="2103438"/>
          <p14:tracePt t="86832" x="10531475" y="2073275"/>
          <p14:tracePt t="86844" x="10537825" y="2041525"/>
          <p14:tracePt t="86848" x="10537825" y="2011363"/>
          <p14:tracePt t="86865" x="10544175" y="1985963"/>
          <p14:tracePt t="86866" x="10537825" y="1955800"/>
          <p14:tracePt t="86872" x="10537825" y="1925638"/>
          <p14:tracePt t="86885" x="10531475" y="1893888"/>
          <p14:tracePt t="86890" x="10525125" y="1857375"/>
          <p14:tracePt t="86905" x="10518775" y="1827213"/>
          <p14:tracePt t="86906" x="10512425" y="1795463"/>
          <p14:tracePt t="86913" x="10506075" y="1765300"/>
          <p14:tracePt t="86925" x="10499725" y="1728788"/>
          <p14:tracePt t="86930" x="10494963" y="1697038"/>
          <p14:tracePt t="86945" x="10482263" y="1660525"/>
          <p14:tracePt t="86947" x="10469563" y="1624013"/>
          <p14:tracePt t="86953" x="10456863" y="1587500"/>
          <p14:tracePt t="86965" x="10439400" y="1555750"/>
          <p14:tracePt t="86970" x="10426700" y="1525588"/>
          <p14:tracePt t="86985" x="10407650" y="1493838"/>
          <p14:tracePt t="86986" x="10396538" y="1470025"/>
          <p14:tracePt t="86993" x="10383838" y="1444625"/>
          <p14:tracePt t="87005" x="10371138" y="1427163"/>
          <p14:tracePt t="87009" x="10364788" y="1414463"/>
          <p14:tracePt t="87024" x="10358438" y="1408113"/>
          <p14:tracePt t="87025" x="10352088" y="1395413"/>
          <p14:tracePt t="87032" x="10347325" y="1390650"/>
          <p14:tracePt t="87045" x="10347325" y="1384300"/>
          <p14:tracePt t="87048" x="10340975" y="1384300"/>
          <p14:tracePt t="87065" x="10340975" y="1377950"/>
          <p14:tracePt t="87072" x="10334625" y="1377950"/>
          <p14:tracePt t="87088" x="10328275" y="1371600"/>
          <p14:tracePt t="87105" x="10321925" y="1371600"/>
          <p14:tracePt t="87120" x="10309225" y="1371600"/>
          <p14:tracePt t="87128" x="10298113" y="1371600"/>
          <p14:tracePt t="87136" x="10279063" y="1377950"/>
          <p14:tracePt t="87145" x="10248900" y="1377950"/>
          <p14:tracePt t="87152" x="10223500" y="1390650"/>
          <p14:tracePt t="87160" x="10193338" y="1395413"/>
          <p14:tracePt t="87168" x="10167938" y="1401763"/>
          <p14:tracePt t="87176" x="10144125" y="1414463"/>
          <p14:tracePt t="87185" x="10118725" y="1427163"/>
          <p14:tracePt t="87192" x="10101263" y="1439863"/>
          <p14:tracePt t="87204" x="10082213" y="1450975"/>
          <p14:tracePt t="87208" x="10063163" y="1463675"/>
          <p14:tracePt t="87225" x="10045700" y="1476375"/>
          <p14:tracePt t="87225" x="10039350" y="1489075"/>
          <p14:tracePt t="87233" x="10026650" y="1500188"/>
          <p14:tracePt t="87245" x="10013950" y="1512888"/>
          <p14:tracePt t="87250" x="10007600" y="1525588"/>
          <p14:tracePt t="87265" x="9996488" y="1549400"/>
          <p14:tracePt t="87266" x="9990138" y="1568450"/>
          <p14:tracePt t="87273" x="9983788" y="1587500"/>
          <p14:tracePt t="87284" x="9977438" y="1604963"/>
          <p14:tracePt t="87288" x="9971088" y="1630363"/>
          <p14:tracePt t="87305" x="9958388" y="1654175"/>
          <p14:tracePt t="87306" x="9947275" y="1679575"/>
          <p14:tracePt t="87313" x="9940925" y="1703388"/>
          <p14:tracePt t="87325" x="9934575" y="1722438"/>
          <p14:tracePt t="87328" x="9921875" y="1746250"/>
          <p14:tracePt t="87345" x="9921875" y="1771650"/>
          <p14:tracePt t="87346" x="9915525" y="1795463"/>
          <p14:tracePt t="87352" x="9909175" y="1820863"/>
          <p14:tracePt t="87365" x="9909175" y="1851025"/>
          <p14:tracePt t="87369" x="9904413" y="1876425"/>
          <p14:tracePt t="87385" x="9898063" y="1900238"/>
          <p14:tracePt t="87386" x="9898063" y="1925638"/>
          <p14:tracePt t="87393" x="9898063" y="1949450"/>
          <p14:tracePt t="87405" x="9898063" y="1968500"/>
          <p14:tracePt t="87410" x="9904413" y="1992313"/>
          <p14:tracePt t="87425" x="9909175" y="2017713"/>
          <p14:tracePt t="87426" x="9909175" y="2035175"/>
          <p14:tracePt t="87433" x="9915525" y="2054225"/>
          <p14:tracePt t="87445" x="9915525" y="2066925"/>
          <p14:tracePt t="87450" x="9915525" y="2079625"/>
          <p14:tracePt t="87465" x="9921875" y="2090738"/>
          <p14:tracePt t="87467" x="9921875" y="2103438"/>
          <p14:tracePt t="87473" x="9928225" y="2109788"/>
          <p14:tracePt t="87485" x="9928225" y="2116138"/>
          <p14:tracePt t="87490" x="9928225" y="2122488"/>
          <p14:tracePt t="87506" x="9934575" y="2128838"/>
          <p14:tracePt t="87507" x="9940925" y="2139950"/>
          <p14:tracePt t="87512" x="9940925" y="2146300"/>
          <p14:tracePt t="87525" x="9947275" y="2152650"/>
          <p14:tracePt t="87530" x="9947275" y="2159000"/>
          <p14:tracePt t="87545" x="9953625" y="2165350"/>
          <p14:tracePt t="87547" x="9958388" y="2171700"/>
          <p14:tracePt t="87560" x="9964738" y="2178050"/>
          <p14:tracePt t="87568" x="9964738" y="2182813"/>
          <p14:tracePt t="87576" x="9971088" y="2189163"/>
          <p14:tracePt t="87600" x="9977438" y="2195513"/>
          <p14:tracePt t="88232" x="9977438" y="2189163"/>
          <p14:tracePt t="88600" x="9983788" y="2189163"/>
          <p14:tracePt t="88608" x="9983788" y="2182813"/>
          <p14:tracePt t="88816" x="9983788" y="2189163"/>
          <p14:tracePt t="88848" x="9990138" y="2189163"/>
          <p14:tracePt t="88864" x="9990138" y="2195513"/>
          <p14:tracePt t="90520" x="9990138" y="2189163"/>
          <p14:tracePt t="90528" x="9996488" y="2182813"/>
          <p14:tracePt t="90536" x="9996488" y="2178050"/>
          <p14:tracePt t="90544" x="10002838" y="2165350"/>
          <p14:tracePt t="90552" x="10020300" y="2139950"/>
          <p14:tracePt t="90560" x="10045700" y="2109788"/>
          <p14:tracePt t="90568" x="10063163" y="2079625"/>
          <p14:tracePt t="90576" x="10075863" y="2041525"/>
          <p14:tracePt t="90585" x="10082213" y="2005013"/>
          <p14:tracePt t="90592" x="10094913" y="1968500"/>
          <p14:tracePt t="90604" x="10094913" y="1936750"/>
          <p14:tracePt t="90712" x="10094913" y="1925638"/>
          <p14:tracePt t="90728" x="10082213" y="1925638"/>
          <p14:tracePt t="90736" x="10075863" y="1931988"/>
          <p14:tracePt t="90745" x="10069513" y="1943100"/>
          <p14:tracePt t="90752" x="10069513" y="1955800"/>
          <p14:tracePt t="90760" x="10075863" y="1974850"/>
          <p14:tracePt t="90768" x="10094913" y="1998663"/>
          <p14:tracePt t="90776" x="10106025" y="2024063"/>
          <p14:tracePt t="90785" x="10118725" y="2030413"/>
          <p14:tracePt t="90792" x="10118725" y="2035175"/>
          <p14:tracePt t="90804" x="10125075" y="2035175"/>
          <p14:tracePt t="90856" x="10125075" y="2041525"/>
          <p14:tracePt t="90872" x="10125075" y="2047875"/>
          <p14:tracePt t="90880" x="10125075" y="2054225"/>
          <p14:tracePt t="90896" x="10125075" y="2060575"/>
          <p14:tracePt t="91024" x="10125075" y="2066925"/>
          <p14:tracePt t="91064" x="10125075" y="2073275"/>
          <p14:tracePt t="91088" x="10125075" y="2079625"/>
          <p14:tracePt t="91112" x="10125075" y="2084388"/>
          <p14:tracePt t="91208" x="10125075" y="2079625"/>
          <p14:tracePt t="91216" x="10112375" y="2060575"/>
          <p14:tracePt t="91225" x="10101263" y="2035175"/>
          <p14:tracePt t="91232" x="10088563" y="1998663"/>
          <p14:tracePt t="91240" x="10075863" y="1955800"/>
          <p14:tracePt t="91248" x="10069513" y="1900238"/>
          <p14:tracePt t="91256" x="10063163" y="1870075"/>
          <p14:tracePt t="91456" x="10063163" y="1863725"/>
          <p14:tracePt t="91465" x="10039350" y="1863725"/>
          <p14:tracePt t="91472" x="9996488" y="1887538"/>
          <p14:tracePt t="91480" x="9928225" y="1925638"/>
          <p14:tracePt t="91488" x="9842500" y="1974850"/>
          <p14:tracePt t="91496" x="9761538" y="2024063"/>
          <p14:tracePt t="91505" x="9707563" y="2066925"/>
          <p14:tracePt t="91512" x="9663113" y="2097088"/>
          <p14:tracePt t="91524" x="9639300" y="2122488"/>
          <p14:tracePt t="91528" x="9613900" y="2152650"/>
          <p14:tracePt t="91545" x="9596438" y="2195513"/>
          <p14:tracePt t="91545" x="9571038" y="2257425"/>
          <p14:tracePt t="91552" x="9553575" y="2319338"/>
          <p14:tracePt t="91565" x="9534525" y="2374900"/>
          <p14:tracePt t="91568" x="9528175" y="2424113"/>
          <p14:tracePt t="91585" x="9510713" y="2460625"/>
          <p14:tracePt t="91586" x="9491663" y="2497138"/>
          <p14:tracePt t="91593" x="9478963" y="2533650"/>
          <p14:tracePt t="91604" x="9466263" y="2571750"/>
          <p14:tracePt t="91608" x="9461500" y="2595563"/>
          <p14:tracePt t="91625" x="9448800" y="2620963"/>
          <p14:tracePt t="91626" x="9448800" y="2644775"/>
          <p14:tracePt t="91632" x="9442450" y="2663825"/>
          <p14:tracePt t="91644" x="9436100" y="2681288"/>
          <p14:tracePt t="91648" x="9436100" y="2693988"/>
          <p14:tracePt t="91665" x="9429750" y="2713038"/>
          <p14:tracePt t="91666" x="9423400" y="2724150"/>
          <p14:tracePt t="91673" x="9423400" y="2736850"/>
          <p14:tracePt t="91685" x="9417050" y="2749550"/>
          <p14:tracePt t="91689" x="9417050" y="2755900"/>
          <p14:tracePt t="91705" x="9412288" y="2767013"/>
          <p14:tracePt t="91706" x="9405938" y="2786063"/>
          <p14:tracePt t="91713" x="9399588" y="2798763"/>
          <p14:tracePt t="91724" x="9393238" y="2811463"/>
          <p14:tracePt t="91730" x="9393238" y="2816225"/>
          <p14:tracePt t="91745" x="9386888" y="2822575"/>
          <p14:tracePt t="91760" x="9386888" y="2828925"/>
          <p14:tracePt t="91880" x="9393238" y="2822575"/>
          <p14:tracePt t="91888" x="9393238" y="2811463"/>
          <p14:tracePt t="91896" x="9399588" y="2798763"/>
          <p14:tracePt t="91905" x="9412288" y="2779713"/>
          <p14:tracePt t="91912" x="9417050" y="2762250"/>
          <p14:tracePt t="91920" x="9423400" y="2743200"/>
          <p14:tracePt t="91928" x="9429750" y="2719388"/>
          <p14:tracePt t="91936" x="9429750" y="2706688"/>
          <p14:tracePt t="91946" x="9436100" y="2693988"/>
          <p14:tracePt t="91952" x="9436100" y="2687638"/>
          <p14:tracePt t="91976" x="9436100" y="2681288"/>
          <p14:tracePt t="92024" x="9429750" y="2681288"/>
          <p14:tracePt t="92048" x="9423400" y="2681288"/>
          <p14:tracePt t="92056" x="9405938" y="2687638"/>
          <p14:tracePt t="92065" x="9380538" y="2700338"/>
          <p14:tracePt t="92072" x="9344025" y="2706688"/>
          <p14:tracePt t="92080" x="9301163" y="2719388"/>
          <p14:tracePt t="92088" x="9245600" y="2724150"/>
          <p14:tracePt t="92096" x="9183688" y="2743200"/>
          <p14:tracePt t="92105" x="9134475" y="2749550"/>
          <p14:tracePt t="92112" x="9078913" y="2767013"/>
          <p14:tracePt t="92124" x="9029700" y="2779713"/>
          <p14:tracePt t="92128" x="8993188" y="2798763"/>
          <p14:tracePt t="92145" x="8931275" y="2835275"/>
          <p14:tracePt t="92152" x="8920163" y="2854325"/>
          <p14:tracePt t="92165" x="8907463" y="2871788"/>
          <p14:tracePt t="92170" x="8901113" y="2890838"/>
          <p14:tracePt t="92185" x="8901113" y="2903538"/>
          <p14:tracePt t="92186" x="8901113" y="2927350"/>
          <p14:tracePt t="92192" x="8907463" y="2952750"/>
          <p14:tracePt t="92205" x="8931275" y="2995613"/>
          <p14:tracePt t="92210" x="8956675" y="3038475"/>
          <p14:tracePt t="92225" x="8986838" y="3074988"/>
          <p14:tracePt t="92226" x="9029700" y="3111500"/>
          <p14:tracePt t="92233" x="9067800" y="3155950"/>
          <p14:tracePt t="92245" x="9110663" y="3186113"/>
          <p14:tracePt t="92251" x="9170988" y="3222625"/>
          <p14:tracePt t="92265" x="9226550" y="3248025"/>
          <p14:tracePt t="92266" x="9275763" y="3271838"/>
          <p14:tracePt t="92273" x="9318625" y="3278188"/>
          <p14:tracePt t="92285" x="9356725" y="3278188"/>
          <p14:tracePt t="92289" x="9380538" y="3271838"/>
          <p14:tracePt t="92305" x="9412288" y="3259138"/>
          <p14:tracePt t="92306" x="9442450" y="3248025"/>
          <p14:tracePt t="92313" x="9461500" y="3222625"/>
          <p14:tracePt t="92325" x="9478963" y="3198813"/>
          <p14:tracePt t="92330" x="9498013" y="3173413"/>
          <p14:tracePt t="92345" x="9510713" y="3149600"/>
          <p14:tracePt t="92346" x="9521825" y="3117850"/>
          <p14:tracePt t="92353" x="9528175" y="3074988"/>
          <p14:tracePt t="92365" x="9534525" y="3032125"/>
          <p14:tracePt t="92370" x="9540875" y="2982913"/>
          <p14:tracePt t="92385" x="9540875" y="2933700"/>
          <p14:tracePt t="92386" x="9534525" y="2884488"/>
          <p14:tracePt t="92393" x="9521825" y="2828925"/>
          <p14:tracePt t="92405" x="9515475" y="2767013"/>
          <p14:tracePt t="92411" x="9498013" y="2706688"/>
          <p14:tracePt t="92425" x="9485313" y="2644775"/>
          <p14:tracePt t="92426" x="9461500" y="2589213"/>
          <p14:tracePt t="92433" x="9436100" y="2533650"/>
          <p14:tracePt t="92445" x="9405938" y="2478088"/>
          <p14:tracePt t="92451" x="9380538" y="2428875"/>
          <p14:tracePt t="92465" x="9313863" y="2349500"/>
          <p14:tracePt t="92472" x="9288463" y="2325688"/>
          <p14:tracePt t="92485" x="9275763" y="2312988"/>
          <p14:tracePt t="92489" x="9264650" y="2306638"/>
          <p14:tracePt t="92506" x="9264650" y="2300288"/>
          <p14:tracePt t="92528" x="9258300" y="2300288"/>
          <p14:tracePt t="92545" x="9258300" y="2306638"/>
          <p14:tracePt t="92552" x="9245600" y="2325688"/>
          <p14:tracePt t="92560" x="9226550" y="2349500"/>
          <p14:tracePt t="92568" x="9209088" y="2379663"/>
          <p14:tracePt t="92576" x="9183688" y="2411413"/>
          <p14:tracePt t="92586" x="9170988" y="2441575"/>
          <p14:tracePt t="92592" x="9147175" y="2473325"/>
          <p14:tracePt t="92604" x="9121775" y="2503488"/>
          <p14:tracePt t="92609" x="9097963" y="2533650"/>
          <p14:tracePt t="92625" x="9078913" y="2571750"/>
          <p14:tracePt t="92625" x="9061450" y="2595563"/>
          <p14:tracePt t="92632" x="9042400" y="2620963"/>
          <p14:tracePt t="92645" x="9023350" y="2644775"/>
          <p14:tracePt t="92650" x="9012238" y="2670175"/>
          <p14:tracePt t="92665" x="8999538" y="2687638"/>
          <p14:tracePt t="92667" x="8986838" y="2713038"/>
          <p14:tracePt t="92672" x="8974138" y="2736850"/>
          <p14:tracePt t="92685" x="8969375" y="2762250"/>
          <p14:tracePt t="92690" x="8963025" y="2786063"/>
          <p14:tracePt t="92705" x="8969375" y="2805113"/>
          <p14:tracePt t="92706" x="8969375" y="2828925"/>
          <p14:tracePt t="92713" x="8980488" y="2847975"/>
          <p14:tracePt t="92725" x="8999538" y="2878138"/>
          <p14:tracePt t="92731" x="9012238" y="2897188"/>
          <p14:tracePt t="92745" x="9023350" y="2914650"/>
          <p14:tracePt t="92746" x="9042400" y="2927350"/>
          <p14:tracePt t="92752" x="9055100" y="2940050"/>
          <p14:tracePt t="92765" x="9067800" y="2952750"/>
          <p14:tracePt t="92770" x="9072563" y="2959100"/>
          <p14:tracePt t="92786" x="9085263" y="2963863"/>
          <p14:tracePt t="92793" x="9091613" y="2963863"/>
          <p14:tracePt t="92805" x="9104313" y="2970213"/>
          <p14:tracePt t="92811" x="9117013" y="2970213"/>
          <p14:tracePt t="92825" x="9121775" y="2976563"/>
          <p14:tracePt t="92826" x="9140825" y="2976563"/>
          <p14:tracePt t="92832" x="9159875" y="2976563"/>
          <p14:tracePt t="92845" x="9183688" y="2976563"/>
          <p14:tracePt t="92850" x="9209088" y="2976563"/>
          <p14:tracePt t="92866" x="9232900" y="2976563"/>
          <p14:tracePt t="92868" x="9258300" y="2976563"/>
          <p14:tracePt t="92872" x="9282113" y="2976563"/>
          <p14:tracePt t="92885" x="9307513" y="2970213"/>
          <p14:tracePt t="92891" x="9331325" y="2963863"/>
          <p14:tracePt t="92905" x="9350375" y="2963863"/>
          <p14:tracePt t="92906" x="9367838" y="2959100"/>
          <p14:tracePt t="92912" x="9386888" y="2959100"/>
          <p14:tracePt t="92925" x="9399588" y="2952750"/>
          <p14:tracePt t="92932" x="9412288" y="2946400"/>
          <p14:tracePt t="92945" x="9417050" y="2940050"/>
          <p14:tracePt t="92947" x="9423400" y="2933700"/>
          <p14:tracePt t="92960" x="9429750" y="2927350"/>
          <p14:tracePt t="92976" x="9429750" y="2921000"/>
          <p14:tracePt t="92984" x="9429750" y="2909888"/>
          <p14:tracePt t="92992" x="9429750" y="2897188"/>
          <p14:tracePt t="93000" x="9429750" y="2890838"/>
          <p14:tracePt t="93008" x="9429750" y="2878138"/>
          <p14:tracePt t="93016" x="9429750" y="2865438"/>
          <p14:tracePt t="93026" x="9429750" y="2860675"/>
          <p14:tracePt t="93032" x="9423400" y="2860675"/>
          <p14:tracePt t="93056" x="9423400" y="2854325"/>
          <p14:tracePt t="93640" x="9423400" y="2847975"/>
          <p14:tracePt t="93688" x="9423400" y="2841625"/>
          <p14:tracePt t="93720" x="9423400" y="2835275"/>
          <p14:tracePt t="93760" x="9423400" y="2828925"/>
          <p14:tracePt t="93848" x="9423400" y="2822575"/>
          <p14:tracePt t="93888" x="9423400" y="2816225"/>
          <p14:tracePt t="93928" x="9423400" y="2811463"/>
          <p14:tracePt t="93976" x="9423400" y="2805113"/>
          <p14:tracePt t="94000" x="9417050" y="2805113"/>
          <p14:tracePt t="94008" x="9417050" y="2798763"/>
          <p14:tracePt t="94032" x="9417050" y="2792413"/>
          <p14:tracePt t="94552" x="9417050" y="2786063"/>
          <p14:tracePt t="95184" x="9417050" y="2779713"/>
          <p14:tracePt t="95808" x="9417050" y="2773363"/>
          <p14:tracePt t="97472" x="9417050" y="2767013"/>
          <p14:tracePt t="97488" x="9412288" y="2767013"/>
          <p14:tracePt t="97505" x="9393238" y="2767013"/>
          <p14:tracePt t="97512" x="9374188" y="2767013"/>
          <p14:tracePt t="97520" x="9363075" y="2767013"/>
          <p14:tracePt t="97528" x="9350375" y="2767013"/>
          <p14:tracePt t="97536" x="9331325" y="2767013"/>
          <p14:tracePt t="97545" x="9313863" y="2773363"/>
          <p14:tracePt t="97552" x="9294813" y="2773363"/>
          <p14:tracePt t="97565" x="9269413" y="2779713"/>
          <p14:tracePt t="97569" x="9258300" y="2779713"/>
          <p14:tracePt t="97586" x="9251950" y="2779713"/>
          <p14:tracePt t="97608" x="9245600" y="2779713"/>
          <p14:tracePt t="97672" x="9245600" y="2773363"/>
          <p14:tracePt t="97688" x="9239250" y="2773363"/>
          <p14:tracePt t="97696" x="9226550" y="2773363"/>
          <p14:tracePt t="97705" x="9202738" y="2767013"/>
          <p14:tracePt t="97712" x="9170988" y="2762250"/>
          <p14:tracePt t="97720" x="9140825" y="2749550"/>
          <p14:tracePt t="97728" x="9091613" y="2736850"/>
          <p14:tracePt t="97736" x="9023350" y="2724150"/>
          <p14:tracePt t="97745" x="8943975" y="2706688"/>
          <p14:tracePt t="97752" x="8864600" y="2693988"/>
          <p14:tracePt t="97765" x="8772525" y="2674938"/>
          <p14:tracePt t="97769" x="8674100" y="2663825"/>
          <p14:tracePt t="97785" x="8464550" y="2625725"/>
          <p14:tracePt t="97792" x="8334375" y="2608263"/>
          <p14:tracePt t="97805" x="8218488" y="2576513"/>
          <p14:tracePt t="97810" x="8113713" y="2546350"/>
          <p14:tracePt t="97825" x="8015288" y="2503488"/>
          <p14:tracePt t="97826" x="7935913" y="2460625"/>
          <p14:tracePt t="97833" x="7867650" y="2411413"/>
          <p14:tracePt t="97845" x="7824788" y="2355850"/>
          <p14:tracePt t="97850" x="7799388" y="2312988"/>
          <p14:tracePt t="98056" x="7788275" y="2293938"/>
          <p14:tracePt t="98064" x="7781925" y="2293938"/>
          <p14:tracePt t="98072" x="7720013" y="2287588"/>
          <p14:tracePt t="98080" x="7621588" y="2281238"/>
          <p14:tracePt t="98088" x="7510463" y="2281238"/>
          <p14:tracePt t="98096" x="7394575" y="2276475"/>
          <p14:tracePt t="98105" x="7289800" y="2270125"/>
          <p14:tracePt t="98112" x="7197725" y="2257425"/>
          <p14:tracePt t="98125" x="7116763" y="2238375"/>
          <p14:tracePt t="98129" x="7037388" y="2220913"/>
          <p14:tracePt t="98145" x="6932613" y="2195513"/>
          <p14:tracePt t="98146" x="6808788" y="2178050"/>
          <p14:tracePt t="98153" x="6656388" y="2165350"/>
          <p14:tracePt t="98165" x="6464300" y="2159000"/>
          <p14:tracePt t="98169" x="6207125" y="2152650"/>
          <p14:tracePt t="98185" x="6016625" y="2152650"/>
          <p14:tracePt t="98186" x="5862638" y="2152650"/>
          <p14:tracePt t="98192" x="5721350" y="2152650"/>
          <p14:tracePt t="98205" x="5584825" y="2159000"/>
          <p14:tracePt t="98211" x="5462588" y="2171700"/>
          <p14:tracePt t="98225" x="5351463" y="2182813"/>
          <p14:tracePt t="98227" x="5240338" y="2208213"/>
          <p14:tracePt t="98234" x="5154613" y="2227263"/>
          <p14:tracePt t="98245" x="5075238" y="2244725"/>
          <p14:tracePt t="98250" x="5006975" y="2270125"/>
          <p14:tracePt t="98265" x="4957763" y="2300288"/>
          <p14:tracePt t="98266" x="4908550" y="2330450"/>
          <p14:tracePt t="98273" x="4872038" y="2362200"/>
          <p14:tracePt t="98285" x="4852988" y="2386013"/>
          <p14:tracePt t="98291" x="4835525" y="2411413"/>
          <p14:tracePt t="98305" x="4816475" y="2428875"/>
          <p14:tracePt t="98306" x="4810125" y="2447925"/>
          <p14:tracePt t="98313" x="4797425" y="2466975"/>
          <p14:tracePt t="98325" x="4792663" y="2478088"/>
          <p14:tracePt t="98330" x="4792663" y="2484438"/>
          <p14:tracePt t="98345" x="4786313" y="2484438"/>
          <p14:tracePt t="98520" x="4786313" y="2478088"/>
          <p14:tracePt t="98536" x="4779963" y="2478088"/>
          <p14:tracePt t="98576" x="4779963" y="2473325"/>
          <p14:tracePt t="98624" x="4779963" y="2466975"/>
          <p14:tracePt t="98648" x="4773613" y="2460625"/>
          <p14:tracePt t="98672" x="4773613" y="2454275"/>
          <p14:tracePt t="98688" x="4773613" y="2447925"/>
          <p14:tracePt t="98696" x="4767263" y="2447925"/>
          <p14:tracePt t="98704" x="4767263" y="2441575"/>
          <p14:tracePt t="98744" x="4767263" y="2435225"/>
          <p14:tracePt t="98752" x="4760913" y="2435225"/>
          <p14:tracePt t="98800" x="4760913" y="2428875"/>
          <p14:tracePt t="98920" x="4760913" y="2424113"/>
          <p14:tracePt t="98968" x="4760913" y="2417763"/>
          <p14:tracePt t="99008" x="4760913" y="2411413"/>
          <p14:tracePt t="99056" x="4760913" y="2405063"/>
          <p14:tracePt t="99065" x="4767263" y="2405063"/>
          <p14:tracePt t="99088" x="4767263" y="2398713"/>
          <p14:tracePt t="99136" x="4767263" y="2392363"/>
          <p14:tracePt t="99696" x="4767263" y="2386013"/>
          <p14:tracePt t="99705" x="4767263" y="2379663"/>
          <p14:tracePt t="99712" x="4767263" y="2374900"/>
          <p14:tracePt t="99720" x="4767263" y="2362200"/>
          <p14:tracePt t="99728" x="4767263" y="2355850"/>
          <p14:tracePt t="99736" x="4767263" y="2343150"/>
          <p14:tracePt t="99745" x="4760913" y="2330450"/>
          <p14:tracePt t="99752" x="4760913" y="2319338"/>
          <p14:tracePt t="99765" x="4754563" y="2306638"/>
          <p14:tracePt t="99770" x="4754563" y="2293938"/>
          <p14:tracePt t="99785" x="4748213" y="2281238"/>
          <p14:tracePt t="99792" x="4737100" y="2276475"/>
          <p14:tracePt t="99806" x="4737100" y="2270125"/>
          <p14:tracePt t="99810" x="4730750" y="2270125"/>
          <p14:tracePt t="100008" x="4730750" y="2263775"/>
          <p14:tracePt t="100056" x="4730750" y="2257425"/>
          <p14:tracePt t="100065" x="4737100" y="2257425"/>
          <p14:tracePt t="100072" x="4743450" y="2251075"/>
          <p14:tracePt t="100080" x="4748213" y="2244725"/>
          <p14:tracePt t="100088" x="4760913" y="2232025"/>
          <p14:tracePt t="100096" x="4779963" y="2220913"/>
          <p14:tracePt t="100105" x="4810125" y="2208213"/>
          <p14:tracePt t="100112" x="4852988" y="2195513"/>
          <p14:tracePt t="100125" x="4908550" y="2182813"/>
          <p14:tracePt t="100129" x="4964113" y="2171700"/>
          <p14:tracePt t="100145" x="5087938" y="2159000"/>
          <p14:tracePt t="100152" x="5154613" y="2159000"/>
          <p14:tracePt t="100166" x="5210175" y="2159000"/>
          <p14:tracePt t="100170" x="5265738" y="2159000"/>
          <p14:tracePt t="100185" x="5357813" y="2152650"/>
          <p14:tracePt t="100192" x="5376863" y="2146300"/>
          <p14:tracePt t="100206" x="5383213" y="2146300"/>
          <p14:tracePt t="100216" x="5383213" y="2139950"/>
          <p14:tracePt t="100225" x="5370513" y="2139950"/>
          <p14:tracePt t="100232" x="5338763" y="2139950"/>
          <p14:tracePt t="100245" x="5295900" y="2139950"/>
          <p14:tracePt t="100250" x="5235575" y="2139950"/>
          <p14:tracePt t="100265" x="5092700" y="2146300"/>
          <p14:tracePt t="100273" x="5013325" y="2152650"/>
          <p14:tracePt t="100285" x="4933950" y="2159000"/>
          <p14:tracePt t="100291" x="4859338" y="2171700"/>
          <p14:tracePt t="100305" x="4711700" y="2214563"/>
          <p14:tracePt t="100312" x="4649788" y="2244725"/>
          <p14:tracePt t="100324" x="4606925" y="2276475"/>
          <p14:tracePt t="100328" x="4576763" y="2300288"/>
          <p14:tracePt t="100344" x="4564063" y="2330450"/>
          <p14:tracePt t="100345" x="4570413" y="2362200"/>
          <p14:tracePt t="100352" x="4606925" y="2392363"/>
          <p14:tracePt t="100364" x="4662488" y="2424113"/>
          <p14:tracePt t="100368" x="4730750" y="2447925"/>
          <p14:tracePt t="100384" x="4803775" y="2466975"/>
          <p14:tracePt t="100385" x="4884738" y="2478088"/>
          <p14:tracePt t="100392" x="4976813" y="2484438"/>
          <p14:tracePt t="100404" x="5056188" y="2484438"/>
          <p14:tracePt t="100409" x="5137150" y="2484438"/>
          <p14:tracePt t="100425" x="5302250" y="2478088"/>
          <p14:tracePt t="100432" x="5383213" y="2473325"/>
          <p14:tracePt t="100444" x="5475288" y="2466975"/>
          <p14:tracePt t="100450" x="5561013" y="2460625"/>
          <p14:tracePt t="100464" x="5646738" y="2454275"/>
          <p14:tracePt t="100466" x="5727700" y="2447925"/>
          <p14:tracePt t="100473" x="5807075" y="2447925"/>
          <p14:tracePt t="100484" x="5886450" y="2447925"/>
          <p14:tracePt t="100489" x="5961063" y="2447925"/>
          <p14:tracePt t="100505" x="6053138" y="2447925"/>
          <p14:tracePt t="100506" x="6138863" y="2447925"/>
          <p14:tracePt t="100512" x="6218238" y="2454275"/>
          <p14:tracePt t="100524" x="6299200" y="2454275"/>
          <p14:tracePt t="100530" x="6378575" y="2460625"/>
          <p14:tracePt t="100545" x="6453188" y="2460625"/>
          <p14:tracePt t="100546" x="6532563" y="2460625"/>
          <p14:tracePt t="100552" x="6600825" y="2460625"/>
          <p14:tracePt t="100564" x="6661150" y="2460625"/>
          <p14:tracePt t="100569" x="6710363" y="2460625"/>
          <p14:tracePt t="100585" x="6742113" y="2460625"/>
          <p14:tracePt t="100586" x="6772275" y="2454275"/>
          <p14:tracePt t="100593" x="6804025" y="2454275"/>
          <p14:tracePt t="100604" x="6821488" y="2447925"/>
          <p14:tracePt t="100609" x="6827838" y="2447925"/>
          <p14:tracePt t="100625" x="6834188" y="2441575"/>
          <p14:tracePt t="100672" x="6834188" y="2435225"/>
          <p14:tracePt t="100688" x="6827838" y="2424113"/>
          <p14:tracePt t="100696" x="6815138" y="2411413"/>
          <p14:tracePt t="100705" x="6784975" y="2392363"/>
          <p14:tracePt t="100712" x="6748463" y="2374900"/>
          <p14:tracePt t="100720" x="6699250" y="2362200"/>
          <p14:tracePt t="100728" x="6637338" y="2343150"/>
          <p14:tracePt t="100736" x="6569075" y="2325688"/>
          <p14:tracePt t="100745" x="6483350" y="2306638"/>
          <p14:tracePt t="100752" x="6415088" y="2287588"/>
          <p14:tracePt t="100880" x="6391275" y="2287588"/>
          <p14:tracePt t="100896" x="6410325" y="2306638"/>
          <p14:tracePt t="100904" x="6459538" y="2343150"/>
          <p14:tracePt t="100912" x="6532563" y="2386013"/>
          <p14:tracePt t="100920" x="6618288" y="2424113"/>
          <p14:tracePt t="100928" x="6710363" y="2441575"/>
          <p14:tracePt t="100936" x="6791325" y="2447925"/>
          <p14:tracePt t="100945" x="6858000" y="2441575"/>
          <p14:tracePt t="100952" x="6919913" y="2428875"/>
          <p14:tracePt t="100964" x="6975475" y="2424113"/>
          <p14:tracePt t="100968" x="7018338" y="2417763"/>
          <p14:tracePt t="100985" x="7073900" y="2417763"/>
          <p14:tracePt t="100986" x="7116763" y="2424113"/>
          <p14:tracePt t="100992" x="7159625" y="2428875"/>
          <p14:tracePt t="101004" x="7197725" y="2428875"/>
          <p14:tracePt t="101008" x="7221538" y="2435225"/>
          <p14:tracePt t="101024" x="7240588" y="2441575"/>
          <p14:tracePt t="101026" x="7251700" y="2441575"/>
          <p14:tracePt t="101056" x="7258050" y="2441575"/>
          <p14:tracePt t="101128" x="7258050" y="2435225"/>
          <p14:tracePt t="101144" x="7258050" y="2428875"/>
          <p14:tracePt t="101152" x="7258050" y="2417763"/>
          <p14:tracePt t="101160" x="7246938" y="2405063"/>
          <p14:tracePt t="101168" x="7221538" y="2379663"/>
          <p14:tracePt t="101176" x="7202488" y="2368550"/>
          <p14:tracePt t="101185" x="7178675" y="2349500"/>
          <p14:tracePt t="101192" x="7153275" y="2336800"/>
          <p14:tracePt t="101204" x="7148513" y="2330450"/>
          <p14:tracePt t="101304" x="7142163" y="2336800"/>
          <p14:tracePt t="101312" x="7142163" y="2355850"/>
          <p14:tracePt t="101320" x="7159625" y="2386013"/>
          <p14:tracePt t="101328" x="7197725" y="2428875"/>
          <p14:tracePt t="101336" x="7234238" y="2460625"/>
          <p14:tracePt t="101345" x="7289800" y="2497138"/>
          <p14:tracePt t="101352" x="7345363" y="2522538"/>
          <p14:tracePt t="101364" x="7399338" y="2540000"/>
          <p14:tracePt t="101369" x="7454900" y="2552700"/>
          <p14:tracePt t="101385" x="7516813" y="2565400"/>
          <p14:tracePt t="101386" x="7578725" y="2576513"/>
          <p14:tracePt t="101393" x="7658100" y="2601913"/>
          <p14:tracePt t="101404" x="7739063" y="2620963"/>
          <p14:tracePt t="101410" x="7818438" y="2644775"/>
          <p14:tracePt t="101424" x="7891463" y="2674938"/>
          <p14:tracePt t="101426" x="7959725" y="2713038"/>
          <p14:tracePt t="101433" x="8021638" y="2736850"/>
          <p14:tracePt t="101444" x="8077200" y="2755900"/>
          <p14:tracePt t="101450" x="8132763" y="2767013"/>
          <p14:tracePt t="101465" x="8181975" y="2779713"/>
          <p14:tracePt t="101466" x="8218488" y="2786063"/>
          <p14:tracePt t="101472" x="8235950" y="2786063"/>
          <p14:tracePt t="101484" x="8261350" y="2792413"/>
          <p14:tracePt t="101490" x="8280400" y="2798763"/>
          <p14:tracePt t="101505" x="8291513" y="2798763"/>
          <p14:tracePt t="101506" x="8297863" y="2798763"/>
          <p14:tracePt t="101512" x="8304213" y="2798763"/>
          <p14:tracePt t="101524" x="8316913" y="2798763"/>
          <p14:tracePt t="101529" x="8323263" y="2805113"/>
          <p14:tracePt t="101545" x="8329613" y="2805113"/>
          <p14:tracePt t="101552" x="8340725" y="2805113"/>
          <p14:tracePt t="101564" x="8359775" y="2805113"/>
          <p14:tracePt t="101569" x="8372475" y="2805113"/>
          <p14:tracePt t="101585" x="8383588" y="2805113"/>
          <p14:tracePt t="101586" x="8402638" y="2805113"/>
          <p14:tracePt t="101592" x="8421688" y="2805113"/>
          <p14:tracePt t="101605" x="8439150" y="2805113"/>
          <p14:tracePt t="101610" x="8451850" y="2805113"/>
          <p14:tracePt t="101625" x="8464550" y="2805113"/>
          <p14:tracePt t="101626" x="8477250" y="2805113"/>
          <p14:tracePt t="101633" x="8482013" y="2805113"/>
          <p14:tracePt t="101644" x="8488363" y="2798763"/>
          <p14:tracePt t="101650" x="8494713" y="2798763"/>
          <p14:tracePt t="101665" x="8501063" y="2798763"/>
          <p14:tracePt t="101808" x="8507413" y="2798763"/>
          <p14:tracePt t="101825" x="8520113" y="2798763"/>
          <p14:tracePt t="101832" x="8531225" y="2798763"/>
          <p14:tracePt t="101840" x="8543925" y="2798763"/>
          <p14:tracePt t="101848" x="8556625" y="2798763"/>
          <p14:tracePt t="101856" x="8575675" y="2798763"/>
          <p14:tracePt t="101865" x="8593138" y="2798763"/>
          <p14:tracePt t="101872" x="8605838" y="2798763"/>
          <p14:tracePt t="101884" x="8624888" y="2798763"/>
          <p14:tracePt t="101889" x="8636000" y="2798763"/>
          <p14:tracePt t="101905" x="8648700" y="2798763"/>
          <p14:tracePt t="101906" x="8661400" y="2798763"/>
          <p14:tracePt t="101912" x="8674100" y="2805113"/>
          <p14:tracePt t="101924" x="8685213" y="2805113"/>
          <p14:tracePt t="101929" x="8691563" y="2805113"/>
          <p14:tracePt t="101947" x="8697913" y="2805113"/>
          <p14:tracePt t="102232" x="8704263" y="2805113"/>
          <p14:tracePt t="102648" x="8704263" y="2798763"/>
          <p14:tracePt t="103488" x="8710613" y="2798763"/>
          <p14:tracePt t="104568" x="8710613" y="2792413"/>
          <p14:tracePt t="107624" x="8710613" y="2786063"/>
          <p14:tracePt t="112304" x="8710613" y="2792413"/>
          <p14:tracePt t="112328" x="8716963" y="2792413"/>
          <p14:tracePt t="112336" x="8740775" y="2798763"/>
          <p14:tracePt t="112464" x="8740775" y="2792413"/>
          <p14:tracePt t="112472" x="8734425" y="2762250"/>
          <p14:tracePt t="112480" x="8753475" y="2693988"/>
          <p14:tracePt t="112488" x="8802688" y="2582863"/>
          <p14:tracePt t="112496" x="8882063" y="2454275"/>
          <p14:tracePt t="112505" x="9018588" y="2251075"/>
          <p14:tracePt t="112512" x="9140825" y="2073275"/>
          <p14:tracePt t="112524" x="9275763" y="1906588"/>
          <p14:tracePt t="112528" x="9423400" y="1722438"/>
          <p14:tracePt t="112545" x="9596438" y="1493838"/>
          <p14:tracePt t="112545" x="9817100" y="1223963"/>
          <p14:tracePt t="112552" x="9990138" y="1008063"/>
          <p14:tracePt t="112564" x="10144125" y="817563"/>
          <p14:tracePt t="112569" x="10266363" y="646113"/>
          <p14:tracePt t="112585" x="10414000" y="381000"/>
          <p14:tracePt t="112592" x="10456863" y="282575"/>
          <p14:tracePt t="112768" x="10463213" y="246063"/>
          <p14:tracePt t="112776" x="10469563" y="233363"/>
          <p14:tracePt t="112785" x="10426700" y="265113"/>
          <p14:tracePt t="112792" x="10371138" y="338138"/>
          <p14:tracePt t="112800" x="10328275" y="406400"/>
          <p14:tracePt t="112808" x="10309225" y="449263"/>
          <p14:tracePt t="112816" x="10302875" y="455613"/>
          <p14:tracePt t="112825" x="10302875" y="449263"/>
          <p14:tracePt t="112832" x="10291763" y="430213"/>
          <p14:tracePt t="112844" x="10285413" y="406400"/>
          <p14:tracePt t="112848" x="10266363" y="374650"/>
          <p14:tracePt t="112865" x="10253663" y="338138"/>
          <p14:tracePt t="112866" x="10242550" y="307975"/>
          <p14:tracePt t="112873" x="10236200" y="276225"/>
          <p14:tracePt t="112884" x="10229850" y="239713"/>
          <p14:tracePt t="112889" x="10229850" y="203200"/>
          <p14:tracePt t="112905" x="10236200" y="160338"/>
          <p14:tracePt t="112906" x="10242550" y="117475"/>
          <p14:tracePt t="112912" x="10253663" y="68263"/>
          <p14:tracePt t="112925" x="10260013" y="2381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01529-3ECA-E148-A558-5BFEED8E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BAEE-CC64-0943-8838-436D0D77C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/>
          </a:bodyPr>
          <a:lstStyle/>
          <a:p>
            <a:endParaRPr lang="en-US" sz="6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30FC2CB-5CF1-3D49-ABC5-6BE842D420E9}"/>
              </a:ext>
            </a:extLst>
          </p:cNvPr>
          <p:cNvGrpSpPr/>
          <p:nvPr/>
        </p:nvGrpSpPr>
        <p:grpSpPr>
          <a:xfrm>
            <a:off x="4846955" y="2132861"/>
            <a:ext cx="6071418" cy="4079039"/>
            <a:chOff x="790144" y="2432251"/>
            <a:chExt cx="6071418" cy="407903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742575-1149-6543-8810-283690E2B3A9}"/>
                </a:ext>
              </a:extLst>
            </p:cNvPr>
            <p:cNvGrpSpPr/>
            <p:nvPr/>
          </p:nvGrpSpPr>
          <p:grpSpPr>
            <a:xfrm>
              <a:off x="790144" y="2432251"/>
              <a:ext cx="6071418" cy="4079039"/>
              <a:chOff x="3089581" y="2421883"/>
              <a:chExt cx="6071418" cy="4079039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A0FDAF59-3BF8-964F-A33D-67F8698B5E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91"/>
              <a:stretch/>
            </p:blipFill>
            <p:spPr bwMode="auto">
              <a:xfrm>
                <a:off x="3089581" y="2421883"/>
                <a:ext cx="6071418" cy="352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A78C25-F972-8149-B9A7-9446E7CFC7AC}"/>
                  </a:ext>
                </a:extLst>
              </p:cNvPr>
              <p:cNvSpPr txBox="1"/>
              <p:nvPr/>
            </p:nvSpPr>
            <p:spPr>
              <a:xfrm>
                <a:off x="4265646" y="6131590"/>
                <a:ext cx="3719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Source: Image by Nathan Johnson, PNNL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176715-5346-4346-8724-B2B9716B283B}"/>
                </a:ext>
              </a:extLst>
            </p:cNvPr>
            <p:cNvSpPr/>
            <p:nvPr/>
          </p:nvSpPr>
          <p:spPr>
            <a:xfrm>
              <a:off x="4419759" y="3947110"/>
              <a:ext cx="1265737" cy="586528"/>
            </a:xfrm>
            <a:prstGeom prst="rect">
              <a:avLst/>
            </a:prstGeom>
            <a:solidFill>
              <a:srgbClr val="DDC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Summer Drought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147BDA1-60D7-9143-903A-EA052BC979D5}"/>
              </a:ext>
            </a:extLst>
          </p:cNvPr>
          <p:cNvSpPr txBox="1"/>
          <p:nvPr/>
        </p:nvSpPr>
        <p:spPr>
          <a:xfrm>
            <a:off x="11675327" y="647708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5B54-7253-D7C5-AA34-0AE6B872F1D3}"/>
              </a:ext>
            </a:extLst>
          </p:cNvPr>
          <p:cNvSpPr txBox="1"/>
          <p:nvPr/>
        </p:nvSpPr>
        <p:spPr>
          <a:xfrm>
            <a:off x="1675838" y="921870"/>
            <a:ext cx="8840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non-local influence on local land-atmospheric coupling: 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A2E88A-9322-6F5E-CDA2-49EDF85D3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17" b="11870"/>
          <a:stretch/>
        </p:blipFill>
        <p:spPr>
          <a:xfrm>
            <a:off x="1273627" y="4982669"/>
            <a:ext cx="1278751" cy="1323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88BC5-2798-8173-97D3-DFE0FA6B911D}"/>
              </a:ext>
            </a:extLst>
          </p:cNvPr>
          <p:cNvSpPr txBox="1"/>
          <p:nvPr/>
        </p:nvSpPr>
        <p:spPr>
          <a:xfrm>
            <a:off x="3012804" y="492701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PBL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72C9C-C9CB-CE54-709F-C9610C935245}"/>
              </a:ext>
            </a:extLst>
          </p:cNvPr>
          <p:cNvSpPr txBox="1"/>
          <p:nvPr/>
        </p:nvSpPr>
        <p:spPr>
          <a:xfrm>
            <a:off x="2992528" y="3726864"/>
            <a:ext cx="4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14C670-5628-4592-2E77-B7F4BBF51E0E}"/>
              </a:ext>
            </a:extLst>
          </p:cNvPr>
          <p:cNvCxnSpPr>
            <a:cxnSpLocks/>
          </p:cNvCxnSpPr>
          <p:nvPr/>
        </p:nvCxnSpPr>
        <p:spPr>
          <a:xfrm>
            <a:off x="2900901" y="3255848"/>
            <a:ext cx="0" cy="124893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51B16E6-6CF3-2450-1977-8FD5EFB27F9D}"/>
              </a:ext>
            </a:extLst>
          </p:cNvPr>
          <p:cNvSpPr txBox="1"/>
          <p:nvPr/>
        </p:nvSpPr>
        <p:spPr>
          <a:xfrm>
            <a:off x="2928115" y="3085212"/>
            <a:ext cx="781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 km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5BC29D3-E096-6850-6E65-7A0EFA949423}"/>
              </a:ext>
            </a:extLst>
          </p:cNvPr>
          <p:cNvSpPr/>
          <p:nvPr/>
        </p:nvSpPr>
        <p:spPr>
          <a:xfrm>
            <a:off x="1146745" y="1877310"/>
            <a:ext cx="1642254" cy="3190105"/>
          </a:xfrm>
          <a:custGeom>
            <a:avLst/>
            <a:gdLst>
              <a:gd name="connsiteX0" fmla="*/ 490653 w 1161390"/>
              <a:gd name="connsiteY0" fmla="*/ 1516566 h 1527717"/>
              <a:gd name="connsiteX1" fmla="*/ 423746 w 1161390"/>
              <a:gd name="connsiteY1" fmla="*/ 1527717 h 1527717"/>
              <a:gd name="connsiteX2" fmla="*/ 379141 w 1161390"/>
              <a:gd name="connsiteY2" fmla="*/ 1516566 h 1527717"/>
              <a:gd name="connsiteX3" fmla="*/ 301083 w 1161390"/>
              <a:gd name="connsiteY3" fmla="*/ 1505415 h 1527717"/>
              <a:gd name="connsiteX4" fmla="*/ 245327 w 1161390"/>
              <a:gd name="connsiteY4" fmla="*/ 1494264 h 1527717"/>
              <a:gd name="connsiteX5" fmla="*/ 245327 w 1161390"/>
              <a:gd name="connsiteY5" fmla="*/ 1393903 h 1527717"/>
              <a:gd name="connsiteX6" fmla="*/ 256478 w 1161390"/>
              <a:gd name="connsiteY6" fmla="*/ 1360449 h 1527717"/>
              <a:gd name="connsiteX7" fmla="*/ 289931 w 1161390"/>
              <a:gd name="connsiteY7" fmla="*/ 1349298 h 1527717"/>
              <a:gd name="connsiteX8" fmla="*/ 312234 w 1161390"/>
              <a:gd name="connsiteY8" fmla="*/ 1326995 h 1527717"/>
              <a:gd name="connsiteX9" fmla="*/ 289931 w 1161390"/>
              <a:gd name="connsiteY9" fmla="*/ 1304693 h 1527717"/>
              <a:gd name="connsiteX10" fmla="*/ 211873 w 1161390"/>
              <a:gd name="connsiteY10" fmla="*/ 1282391 h 1527717"/>
              <a:gd name="connsiteX11" fmla="*/ 156117 w 1161390"/>
              <a:gd name="connsiteY11" fmla="*/ 1204332 h 1527717"/>
              <a:gd name="connsiteX12" fmla="*/ 167268 w 1161390"/>
              <a:gd name="connsiteY12" fmla="*/ 1137425 h 1527717"/>
              <a:gd name="connsiteX13" fmla="*/ 178419 w 1161390"/>
              <a:gd name="connsiteY13" fmla="*/ 1103971 h 1527717"/>
              <a:gd name="connsiteX14" fmla="*/ 211873 w 1161390"/>
              <a:gd name="connsiteY14" fmla="*/ 1092820 h 1527717"/>
              <a:gd name="connsiteX15" fmla="*/ 234175 w 1161390"/>
              <a:gd name="connsiteY15" fmla="*/ 1070517 h 1527717"/>
              <a:gd name="connsiteX16" fmla="*/ 312234 w 1161390"/>
              <a:gd name="connsiteY16" fmla="*/ 1059366 h 1527717"/>
              <a:gd name="connsiteX17" fmla="*/ 267629 w 1161390"/>
              <a:gd name="connsiteY17" fmla="*/ 1014761 h 1527717"/>
              <a:gd name="connsiteX18" fmla="*/ 223024 w 1161390"/>
              <a:gd name="connsiteY18" fmla="*/ 959005 h 1527717"/>
              <a:gd name="connsiteX19" fmla="*/ 178419 w 1161390"/>
              <a:gd name="connsiteY19" fmla="*/ 903249 h 1527717"/>
              <a:gd name="connsiteX20" fmla="*/ 178419 w 1161390"/>
              <a:gd name="connsiteY20" fmla="*/ 758283 h 1527717"/>
              <a:gd name="connsiteX21" fmla="*/ 223024 w 1161390"/>
              <a:gd name="connsiteY21" fmla="*/ 713678 h 1527717"/>
              <a:gd name="connsiteX22" fmla="*/ 289931 w 1161390"/>
              <a:gd name="connsiteY22" fmla="*/ 691376 h 1527717"/>
              <a:gd name="connsiteX23" fmla="*/ 245327 w 1161390"/>
              <a:gd name="connsiteY23" fmla="*/ 602166 h 1527717"/>
              <a:gd name="connsiteX24" fmla="*/ 211873 w 1161390"/>
              <a:gd name="connsiteY24" fmla="*/ 546410 h 1527717"/>
              <a:gd name="connsiteX25" fmla="*/ 178419 w 1161390"/>
              <a:gd name="connsiteY25" fmla="*/ 490654 h 1527717"/>
              <a:gd name="connsiteX26" fmla="*/ 167268 w 1161390"/>
              <a:gd name="connsiteY26" fmla="*/ 457200 h 1527717"/>
              <a:gd name="connsiteX27" fmla="*/ 189571 w 1161390"/>
              <a:gd name="connsiteY27" fmla="*/ 356839 h 1527717"/>
              <a:gd name="connsiteX28" fmla="*/ 223024 w 1161390"/>
              <a:gd name="connsiteY28" fmla="*/ 334537 h 1527717"/>
              <a:gd name="connsiteX29" fmla="*/ 334536 w 1161390"/>
              <a:gd name="connsiteY29" fmla="*/ 301083 h 1527717"/>
              <a:gd name="connsiteX30" fmla="*/ 289931 w 1161390"/>
              <a:gd name="connsiteY30" fmla="*/ 245327 h 1527717"/>
              <a:gd name="connsiteX31" fmla="*/ 256478 w 1161390"/>
              <a:gd name="connsiteY31" fmla="*/ 234176 h 1527717"/>
              <a:gd name="connsiteX32" fmla="*/ 223024 w 1161390"/>
              <a:gd name="connsiteY32" fmla="*/ 211873 h 1527717"/>
              <a:gd name="connsiteX33" fmla="*/ 189571 w 1161390"/>
              <a:gd name="connsiteY33" fmla="*/ 200722 h 1527717"/>
              <a:gd name="connsiteX34" fmla="*/ 167268 w 1161390"/>
              <a:gd name="connsiteY34" fmla="*/ 178420 h 1527717"/>
              <a:gd name="connsiteX35" fmla="*/ 100361 w 1161390"/>
              <a:gd name="connsiteY35" fmla="*/ 156117 h 1527717"/>
              <a:gd name="connsiteX36" fmla="*/ 33453 w 1161390"/>
              <a:gd name="connsiteY36" fmla="*/ 133815 h 1527717"/>
              <a:gd name="connsiteX37" fmla="*/ 0 w 1161390"/>
              <a:gd name="connsiteY37" fmla="*/ 122664 h 1527717"/>
              <a:gd name="connsiteX38" fmla="*/ 11151 w 1161390"/>
              <a:gd name="connsiteY38" fmla="*/ 66908 h 1527717"/>
              <a:gd name="connsiteX39" fmla="*/ 33453 w 1161390"/>
              <a:gd name="connsiteY39" fmla="*/ 44605 h 1527717"/>
              <a:gd name="connsiteX40" fmla="*/ 189571 w 1161390"/>
              <a:gd name="connsiteY40" fmla="*/ 33454 h 1527717"/>
              <a:gd name="connsiteX41" fmla="*/ 312234 w 1161390"/>
              <a:gd name="connsiteY41" fmla="*/ 11152 h 1527717"/>
              <a:gd name="connsiteX42" fmla="*/ 468351 w 1161390"/>
              <a:gd name="connsiteY42" fmla="*/ 22303 h 1527717"/>
              <a:gd name="connsiteX43" fmla="*/ 747131 w 1161390"/>
              <a:gd name="connsiteY43" fmla="*/ 33454 h 1527717"/>
              <a:gd name="connsiteX44" fmla="*/ 847492 w 1161390"/>
              <a:gd name="connsiteY44" fmla="*/ 22303 h 1527717"/>
              <a:gd name="connsiteX45" fmla="*/ 914400 w 1161390"/>
              <a:gd name="connsiteY45" fmla="*/ 11152 h 1527717"/>
              <a:gd name="connsiteX46" fmla="*/ 992458 w 1161390"/>
              <a:gd name="connsiteY46" fmla="*/ 0 h 1527717"/>
              <a:gd name="connsiteX47" fmla="*/ 1092819 w 1161390"/>
              <a:gd name="connsiteY47" fmla="*/ 11152 h 1527717"/>
              <a:gd name="connsiteX48" fmla="*/ 1159727 w 1161390"/>
              <a:gd name="connsiteY48" fmla="*/ 22303 h 1527717"/>
              <a:gd name="connsiteX49" fmla="*/ 1115122 w 1161390"/>
              <a:gd name="connsiteY49" fmla="*/ 111513 h 1527717"/>
              <a:gd name="connsiteX50" fmla="*/ 981307 w 1161390"/>
              <a:gd name="connsiteY50" fmla="*/ 144966 h 1527717"/>
              <a:gd name="connsiteX51" fmla="*/ 892097 w 1161390"/>
              <a:gd name="connsiteY51" fmla="*/ 156117 h 1527717"/>
              <a:gd name="connsiteX52" fmla="*/ 825190 w 1161390"/>
              <a:gd name="connsiteY52" fmla="*/ 178420 h 1527717"/>
              <a:gd name="connsiteX53" fmla="*/ 758283 w 1161390"/>
              <a:gd name="connsiteY53" fmla="*/ 223025 h 1527717"/>
              <a:gd name="connsiteX54" fmla="*/ 735980 w 1161390"/>
              <a:gd name="connsiteY54" fmla="*/ 245327 h 1527717"/>
              <a:gd name="connsiteX55" fmla="*/ 702527 w 1161390"/>
              <a:gd name="connsiteY55" fmla="*/ 256478 h 1527717"/>
              <a:gd name="connsiteX56" fmla="*/ 669073 w 1161390"/>
              <a:gd name="connsiteY56" fmla="*/ 323386 h 1527717"/>
              <a:gd name="connsiteX57" fmla="*/ 657922 w 1161390"/>
              <a:gd name="connsiteY57" fmla="*/ 356839 h 1527717"/>
              <a:gd name="connsiteX58" fmla="*/ 702527 w 1161390"/>
              <a:gd name="connsiteY58" fmla="*/ 512956 h 1527717"/>
              <a:gd name="connsiteX59" fmla="*/ 713678 w 1161390"/>
              <a:gd name="connsiteY59" fmla="*/ 546410 h 1527717"/>
              <a:gd name="connsiteX60" fmla="*/ 702527 w 1161390"/>
              <a:gd name="connsiteY60" fmla="*/ 579864 h 1527717"/>
              <a:gd name="connsiteX61" fmla="*/ 691375 w 1161390"/>
              <a:gd name="connsiteY61" fmla="*/ 624469 h 1527717"/>
              <a:gd name="connsiteX62" fmla="*/ 602166 w 1161390"/>
              <a:gd name="connsiteY62" fmla="*/ 691376 h 1527717"/>
              <a:gd name="connsiteX63" fmla="*/ 579863 w 1161390"/>
              <a:gd name="connsiteY63" fmla="*/ 724830 h 1527717"/>
              <a:gd name="connsiteX64" fmla="*/ 579863 w 1161390"/>
              <a:gd name="connsiteY64" fmla="*/ 858644 h 1527717"/>
              <a:gd name="connsiteX65" fmla="*/ 613317 w 1161390"/>
              <a:gd name="connsiteY65" fmla="*/ 914400 h 1527717"/>
              <a:gd name="connsiteX66" fmla="*/ 646771 w 1161390"/>
              <a:gd name="connsiteY66" fmla="*/ 925552 h 1527717"/>
              <a:gd name="connsiteX67" fmla="*/ 669073 w 1161390"/>
              <a:gd name="connsiteY67" fmla="*/ 959005 h 1527717"/>
              <a:gd name="connsiteX68" fmla="*/ 691375 w 1161390"/>
              <a:gd name="connsiteY68" fmla="*/ 981308 h 1527717"/>
              <a:gd name="connsiteX69" fmla="*/ 713678 w 1161390"/>
              <a:gd name="connsiteY69" fmla="*/ 1048215 h 1527717"/>
              <a:gd name="connsiteX70" fmla="*/ 691375 w 1161390"/>
              <a:gd name="connsiteY70" fmla="*/ 1126273 h 1527717"/>
              <a:gd name="connsiteX71" fmla="*/ 669073 w 1161390"/>
              <a:gd name="connsiteY71" fmla="*/ 1148576 h 1527717"/>
              <a:gd name="connsiteX72" fmla="*/ 646771 w 1161390"/>
              <a:gd name="connsiteY72" fmla="*/ 1215483 h 1527717"/>
              <a:gd name="connsiteX73" fmla="*/ 669073 w 1161390"/>
              <a:gd name="connsiteY73" fmla="*/ 1338147 h 1527717"/>
              <a:gd name="connsiteX74" fmla="*/ 713678 w 1161390"/>
              <a:gd name="connsiteY74" fmla="*/ 1393903 h 1527717"/>
              <a:gd name="connsiteX75" fmla="*/ 724829 w 1161390"/>
              <a:gd name="connsiteY75" fmla="*/ 1427356 h 1527717"/>
              <a:gd name="connsiteX76" fmla="*/ 691375 w 1161390"/>
              <a:gd name="connsiteY76" fmla="*/ 1483113 h 1527717"/>
              <a:gd name="connsiteX77" fmla="*/ 657922 w 1161390"/>
              <a:gd name="connsiteY77" fmla="*/ 1505415 h 1527717"/>
              <a:gd name="connsiteX78" fmla="*/ 579863 w 1161390"/>
              <a:gd name="connsiteY78" fmla="*/ 1527717 h 1527717"/>
              <a:gd name="connsiteX79" fmla="*/ 490653 w 1161390"/>
              <a:gd name="connsiteY79" fmla="*/ 1516566 h 152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61390" h="1527717">
                <a:moveTo>
                  <a:pt x="490653" y="1516566"/>
                </a:moveTo>
                <a:cubicBezTo>
                  <a:pt x="464634" y="1516566"/>
                  <a:pt x="446356" y="1527717"/>
                  <a:pt x="423746" y="1527717"/>
                </a:cubicBezTo>
                <a:cubicBezTo>
                  <a:pt x="408420" y="1527717"/>
                  <a:pt x="394220" y="1519308"/>
                  <a:pt x="379141" y="1516566"/>
                </a:cubicBezTo>
                <a:cubicBezTo>
                  <a:pt x="353281" y="1511864"/>
                  <a:pt x="327009" y="1509736"/>
                  <a:pt x="301083" y="1505415"/>
                </a:cubicBezTo>
                <a:cubicBezTo>
                  <a:pt x="282387" y="1502299"/>
                  <a:pt x="263912" y="1497981"/>
                  <a:pt x="245327" y="1494264"/>
                </a:cubicBezTo>
                <a:cubicBezTo>
                  <a:pt x="228385" y="1443441"/>
                  <a:pt x="229626" y="1464556"/>
                  <a:pt x="245327" y="1393903"/>
                </a:cubicBezTo>
                <a:cubicBezTo>
                  <a:pt x="247877" y="1382428"/>
                  <a:pt x="248166" y="1368761"/>
                  <a:pt x="256478" y="1360449"/>
                </a:cubicBezTo>
                <a:cubicBezTo>
                  <a:pt x="264789" y="1352137"/>
                  <a:pt x="278780" y="1353015"/>
                  <a:pt x="289931" y="1349298"/>
                </a:cubicBezTo>
                <a:cubicBezTo>
                  <a:pt x="297365" y="1341864"/>
                  <a:pt x="312234" y="1337509"/>
                  <a:pt x="312234" y="1326995"/>
                </a:cubicBezTo>
                <a:cubicBezTo>
                  <a:pt x="312234" y="1316482"/>
                  <a:pt x="298946" y="1310102"/>
                  <a:pt x="289931" y="1304693"/>
                </a:cubicBezTo>
                <a:cubicBezTo>
                  <a:pt x="278503" y="1297836"/>
                  <a:pt x="220206" y="1284474"/>
                  <a:pt x="211873" y="1282391"/>
                </a:cubicBezTo>
                <a:cubicBezTo>
                  <a:pt x="158956" y="1229474"/>
                  <a:pt x="173917" y="1257734"/>
                  <a:pt x="156117" y="1204332"/>
                </a:cubicBezTo>
                <a:cubicBezTo>
                  <a:pt x="159834" y="1182030"/>
                  <a:pt x="162363" y="1159497"/>
                  <a:pt x="167268" y="1137425"/>
                </a:cubicBezTo>
                <a:cubicBezTo>
                  <a:pt x="169818" y="1125950"/>
                  <a:pt x="170107" y="1112283"/>
                  <a:pt x="178419" y="1103971"/>
                </a:cubicBezTo>
                <a:cubicBezTo>
                  <a:pt x="186731" y="1095659"/>
                  <a:pt x="200722" y="1096537"/>
                  <a:pt x="211873" y="1092820"/>
                </a:cubicBezTo>
                <a:cubicBezTo>
                  <a:pt x="219307" y="1085386"/>
                  <a:pt x="224201" y="1073842"/>
                  <a:pt x="234175" y="1070517"/>
                </a:cubicBezTo>
                <a:cubicBezTo>
                  <a:pt x="259110" y="1062205"/>
                  <a:pt x="298711" y="1081904"/>
                  <a:pt x="312234" y="1059366"/>
                </a:cubicBezTo>
                <a:cubicBezTo>
                  <a:pt x="323052" y="1041336"/>
                  <a:pt x="279293" y="1032257"/>
                  <a:pt x="267629" y="1014761"/>
                </a:cubicBezTo>
                <a:cubicBezTo>
                  <a:pt x="198988" y="911799"/>
                  <a:pt x="286582" y="1038452"/>
                  <a:pt x="223024" y="959005"/>
                </a:cubicBezTo>
                <a:cubicBezTo>
                  <a:pt x="166755" y="888669"/>
                  <a:pt x="232271" y="957101"/>
                  <a:pt x="178419" y="903249"/>
                </a:cubicBezTo>
                <a:cubicBezTo>
                  <a:pt x="160268" y="848794"/>
                  <a:pt x="150804" y="835606"/>
                  <a:pt x="178419" y="758283"/>
                </a:cubicBezTo>
                <a:cubicBezTo>
                  <a:pt x="185491" y="738481"/>
                  <a:pt x="203076" y="720327"/>
                  <a:pt x="223024" y="713678"/>
                </a:cubicBezTo>
                <a:lnTo>
                  <a:pt x="289931" y="691376"/>
                </a:lnTo>
                <a:cubicBezTo>
                  <a:pt x="264304" y="614495"/>
                  <a:pt x="284252" y="641093"/>
                  <a:pt x="245327" y="602166"/>
                </a:cubicBezTo>
                <a:cubicBezTo>
                  <a:pt x="213732" y="507390"/>
                  <a:pt x="257797" y="622953"/>
                  <a:pt x="211873" y="546410"/>
                </a:cubicBezTo>
                <a:cubicBezTo>
                  <a:pt x="168450" y="474036"/>
                  <a:pt x="234925" y="547157"/>
                  <a:pt x="178419" y="490654"/>
                </a:cubicBezTo>
                <a:cubicBezTo>
                  <a:pt x="174702" y="479503"/>
                  <a:pt x="167268" y="468955"/>
                  <a:pt x="167268" y="457200"/>
                </a:cubicBezTo>
                <a:cubicBezTo>
                  <a:pt x="167268" y="456654"/>
                  <a:pt x="178071" y="371214"/>
                  <a:pt x="189571" y="356839"/>
                </a:cubicBezTo>
                <a:cubicBezTo>
                  <a:pt x="197943" y="346374"/>
                  <a:pt x="210777" y="339980"/>
                  <a:pt x="223024" y="334537"/>
                </a:cubicBezTo>
                <a:cubicBezTo>
                  <a:pt x="257934" y="319021"/>
                  <a:pt x="297462" y="310351"/>
                  <a:pt x="334536" y="301083"/>
                </a:cubicBezTo>
                <a:cubicBezTo>
                  <a:pt x="324406" y="285888"/>
                  <a:pt x="307586" y="255920"/>
                  <a:pt x="289931" y="245327"/>
                </a:cubicBezTo>
                <a:cubicBezTo>
                  <a:pt x="279852" y="239279"/>
                  <a:pt x="267629" y="237893"/>
                  <a:pt x="256478" y="234176"/>
                </a:cubicBezTo>
                <a:cubicBezTo>
                  <a:pt x="245327" y="226742"/>
                  <a:pt x="235011" y="217867"/>
                  <a:pt x="223024" y="211873"/>
                </a:cubicBezTo>
                <a:cubicBezTo>
                  <a:pt x="212511" y="206616"/>
                  <a:pt x="199650" y="206769"/>
                  <a:pt x="189571" y="200722"/>
                </a:cubicBezTo>
                <a:cubicBezTo>
                  <a:pt x="180556" y="195313"/>
                  <a:pt x="176672" y="183122"/>
                  <a:pt x="167268" y="178420"/>
                </a:cubicBezTo>
                <a:cubicBezTo>
                  <a:pt x="146241" y="167907"/>
                  <a:pt x="122663" y="163551"/>
                  <a:pt x="100361" y="156117"/>
                </a:cubicBezTo>
                <a:lnTo>
                  <a:pt x="33453" y="133815"/>
                </a:lnTo>
                <a:lnTo>
                  <a:pt x="0" y="122664"/>
                </a:lnTo>
                <a:cubicBezTo>
                  <a:pt x="3717" y="104079"/>
                  <a:pt x="3685" y="84329"/>
                  <a:pt x="11151" y="66908"/>
                </a:cubicBezTo>
                <a:cubicBezTo>
                  <a:pt x="15292" y="57245"/>
                  <a:pt x="23120" y="46543"/>
                  <a:pt x="33453" y="44605"/>
                </a:cubicBezTo>
                <a:cubicBezTo>
                  <a:pt x="84731" y="34990"/>
                  <a:pt x="137532" y="37171"/>
                  <a:pt x="189571" y="33454"/>
                </a:cubicBezTo>
                <a:cubicBezTo>
                  <a:pt x="207699" y="29828"/>
                  <a:pt x="297967" y="11152"/>
                  <a:pt x="312234" y="11152"/>
                </a:cubicBezTo>
                <a:cubicBezTo>
                  <a:pt x="364406" y="11152"/>
                  <a:pt x="416248" y="19631"/>
                  <a:pt x="468351" y="22303"/>
                </a:cubicBezTo>
                <a:cubicBezTo>
                  <a:pt x="561230" y="27066"/>
                  <a:pt x="654204" y="29737"/>
                  <a:pt x="747131" y="33454"/>
                </a:cubicBezTo>
                <a:cubicBezTo>
                  <a:pt x="780585" y="29737"/>
                  <a:pt x="814128" y="26751"/>
                  <a:pt x="847492" y="22303"/>
                </a:cubicBezTo>
                <a:cubicBezTo>
                  <a:pt x="869904" y="19315"/>
                  <a:pt x="892053" y="14590"/>
                  <a:pt x="914400" y="11152"/>
                </a:cubicBezTo>
                <a:cubicBezTo>
                  <a:pt x="940378" y="7155"/>
                  <a:pt x="966439" y="3717"/>
                  <a:pt x="992458" y="0"/>
                </a:cubicBezTo>
                <a:cubicBezTo>
                  <a:pt x="1025912" y="3717"/>
                  <a:pt x="1059455" y="6703"/>
                  <a:pt x="1092819" y="11152"/>
                </a:cubicBezTo>
                <a:cubicBezTo>
                  <a:pt x="1115231" y="14140"/>
                  <a:pt x="1148509" y="2672"/>
                  <a:pt x="1159727" y="22303"/>
                </a:cubicBezTo>
                <a:cubicBezTo>
                  <a:pt x="1168858" y="38282"/>
                  <a:pt x="1138502" y="99823"/>
                  <a:pt x="1115122" y="111513"/>
                </a:cubicBezTo>
                <a:cubicBezTo>
                  <a:pt x="1074245" y="131951"/>
                  <a:pt x="1025738" y="138619"/>
                  <a:pt x="981307" y="144966"/>
                </a:cubicBezTo>
                <a:cubicBezTo>
                  <a:pt x="951640" y="149204"/>
                  <a:pt x="921834" y="152400"/>
                  <a:pt x="892097" y="156117"/>
                </a:cubicBezTo>
                <a:cubicBezTo>
                  <a:pt x="869795" y="163551"/>
                  <a:pt x="844750" y="165380"/>
                  <a:pt x="825190" y="178420"/>
                </a:cubicBezTo>
                <a:cubicBezTo>
                  <a:pt x="802888" y="193288"/>
                  <a:pt x="777237" y="204072"/>
                  <a:pt x="758283" y="223025"/>
                </a:cubicBezTo>
                <a:cubicBezTo>
                  <a:pt x="750849" y="230459"/>
                  <a:pt x="744995" y="239918"/>
                  <a:pt x="735980" y="245327"/>
                </a:cubicBezTo>
                <a:cubicBezTo>
                  <a:pt x="725901" y="251374"/>
                  <a:pt x="713678" y="252761"/>
                  <a:pt x="702527" y="256478"/>
                </a:cubicBezTo>
                <a:cubicBezTo>
                  <a:pt x="674495" y="340569"/>
                  <a:pt x="712309" y="236913"/>
                  <a:pt x="669073" y="323386"/>
                </a:cubicBezTo>
                <a:cubicBezTo>
                  <a:pt x="663816" y="333899"/>
                  <a:pt x="661639" y="345688"/>
                  <a:pt x="657922" y="356839"/>
                </a:cubicBezTo>
                <a:cubicBezTo>
                  <a:pt x="685928" y="468866"/>
                  <a:pt x="670529" y="416963"/>
                  <a:pt x="702527" y="512956"/>
                </a:cubicBezTo>
                <a:lnTo>
                  <a:pt x="713678" y="546410"/>
                </a:lnTo>
                <a:cubicBezTo>
                  <a:pt x="709961" y="557561"/>
                  <a:pt x="705756" y="568562"/>
                  <a:pt x="702527" y="579864"/>
                </a:cubicBezTo>
                <a:cubicBezTo>
                  <a:pt x="698317" y="594600"/>
                  <a:pt x="699876" y="611717"/>
                  <a:pt x="691375" y="624469"/>
                </a:cubicBezTo>
                <a:cubicBezTo>
                  <a:pt x="654765" y="679384"/>
                  <a:pt x="648275" y="676006"/>
                  <a:pt x="602166" y="691376"/>
                </a:cubicBezTo>
                <a:cubicBezTo>
                  <a:pt x="594732" y="702527"/>
                  <a:pt x="585142" y="712511"/>
                  <a:pt x="579863" y="724830"/>
                </a:cubicBezTo>
                <a:cubicBezTo>
                  <a:pt x="559655" y="771982"/>
                  <a:pt x="570309" y="806096"/>
                  <a:pt x="579863" y="858644"/>
                </a:cubicBezTo>
                <a:cubicBezTo>
                  <a:pt x="584159" y="882274"/>
                  <a:pt x="591807" y="901494"/>
                  <a:pt x="613317" y="914400"/>
                </a:cubicBezTo>
                <a:cubicBezTo>
                  <a:pt x="623397" y="920448"/>
                  <a:pt x="635620" y="921835"/>
                  <a:pt x="646771" y="925552"/>
                </a:cubicBezTo>
                <a:cubicBezTo>
                  <a:pt x="654205" y="936703"/>
                  <a:pt x="660701" y="948540"/>
                  <a:pt x="669073" y="959005"/>
                </a:cubicBezTo>
                <a:cubicBezTo>
                  <a:pt x="675641" y="967215"/>
                  <a:pt x="686673" y="971904"/>
                  <a:pt x="691375" y="981308"/>
                </a:cubicBezTo>
                <a:cubicBezTo>
                  <a:pt x="701888" y="1002335"/>
                  <a:pt x="713678" y="1048215"/>
                  <a:pt x="713678" y="1048215"/>
                </a:cubicBezTo>
                <a:cubicBezTo>
                  <a:pt x="711594" y="1056553"/>
                  <a:pt x="698234" y="1114842"/>
                  <a:pt x="691375" y="1126273"/>
                </a:cubicBezTo>
                <a:cubicBezTo>
                  <a:pt x="685966" y="1135288"/>
                  <a:pt x="676507" y="1141142"/>
                  <a:pt x="669073" y="1148576"/>
                </a:cubicBezTo>
                <a:cubicBezTo>
                  <a:pt x="661639" y="1170878"/>
                  <a:pt x="642906" y="1192294"/>
                  <a:pt x="646771" y="1215483"/>
                </a:cubicBezTo>
                <a:cubicBezTo>
                  <a:pt x="648024" y="1222998"/>
                  <a:pt x="664397" y="1325678"/>
                  <a:pt x="669073" y="1338147"/>
                </a:cubicBezTo>
                <a:cubicBezTo>
                  <a:pt x="677513" y="1360654"/>
                  <a:pt x="697348" y="1377573"/>
                  <a:pt x="713678" y="1393903"/>
                </a:cubicBezTo>
                <a:cubicBezTo>
                  <a:pt x="717395" y="1405054"/>
                  <a:pt x="724829" y="1415602"/>
                  <a:pt x="724829" y="1427356"/>
                </a:cubicBezTo>
                <a:cubicBezTo>
                  <a:pt x="724829" y="1452358"/>
                  <a:pt x="709042" y="1468979"/>
                  <a:pt x="691375" y="1483113"/>
                </a:cubicBezTo>
                <a:cubicBezTo>
                  <a:pt x="680910" y="1491485"/>
                  <a:pt x="669909" y="1499422"/>
                  <a:pt x="657922" y="1505415"/>
                </a:cubicBezTo>
                <a:cubicBezTo>
                  <a:pt x="641925" y="1513413"/>
                  <a:pt x="594154" y="1524144"/>
                  <a:pt x="579863" y="1527717"/>
                </a:cubicBezTo>
                <a:cubicBezTo>
                  <a:pt x="494445" y="1515515"/>
                  <a:pt x="516672" y="1516566"/>
                  <a:pt x="490653" y="1516566"/>
                </a:cubicBezTo>
                <a:close/>
              </a:path>
            </a:pathLst>
          </a:custGeom>
          <a:gradFill flip="none" rotWithShape="1">
            <a:gsLst>
              <a:gs pos="1000">
                <a:schemeClr val="tx1">
                  <a:lumMod val="85000"/>
                  <a:alpha val="45000"/>
                </a:schemeClr>
              </a:gs>
              <a:gs pos="97000">
                <a:schemeClr val="tx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545D3C-643E-10B5-4AD3-75B2BF916706}"/>
              </a:ext>
            </a:extLst>
          </p:cNvPr>
          <p:cNvCxnSpPr>
            <a:cxnSpLocks/>
          </p:cNvCxnSpPr>
          <p:nvPr/>
        </p:nvCxnSpPr>
        <p:spPr>
          <a:xfrm>
            <a:off x="2900901" y="4504785"/>
            <a:ext cx="0" cy="124893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otched Right Arrow 22">
            <a:extLst>
              <a:ext uri="{FF2B5EF4-FFF2-40B4-BE49-F238E27FC236}">
                <a16:creationId xmlns:a16="http://schemas.microsoft.com/office/drawing/2014/main" id="{E9D57219-978E-9807-CC47-C124B146217F}"/>
              </a:ext>
            </a:extLst>
          </p:cNvPr>
          <p:cNvSpPr/>
          <p:nvPr/>
        </p:nvSpPr>
        <p:spPr>
          <a:xfrm>
            <a:off x="484324" y="3807820"/>
            <a:ext cx="935633" cy="557267"/>
          </a:xfrm>
          <a:prstGeom prst="notchedRight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37E264-AF95-4CD0-AE49-4469BA334644}"/>
              </a:ext>
            </a:extLst>
          </p:cNvPr>
          <p:cNvCxnSpPr>
            <a:cxnSpLocks/>
          </p:cNvCxnSpPr>
          <p:nvPr/>
        </p:nvCxnSpPr>
        <p:spPr>
          <a:xfrm>
            <a:off x="2903100" y="5753722"/>
            <a:ext cx="0" cy="51034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98C7085-7D1E-86EE-6BBC-FA0E2559D402}"/>
              </a:ext>
            </a:extLst>
          </p:cNvPr>
          <p:cNvSpPr txBox="1"/>
          <p:nvPr/>
        </p:nvSpPr>
        <p:spPr>
          <a:xfrm>
            <a:off x="3006984" y="582422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Sub-surface</a:t>
            </a:r>
          </a:p>
        </p:txBody>
      </p:sp>
      <p:sp>
        <p:nvSpPr>
          <p:cNvPr id="26" name="Can 25">
            <a:extLst>
              <a:ext uri="{FF2B5EF4-FFF2-40B4-BE49-F238E27FC236}">
                <a16:creationId xmlns:a16="http://schemas.microsoft.com/office/drawing/2014/main" id="{2478B50B-8667-D433-B268-2173E6999A0B}"/>
              </a:ext>
            </a:extLst>
          </p:cNvPr>
          <p:cNvSpPr/>
          <p:nvPr/>
        </p:nvSpPr>
        <p:spPr>
          <a:xfrm>
            <a:off x="1274725" y="2987782"/>
            <a:ext cx="1278751" cy="1842457"/>
          </a:xfrm>
          <a:prstGeom prst="can">
            <a:avLst>
              <a:gd name="adj" fmla="val 49359"/>
            </a:avLst>
          </a:prstGeom>
          <a:solidFill>
            <a:schemeClr val="accent1">
              <a:alpha val="2505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9DC5E610-9147-B999-B53F-880BD619952A}"/>
              </a:ext>
            </a:extLst>
          </p:cNvPr>
          <p:cNvSpPr/>
          <p:nvPr/>
        </p:nvSpPr>
        <p:spPr>
          <a:xfrm>
            <a:off x="1274726" y="4202628"/>
            <a:ext cx="1278751" cy="1750237"/>
          </a:xfrm>
          <a:prstGeom prst="can">
            <a:avLst>
              <a:gd name="adj" fmla="val 493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42428C-4B23-A2D9-7EAB-658D45779CBB}"/>
              </a:ext>
            </a:extLst>
          </p:cNvPr>
          <p:cNvSpPr/>
          <p:nvPr/>
        </p:nvSpPr>
        <p:spPr>
          <a:xfrm rot="20431705">
            <a:off x="5117994" y="3626997"/>
            <a:ext cx="1208052" cy="825190"/>
          </a:xfrm>
          <a:prstGeom prst="ellipse">
            <a:avLst/>
          </a:prstGeom>
          <a:solidFill>
            <a:srgbClr val="DDC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Dry spring</a:t>
            </a:r>
          </a:p>
        </p:txBody>
      </p:sp>
      <p:sp>
        <p:nvSpPr>
          <p:cNvPr id="29" name="Notched Right Arrow 28">
            <a:extLst>
              <a:ext uri="{FF2B5EF4-FFF2-40B4-BE49-F238E27FC236}">
                <a16:creationId xmlns:a16="http://schemas.microsoft.com/office/drawing/2014/main" id="{CEF54573-BCD7-FF54-AC67-82A341E69617}"/>
              </a:ext>
            </a:extLst>
          </p:cNvPr>
          <p:cNvSpPr/>
          <p:nvPr/>
        </p:nvSpPr>
        <p:spPr>
          <a:xfrm rot="20880754">
            <a:off x="6027036" y="3684702"/>
            <a:ext cx="1660191" cy="356839"/>
          </a:xfrm>
          <a:prstGeom prst="notchedRightArrow">
            <a:avLst/>
          </a:prstGeom>
          <a:gradFill flip="none" rotWithShape="1">
            <a:gsLst>
              <a:gs pos="1000">
                <a:srgbClr val="FFFF00"/>
              </a:gs>
              <a:gs pos="97000">
                <a:srgbClr val="FFC000">
                  <a:alpha val="2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9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58"/>
    </mc:Choice>
    <mc:Fallback xmlns="">
      <p:transition spd="slow" advTm="493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01529-3ECA-E148-A558-5BFEED8E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8BAEE-CC64-0943-8838-436D0D77C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/>
          </a:bodyPr>
          <a:lstStyle/>
          <a:p>
            <a:endParaRPr lang="en-US" sz="6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Blue and yellow wave pattern">
            <a:extLst>
              <a:ext uri="{FF2B5EF4-FFF2-40B4-BE49-F238E27FC236}">
                <a16:creationId xmlns:a16="http://schemas.microsoft.com/office/drawing/2014/main" id="{BE3F02F2-81C5-44C0-83C4-1E0EC6CC6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2" r="26256" b="-1"/>
          <a:stretch/>
        </p:blipFill>
        <p:spPr>
          <a:xfrm>
            <a:off x="-4745100" y="-95003"/>
            <a:ext cx="16937099" cy="7315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4DAFD3-70FA-8B43-816E-BA27B8E6C9E7}"/>
              </a:ext>
            </a:extLst>
          </p:cNvPr>
          <p:cNvSpPr txBox="1"/>
          <p:nvPr/>
        </p:nvSpPr>
        <p:spPr>
          <a:xfrm>
            <a:off x="1554668" y="499479"/>
            <a:ext cx="9485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How does LT moisture influence summer droughts predictability over the US Great Plain?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E5DEC-0707-A341-8C76-BB0F34BD2B44}"/>
              </a:ext>
            </a:extLst>
          </p:cNvPr>
          <p:cNvSpPr txBox="1"/>
          <p:nvPr/>
        </p:nvSpPr>
        <p:spPr>
          <a:xfrm>
            <a:off x="448055" y="6163753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Zhuang et al. 2020, JH, DTF3 special issue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4F2E0-B08A-DB4D-91B1-79977CCD4987}"/>
              </a:ext>
            </a:extLst>
          </p:cNvPr>
          <p:cNvSpPr txBox="1"/>
          <p:nvPr/>
        </p:nvSpPr>
        <p:spPr>
          <a:xfrm>
            <a:off x="630963" y="1782693"/>
            <a:ext cx="5517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summer precipitation anomalies over US GP is most influenced by precipitation anomalies over SW US.</a:t>
            </a:r>
          </a:p>
          <a:p>
            <a:endParaRPr lang="en-US" dirty="0"/>
          </a:p>
        </p:txBody>
      </p:sp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8664C263-437D-9043-8E56-2CEEAC96A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8" t="6022"/>
          <a:stretch/>
        </p:blipFill>
        <p:spPr>
          <a:xfrm>
            <a:off x="6460608" y="1813804"/>
            <a:ext cx="3229164" cy="36254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33EB33-8982-3E49-A24A-46DB5B06EA28}"/>
              </a:ext>
            </a:extLst>
          </p:cNvPr>
          <p:cNvSpPr txBox="1"/>
          <p:nvPr/>
        </p:nvSpPr>
        <p:spPr>
          <a:xfrm>
            <a:off x="11675327" y="64770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AB5A0F-87C7-DF6A-B3CF-436E1C65A0D9}"/>
              </a:ext>
            </a:extLst>
          </p:cNvPr>
          <p:cNvGrpSpPr/>
          <p:nvPr/>
        </p:nvGrpSpPr>
        <p:grpSpPr>
          <a:xfrm>
            <a:off x="1372063" y="2810875"/>
            <a:ext cx="3977294" cy="2741481"/>
            <a:chOff x="502807" y="2083625"/>
            <a:chExt cx="3977294" cy="27414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051AA2-462F-704E-AD13-99007D9C8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9"/>
            <a:stretch/>
          </p:blipFill>
          <p:spPr bwMode="auto">
            <a:xfrm>
              <a:off x="502807" y="2083625"/>
              <a:ext cx="3977294" cy="27414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69ED9676-24CF-7CF1-EF40-8414E6253866}"/>
                </a:ext>
              </a:extLst>
            </p:cNvPr>
            <p:cNvSpPr/>
            <p:nvPr/>
          </p:nvSpPr>
          <p:spPr>
            <a:xfrm>
              <a:off x="2116548" y="3064354"/>
              <a:ext cx="424772" cy="358431"/>
            </a:xfrm>
            <a:prstGeom prst="rightArrow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2CF0DA0-1BE3-3B73-2908-85052F78CCCF}"/>
              </a:ext>
            </a:extLst>
          </p:cNvPr>
          <p:cNvSpPr txBox="1"/>
          <p:nvPr/>
        </p:nvSpPr>
        <p:spPr>
          <a:xfrm>
            <a:off x="8947134" y="5552356"/>
            <a:ext cx="161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Summer Drought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4CAC5E-C2CC-EDAD-F5E9-417F0449D0F6}"/>
              </a:ext>
            </a:extLst>
          </p:cNvPr>
          <p:cNvSpPr txBox="1"/>
          <p:nvPr/>
        </p:nvSpPr>
        <p:spPr>
          <a:xfrm>
            <a:off x="7429799" y="5482602"/>
            <a:ext cx="151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Weak spring moisture transport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5F8F3A-2AC4-A6DE-382C-4AAE57D96C00}"/>
              </a:ext>
            </a:extLst>
          </p:cNvPr>
          <p:cNvSpPr/>
          <p:nvPr/>
        </p:nvSpPr>
        <p:spPr>
          <a:xfrm>
            <a:off x="7612082" y="3791605"/>
            <a:ext cx="1594113" cy="85164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33"/>
    </mc:Choice>
    <mc:Fallback xmlns="">
      <p:transition spd="slow" advTm="118633"/>
    </mc:Fallback>
  </mc:AlternateContent>
  <p:extLst>
    <p:ext uri="{3A86A75C-4F4B-4683-9AE1-C65F6400EC91}">
      <p14:laserTraceLst xmlns:p14="http://schemas.microsoft.com/office/powerpoint/2010/main">
        <p14:tracePtLst>
          <p14:tracePt t="267" x="4294188" y="6002338"/>
          <p14:tracePt t="306" x="4294188" y="6008688"/>
          <p14:tracePt t="313" x="4300538" y="6008688"/>
          <p14:tracePt t="321" x="4311650" y="6008688"/>
          <p14:tracePt t="329" x="4330700" y="6015038"/>
          <p14:tracePt t="337" x="4349750" y="6021388"/>
          <p14:tracePt t="345" x="4373563" y="6021388"/>
          <p14:tracePt t="353" x="4403725" y="6034088"/>
          <p14:tracePt t="361" x="4435475" y="6040438"/>
          <p14:tracePt t="369" x="4478338" y="6051550"/>
          <p14:tracePt t="380" x="4514850" y="6057900"/>
          <p14:tracePt t="385" x="4551363" y="6064250"/>
          <p14:tracePt t="400" x="4583113" y="6070600"/>
          <p14:tracePt t="401" x="4613275" y="6083300"/>
          <p14:tracePt t="409" x="4638675" y="6083300"/>
          <p14:tracePt t="420" x="4656138" y="6089650"/>
          <p14:tracePt t="426" x="4675188" y="6100763"/>
          <p14:tracePt t="440" x="4687888" y="6100763"/>
          <p14:tracePt t="441" x="4694238" y="6100763"/>
          <p14:tracePt t="449" x="4699000" y="6107113"/>
          <p14:tracePt t="585" x="4705350" y="6107113"/>
          <p14:tracePt t="665" x="4705350" y="6100763"/>
          <p14:tracePt t="705" x="4699000" y="6100763"/>
          <p14:tracePt t="713" x="4699000" y="6096000"/>
          <p14:tracePt t="729" x="4694238" y="6089650"/>
          <p14:tracePt t="737" x="4681538" y="6083300"/>
          <p14:tracePt t="745" x="4662488" y="6076950"/>
          <p14:tracePt t="753" x="4649788" y="6064250"/>
          <p14:tracePt t="761" x="4613275" y="6046788"/>
          <p14:tracePt t="769" x="4576763" y="6027738"/>
          <p14:tracePt t="780" x="4546600" y="6008688"/>
          <p14:tracePt t="786" x="4502150" y="5997575"/>
          <p14:tracePt t="800" x="4459288" y="5978525"/>
          <p14:tracePt t="801" x="4422775" y="5965825"/>
          <p14:tracePt t="809" x="4386263" y="5959475"/>
          <p14:tracePt t="820" x="4343400" y="5948363"/>
          <p14:tracePt t="826" x="4305300" y="5942013"/>
          <p14:tracePt t="840" x="4281488" y="5929313"/>
          <p14:tracePt t="841" x="4262438" y="5929313"/>
          <p14:tracePt t="849" x="4251325" y="5922963"/>
          <p14:tracePt t="897" x="4244975" y="5922963"/>
          <p14:tracePt t="913" x="4244975" y="5916613"/>
          <p14:tracePt t="929" x="4238625" y="5903913"/>
          <p14:tracePt t="937" x="4232275" y="5892800"/>
          <p14:tracePt t="945" x="4219575" y="5880100"/>
          <p14:tracePt t="953" x="4206875" y="5861050"/>
          <p14:tracePt t="962" x="4195763" y="5843588"/>
          <p14:tracePt t="969" x="4157663" y="5800725"/>
          <p14:tracePt t="980" x="4121150" y="5768975"/>
          <p14:tracePt t="986" x="4071938" y="5726113"/>
          <p14:tracePt t="1000" x="4022725" y="5689600"/>
          <p14:tracePt t="1001" x="3967163" y="5646738"/>
          <p14:tracePt t="1009" x="3906838" y="5603875"/>
          <p14:tracePt t="1020" x="3844925" y="5565775"/>
          <p14:tracePt t="1026" x="3770313" y="5522913"/>
          <p14:tracePt t="1041" x="3709988" y="5492750"/>
          <p14:tracePt t="1042" x="3660775" y="5467350"/>
          <p14:tracePt t="1050" x="3611563" y="5449888"/>
          <p14:tracePt t="1060" x="3573463" y="5430838"/>
          <p14:tracePt t="1065" x="3549650" y="5418138"/>
          <p14:tracePt t="1081" x="3524250" y="5413375"/>
          <p14:tracePt t="1082" x="3513138" y="5407025"/>
          <p14:tracePt t="1201" x="3506788" y="5407025"/>
          <p14:tracePt t="1217" x="3500438" y="5394325"/>
          <p14:tracePt t="1225" x="3494088" y="5375275"/>
          <p14:tracePt t="1233" x="3487738" y="5357813"/>
          <p14:tracePt t="1241" x="3481388" y="5338763"/>
          <p14:tracePt t="1249" x="3475038" y="5326063"/>
          <p14:tracePt t="1260" x="3463925" y="5314950"/>
          <p14:tracePt t="1265" x="3457575" y="5295900"/>
          <p14:tracePt t="1280" x="3451225" y="5276850"/>
          <p14:tracePt t="1281" x="3438525" y="5259388"/>
          <p14:tracePt t="1289" x="3425825" y="5233988"/>
          <p14:tracePt t="1300" x="3414713" y="5210175"/>
          <p14:tracePt t="1306" x="3395663" y="5184775"/>
          <p14:tracePt t="1320" x="3376613" y="5160963"/>
          <p14:tracePt t="1322" x="3365500" y="5141913"/>
          <p14:tracePt t="1329" x="3359150" y="5129213"/>
          <p14:tracePt t="1345" x="3359150" y="5122863"/>
          <p14:tracePt t="1569" x="3352800" y="5122863"/>
          <p14:tracePt t="1585" x="3352800" y="5118100"/>
          <p14:tracePt t="1593" x="3352800" y="5105400"/>
          <p14:tracePt t="1601" x="3352800" y="5092700"/>
          <p14:tracePt t="1609" x="3346450" y="5080000"/>
          <p14:tracePt t="1617" x="3346450" y="5068888"/>
          <p14:tracePt t="1625" x="3346450" y="5056188"/>
          <p14:tracePt t="1633" x="3346450" y="5049838"/>
          <p14:tracePt t="1649" x="3346450" y="5043488"/>
          <p14:tracePt t="2209" x="3346450" y="5049838"/>
          <p14:tracePt t="2225" x="3346450" y="5056188"/>
          <p14:tracePt t="2233" x="3346450" y="5062538"/>
          <p14:tracePt t="2257" x="3346450" y="5068888"/>
          <p14:tracePt t="2273" x="3340100" y="5068888"/>
          <p14:tracePt t="2289" x="3340100" y="5073650"/>
          <p14:tracePt t="2313" x="3333750" y="5080000"/>
          <p14:tracePt t="4490" x="3333750" y="5086350"/>
          <p14:tracePt t="4521" x="3333750" y="5092700"/>
          <p14:tracePt t="4537" x="3327400" y="5092700"/>
          <p14:tracePt t="4546" x="3327400" y="5099050"/>
          <p14:tracePt t="4554" x="3327400" y="5105400"/>
          <p14:tracePt t="4561" x="3327400" y="5111750"/>
          <p14:tracePt t="4569" x="3321050" y="5111750"/>
          <p14:tracePt t="4580" x="3321050" y="5118100"/>
          <p14:tracePt t="4593" x="3316288" y="5122863"/>
          <p14:tracePt t="16297" x="3316288" y="5129213"/>
          <p14:tracePt t="16897" x="3316288" y="5135563"/>
          <p14:tracePt t="16969" x="3316288" y="5129213"/>
          <p14:tracePt t="16993" x="3316288" y="5122863"/>
          <p14:tracePt t="17001" x="3316288" y="5118100"/>
          <p14:tracePt t="17009" x="3321050" y="5105400"/>
          <p14:tracePt t="17017" x="3321050" y="5092700"/>
          <p14:tracePt t="17025" x="3327400" y="5073650"/>
          <p14:tracePt t="17033" x="3327400" y="5056188"/>
          <p14:tracePt t="17041" x="3333750" y="5030788"/>
          <p14:tracePt t="17049" x="3340100" y="5000625"/>
          <p14:tracePt t="17060" x="3346450" y="4975225"/>
          <p14:tracePt t="17065" x="3352800" y="4957763"/>
          <p14:tracePt t="17080" x="3359150" y="4945063"/>
          <p14:tracePt t="17081" x="3359150" y="4938713"/>
          <p14:tracePt t="17089" x="3359150" y="4932363"/>
          <p14:tracePt t="17449" x="3352800" y="4945063"/>
          <p14:tracePt t="17457" x="3340100" y="4964113"/>
          <p14:tracePt t="17465" x="3321050" y="4981575"/>
          <p14:tracePt t="17473" x="3303588" y="4994275"/>
          <p14:tracePt t="17481" x="3284538" y="5013325"/>
          <p14:tracePt t="17489" x="3260725" y="5030788"/>
          <p14:tracePt t="17500" x="3235325" y="5043488"/>
          <p14:tracePt t="17506" x="3198813" y="5068888"/>
          <p14:tracePt t="17520" x="3168650" y="5086350"/>
          <p14:tracePt t="17522" x="3136900" y="5099050"/>
          <p14:tracePt t="17529" x="3113088" y="5111750"/>
          <p14:tracePt t="17540" x="3087688" y="5118100"/>
          <p14:tracePt t="17546" x="3070225" y="5122863"/>
          <p14:tracePt t="17561" x="3044825" y="5129213"/>
          <p14:tracePt t="17562" x="3021013" y="5129213"/>
          <p14:tracePt t="17569" x="2995613" y="5129213"/>
          <p14:tracePt t="17580" x="2976563" y="5122863"/>
          <p14:tracePt t="17586" x="2959100" y="5118100"/>
          <p14:tracePt t="17600" x="2940050" y="5118100"/>
          <p14:tracePt t="17602" x="2927350" y="5111750"/>
          <p14:tracePt t="17609" x="2916238" y="5105400"/>
          <p14:tracePt t="17620" x="2897188" y="5105400"/>
          <p14:tracePt t="17625" x="2884488" y="5099050"/>
          <p14:tracePt t="17641" x="2860675" y="5099050"/>
          <p14:tracePt t="17642" x="2835275" y="5092700"/>
          <p14:tracePt t="17649" x="2811463" y="5086350"/>
          <p14:tracePt t="17660" x="2786063" y="5086350"/>
          <p14:tracePt t="17665" x="2768600" y="5086350"/>
          <p14:tracePt t="17680" x="2743200" y="5086350"/>
          <p14:tracePt t="17682" x="2725738" y="5086350"/>
          <p14:tracePt t="17689" x="2713038" y="5086350"/>
          <p14:tracePt t="17700" x="2706688" y="5086350"/>
          <p14:tracePt t="17705" x="2706688" y="5092700"/>
          <p14:tracePt t="17721" x="2700338" y="5092700"/>
          <p14:tracePt t="17777" x="2693988" y="5092700"/>
          <p14:tracePt t="17817" x="2687638" y="5092700"/>
          <p14:tracePt t="17825" x="2676525" y="5086350"/>
          <p14:tracePt t="17833" x="2657475" y="5080000"/>
          <p14:tracePt t="17841" x="2632075" y="5068888"/>
          <p14:tracePt t="17849" x="2608263" y="5056188"/>
          <p14:tracePt t="17859" x="2571750" y="5037138"/>
          <p14:tracePt t="17865" x="2533650" y="5013325"/>
          <p14:tracePt t="17879" x="2490788" y="4987925"/>
          <p14:tracePt t="17882" x="2435225" y="4951413"/>
          <p14:tracePt t="17899" x="2336800" y="4889500"/>
          <p14:tracePt t="17905" x="2282825" y="4859338"/>
          <p14:tracePt t="17919" x="2233613" y="4827588"/>
          <p14:tracePt t="17922" x="2184400" y="4797425"/>
          <p14:tracePt t="17939" x="2079625" y="4741863"/>
          <p14:tracePt t="17945" x="2036763" y="4711700"/>
          <p14:tracePt t="17959" x="1998663" y="4692650"/>
          <p14:tracePt t="17965" x="1962150" y="4668838"/>
          <p14:tracePt t="17980" x="1889125" y="4613275"/>
          <p14:tracePt t="17986" x="1857375" y="4587875"/>
          <p14:tracePt t="17999" x="1827213" y="4551363"/>
          <p14:tracePt t="18003" x="1801813" y="4521200"/>
          <p14:tracePt t="18019" x="1752600" y="4446588"/>
          <p14:tracePt t="18025" x="1735138" y="4410075"/>
          <p14:tracePt t="18039" x="1716088" y="4373563"/>
          <p14:tracePt t="18043" x="1697038" y="4330700"/>
          <p14:tracePt t="18059" x="1654175" y="4249738"/>
          <p14:tracePt t="18065" x="1643063" y="4213225"/>
          <p14:tracePt t="18079" x="1630363" y="4176713"/>
          <p14:tracePt t="18084" x="1611313" y="4138613"/>
          <p14:tracePt t="18099" x="1593850" y="4071938"/>
          <p14:tracePt t="18105" x="1581150" y="4041775"/>
          <p14:tracePt t="18119" x="1574800" y="4003675"/>
          <p14:tracePt t="18124" x="1562100" y="3960813"/>
          <p14:tracePt t="18139" x="1544638" y="3875088"/>
          <p14:tracePt t="18146" x="1538288" y="3825875"/>
          <p14:tracePt t="18159" x="1519238" y="3770313"/>
          <p14:tracePt t="18164" x="1506538" y="3714750"/>
          <p14:tracePt t="18179" x="1482725" y="3603625"/>
          <p14:tracePt t="18185" x="1463675" y="3554413"/>
          <p14:tracePt t="18199" x="1457325" y="3511550"/>
          <p14:tracePt t="18203" x="1446213" y="3468688"/>
          <p14:tracePt t="18219" x="1439863" y="3389313"/>
          <p14:tracePt t="18226" x="1446213" y="3357563"/>
          <p14:tracePt t="18239" x="1457325" y="3321050"/>
          <p14:tracePt t="18245" x="1476375" y="3290888"/>
          <p14:tracePt t="18260" x="1538288" y="3216275"/>
          <p14:tracePt t="18266" x="1581150" y="3179763"/>
          <p14:tracePt t="18280" x="1630363" y="3143250"/>
          <p14:tracePt t="18281" x="1685925" y="3106738"/>
          <p14:tracePt t="18289" x="1735138" y="3074988"/>
          <p14:tracePt t="18299" x="1784350" y="3051175"/>
          <p14:tracePt t="18305" x="1833563" y="3025775"/>
          <p14:tracePt t="18320" x="1889125" y="2995613"/>
          <p14:tracePt t="18324" x="1931988" y="2963863"/>
          <p14:tracePt t="18339" x="2024063" y="2903538"/>
          <p14:tracePt t="18346" x="2060575" y="2871788"/>
          <p14:tracePt t="18360" x="2097088" y="2841625"/>
          <p14:tracePt t="18361" x="2139950" y="2816225"/>
          <p14:tracePt t="18369" x="2178050" y="2792413"/>
          <p14:tracePt t="18380" x="2208213" y="2767013"/>
          <p14:tracePt t="18386" x="2233613" y="2749550"/>
          <p14:tracePt t="18400" x="2251075" y="2730500"/>
          <p14:tracePt t="18404" x="2270125" y="2719388"/>
          <p14:tracePt t="18419" x="2312988" y="2681288"/>
          <p14:tracePt t="18426" x="2332038" y="2674938"/>
          <p14:tracePt t="18440" x="2343150" y="2670175"/>
          <p14:tracePt t="18445" x="2355850" y="2663825"/>
          <p14:tracePt t="18459" x="2368550" y="2657475"/>
          <p14:tracePt t="18466" x="2374900" y="2657475"/>
          <p14:tracePt t="18479" x="2381250" y="2657475"/>
          <p14:tracePt t="18484" x="2386013" y="2657475"/>
          <p14:tracePt t="18500" x="2392363" y="2657475"/>
          <p14:tracePt t="18505" x="2398713" y="2657475"/>
          <p14:tracePt t="18520" x="2398713" y="2663825"/>
          <p14:tracePt t="18524" x="2405063" y="2663825"/>
          <p14:tracePt t="18540" x="2411413" y="2663825"/>
          <p14:tracePt t="18546" x="2417763" y="2670175"/>
          <p14:tracePt t="18569" x="2424113" y="2670175"/>
          <p14:tracePt t="18665" x="2430463" y="2670175"/>
          <p14:tracePt t="18673" x="2435225" y="2681288"/>
          <p14:tracePt t="18681" x="2460625" y="2719388"/>
          <p14:tracePt t="18689" x="2484438" y="2749550"/>
          <p14:tracePt t="18697" x="2509838" y="2786063"/>
          <p14:tracePt t="18705" x="2540000" y="2816225"/>
          <p14:tracePt t="18713" x="2571750" y="2854325"/>
          <p14:tracePt t="18721" x="2595563" y="2878138"/>
          <p14:tracePt t="18729" x="2627313" y="2914650"/>
          <p14:tracePt t="18739" x="2651125" y="2940050"/>
          <p14:tracePt t="18745" x="2670175" y="2959100"/>
          <p14:tracePt t="18760" x="2676525" y="2970213"/>
          <p14:tracePt t="18762" x="2687638" y="2989263"/>
          <p14:tracePt t="18769" x="2693988" y="3001963"/>
          <p14:tracePt t="18779" x="2693988" y="3008313"/>
          <p14:tracePt t="18785" x="2700338" y="3019425"/>
          <p14:tracePt t="18800" x="2700338" y="3038475"/>
          <p14:tracePt t="18801" x="2706688" y="3057525"/>
          <p14:tracePt t="18809" x="2713038" y="3074988"/>
          <p14:tracePt t="18819" x="2713038" y="3087688"/>
          <p14:tracePt t="18825" x="2713038" y="3100388"/>
          <p14:tracePt t="18839" x="2713038" y="3111500"/>
          <p14:tracePt t="18843" x="2713038" y="3124200"/>
          <p14:tracePt t="18860" x="2713038" y="3143250"/>
          <p14:tracePt t="18865" x="2713038" y="3155950"/>
          <p14:tracePt t="18880" x="2713038" y="3160713"/>
          <p14:tracePt t="18881" x="2713038" y="3167063"/>
          <p14:tracePt t="18929" x="2713038" y="3173413"/>
          <p14:tracePt t="19617" x="2706688" y="3179763"/>
          <p14:tracePt t="19625" x="2706688" y="3186113"/>
          <p14:tracePt t="19633" x="2706688" y="3198813"/>
          <p14:tracePt t="19641" x="2706688" y="3209925"/>
          <p14:tracePt t="19649" x="2700338" y="3216275"/>
          <p14:tracePt t="19657" x="2700338" y="3222625"/>
          <p14:tracePt t="19665" x="2700338" y="3228975"/>
          <p14:tracePt t="19681" x="2700338" y="3235325"/>
          <p14:tracePt t="19705" x="2700338" y="3241675"/>
          <p14:tracePt t="19713" x="2700338" y="3248025"/>
          <p14:tracePt t="21553" x="2693988" y="3248025"/>
          <p14:tracePt t="21569" x="2693988" y="3254375"/>
          <p14:tracePt t="21577" x="2687638" y="3265488"/>
          <p14:tracePt t="21585" x="2676525" y="3284538"/>
          <p14:tracePt t="21601" x="2670175" y="3290888"/>
          <p14:tracePt t="23913" x="2670175" y="3297238"/>
          <p14:tracePt t="23921" x="2663825" y="3297238"/>
          <p14:tracePt t="23945" x="2657475" y="3297238"/>
          <p14:tracePt t="24057" x="2657475" y="3290888"/>
          <p14:tracePt t="24073" x="2651125" y="3290888"/>
          <p14:tracePt t="24081" x="2651125" y="3284538"/>
          <p14:tracePt t="24089" x="2638425" y="3278188"/>
          <p14:tracePt t="24097" x="2632075" y="3265488"/>
          <p14:tracePt t="24105" x="2627313" y="3265488"/>
          <p14:tracePt t="24113" x="2614613" y="3254375"/>
          <p14:tracePt t="24121" x="2601913" y="3248025"/>
          <p14:tracePt t="24129" x="2589213" y="3241675"/>
          <p14:tracePt t="24139" x="2578100" y="3228975"/>
          <p14:tracePt t="24145" x="2559050" y="3222625"/>
          <p14:tracePt t="24159" x="2540000" y="3209925"/>
          <p14:tracePt t="24163" x="2522538" y="3205163"/>
          <p14:tracePt t="24180" x="2497138" y="3186113"/>
          <p14:tracePt t="24185" x="2490788" y="3186113"/>
          <p14:tracePt t="24199" x="2484438" y="3179763"/>
          <p14:tracePt t="24433" x="2484438" y="3186113"/>
          <p14:tracePt t="24457" x="2484438" y="3192463"/>
          <p14:tracePt t="27553" x="2479675" y="3192463"/>
          <p14:tracePt t="27561" x="2466975" y="3205163"/>
          <p14:tracePt t="27569" x="2435225" y="3222625"/>
          <p14:tracePt t="27577" x="2392363" y="3254375"/>
          <p14:tracePt t="27585" x="2349500" y="3278188"/>
          <p14:tracePt t="27593" x="2300288" y="3297238"/>
          <p14:tracePt t="27601" x="2244725" y="3314700"/>
          <p14:tracePt t="27609" x="2195513" y="3333750"/>
          <p14:tracePt t="27620" x="2139950" y="3352800"/>
          <p14:tracePt t="27626" x="2090738" y="3376613"/>
          <p14:tracePt t="27640" x="2036763" y="3395663"/>
          <p14:tracePt t="27641" x="1987550" y="3406775"/>
          <p14:tracePt t="27649" x="1938338" y="3425825"/>
          <p14:tracePt t="27660" x="1900238" y="3432175"/>
          <p14:tracePt t="27666" x="1876425" y="3438525"/>
          <p14:tracePt t="27680" x="1857375" y="3451225"/>
          <p14:tracePt t="27681" x="1844675" y="3455988"/>
          <p14:tracePt t="27697" x="1839913" y="3455988"/>
          <p14:tracePt t="27705" x="1839913" y="3462338"/>
          <p14:tracePt t="27721" x="1833563" y="3462338"/>
          <p14:tracePt t="27737" x="1827213" y="3468688"/>
          <p14:tracePt t="27745" x="1820863" y="3468688"/>
          <p14:tracePt t="27761" x="1814513" y="3475038"/>
          <p14:tracePt t="27777" x="1808163" y="3475038"/>
          <p14:tracePt t="27785" x="1808163" y="3481388"/>
          <p14:tracePt t="27801" x="1801813" y="3481388"/>
          <p14:tracePt t="27825" x="1801813" y="3487738"/>
          <p14:tracePt t="27849" x="1795463" y="3487738"/>
          <p14:tracePt t="28089" x="1795463" y="3494088"/>
          <p14:tracePt t="28121" x="1795463" y="3500438"/>
          <p14:tracePt t="28137" x="1795463" y="3505200"/>
          <p14:tracePt t="28153" x="1801813" y="3505200"/>
          <p14:tracePt t="28161" x="1801813" y="3511550"/>
          <p14:tracePt t="28169" x="1801813" y="3517900"/>
          <p14:tracePt t="28177" x="1808163" y="3524250"/>
          <p14:tracePt t="28193" x="1814513" y="3530600"/>
          <p14:tracePt t="28201" x="1820863" y="3536950"/>
          <p14:tracePt t="28209" x="1820863" y="3543300"/>
          <p14:tracePt t="28217" x="1827213" y="3549650"/>
          <p14:tracePt t="28225" x="1833563" y="3554413"/>
          <p14:tracePt t="28241" x="1839913" y="3560763"/>
          <p14:tracePt t="29305" x="1839913" y="3567113"/>
          <p14:tracePt t="29353" x="1844675" y="3567113"/>
          <p14:tracePt t="29361" x="1844675" y="3573463"/>
          <p14:tracePt t="29849" x="1844675" y="3567113"/>
          <p14:tracePt t="30865" x="1844675" y="3560763"/>
          <p14:tracePt t="30881" x="1851025" y="3554413"/>
          <p14:tracePt t="30889" x="1851025" y="3549650"/>
          <p14:tracePt t="30897" x="1857375" y="3549650"/>
          <p14:tracePt t="30905" x="1857375" y="3543300"/>
          <p14:tracePt t="30913" x="1863725" y="3530600"/>
          <p14:tracePt t="30921" x="1870075" y="3517900"/>
          <p14:tracePt t="30929" x="1876425" y="3511550"/>
          <p14:tracePt t="30940" x="1882775" y="3505200"/>
          <p14:tracePt t="30946" x="1882775" y="3500438"/>
          <p14:tracePt t="30960" x="1889125" y="3494088"/>
          <p14:tracePt t="30961" x="1889125" y="3487738"/>
          <p14:tracePt t="30969" x="1893888" y="3481388"/>
          <p14:tracePt t="30980" x="1893888" y="3475038"/>
          <p14:tracePt t="30985" x="1900238" y="3462338"/>
          <p14:tracePt t="31000" x="1900238" y="3451225"/>
          <p14:tracePt t="31001" x="1906588" y="3438525"/>
          <p14:tracePt t="31009" x="1906588" y="3432175"/>
          <p14:tracePt t="31020" x="1906588" y="3425825"/>
          <p14:tracePt t="31025" x="1906588" y="3419475"/>
          <p14:tracePt t="31040" x="1906588" y="3413125"/>
          <p14:tracePt t="31041" x="1906588" y="3406775"/>
          <p14:tracePt t="31121" x="1906588" y="3402013"/>
          <p14:tracePt t="31233" x="1906588" y="3406775"/>
          <p14:tracePt t="31249" x="1900238" y="3419475"/>
          <p14:tracePt t="31257" x="1900238" y="3432175"/>
          <p14:tracePt t="31777" x="1900238" y="3438525"/>
          <p14:tracePt t="33897" x="1900238" y="3451225"/>
          <p14:tracePt t="33905" x="1906588" y="3475038"/>
          <p14:tracePt t="33913" x="1919288" y="3500438"/>
          <p14:tracePt t="33921" x="1931988" y="3524250"/>
          <p14:tracePt t="33929" x="1938338" y="3543300"/>
          <p14:tracePt t="33937" x="1949450" y="3554413"/>
          <p14:tracePt t="33945" x="1962150" y="3567113"/>
          <p14:tracePt t="33953" x="1987550" y="3586163"/>
          <p14:tracePt t="33962" x="2017713" y="3603625"/>
          <p14:tracePt t="33969" x="2060575" y="3622675"/>
          <p14:tracePt t="33979" x="2097088" y="3629025"/>
          <p14:tracePt t="33985" x="2128838" y="3641725"/>
          <p14:tracePt t="33999" x="2159000" y="3648075"/>
          <p14:tracePt t="34003" x="2184400" y="3652838"/>
          <p14:tracePt t="34019" x="2233613" y="3659188"/>
          <p14:tracePt t="34025" x="2257425" y="3659188"/>
          <p14:tracePt t="34039" x="2276475" y="3652838"/>
          <p14:tracePt t="34043" x="2287588" y="3648075"/>
          <p14:tracePt t="34059" x="2312988" y="3641725"/>
          <p14:tracePt t="34065" x="2319338" y="3635375"/>
          <p14:tracePt t="34080" x="2336800" y="3629025"/>
          <p14:tracePt t="34083" x="2355850" y="3616325"/>
          <p14:tracePt t="34099" x="2392363" y="3592513"/>
          <p14:tracePt t="34105" x="2424113" y="3567113"/>
          <p14:tracePt t="34119" x="2441575" y="3549650"/>
          <p14:tracePt t="34123" x="2466975" y="3524250"/>
          <p14:tracePt t="34139" x="2509838" y="3475038"/>
          <p14:tracePt t="34145" x="2533650" y="3451225"/>
          <p14:tracePt t="34159" x="2552700" y="3425825"/>
          <p14:tracePt t="34163" x="2578100" y="3389313"/>
          <p14:tracePt t="34179" x="2614613" y="3340100"/>
          <p14:tracePt t="34185" x="2632075" y="3314700"/>
          <p14:tracePt t="34199" x="2644775" y="3297238"/>
          <p14:tracePt t="34204" x="2657475" y="3271838"/>
          <p14:tracePt t="34219" x="2676525" y="3209925"/>
          <p14:tracePt t="34226" x="2687638" y="3179763"/>
          <p14:tracePt t="34240" x="2693988" y="3149600"/>
          <p14:tracePt t="34245" x="2700338" y="3124200"/>
          <p14:tracePt t="34260" x="2719388" y="3081338"/>
          <p14:tracePt t="34266" x="2725738" y="3057525"/>
          <p14:tracePt t="34280" x="2730500" y="3032125"/>
          <p14:tracePt t="34281" x="2730500" y="3013075"/>
          <p14:tracePt t="34289" x="2736850" y="2995613"/>
          <p14:tracePt t="34299" x="2743200" y="2976563"/>
          <p14:tracePt t="34306" x="2743200" y="2963863"/>
          <p14:tracePt t="34320" x="2743200" y="2940050"/>
          <p14:tracePt t="34324" x="2736850" y="2921000"/>
          <p14:tracePt t="34340" x="2725738" y="2890838"/>
          <p14:tracePt t="34346" x="2713038" y="2871788"/>
          <p14:tracePt t="34360" x="2700338" y="2854325"/>
          <p14:tracePt t="34362" x="2681288" y="2835275"/>
          <p14:tracePt t="34370" x="2657475" y="2816225"/>
          <p14:tracePt t="34380" x="2638425" y="2805113"/>
          <p14:tracePt t="34386" x="2620963" y="2792413"/>
          <p14:tracePt t="34400" x="2601913" y="2779713"/>
          <p14:tracePt t="34401" x="2582863" y="2773363"/>
          <p14:tracePt t="34409" x="2571750" y="2767013"/>
          <p14:tracePt t="34420" x="2565400" y="2767013"/>
          <p14:tracePt t="34425" x="2559050" y="2762250"/>
          <p14:tracePt t="34440" x="2552700" y="2762250"/>
          <p14:tracePt t="34444" x="2546350" y="2762250"/>
          <p14:tracePt t="34481" x="2540000" y="2767013"/>
          <p14:tracePt t="34489" x="2540000" y="2773363"/>
          <p14:tracePt t="34497" x="2528888" y="2786063"/>
          <p14:tracePt t="34505" x="2516188" y="2811463"/>
          <p14:tracePt t="34513" x="2497138" y="2841625"/>
          <p14:tracePt t="34521" x="2479675" y="2871788"/>
          <p14:tracePt t="34529" x="2454275" y="2903538"/>
          <p14:tracePt t="34539" x="2435225" y="2940050"/>
          <p14:tracePt t="34545" x="2417763" y="2970213"/>
          <p14:tracePt t="34559" x="2398713" y="3013075"/>
          <p14:tracePt t="34564" x="2381250" y="3057525"/>
          <p14:tracePt t="34579" x="2355850" y="3143250"/>
          <p14:tracePt t="34585" x="2349500" y="3179763"/>
          <p14:tracePt t="34600" x="2336800" y="3216275"/>
          <p14:tracePt t="34603" x="2332038" y="3248025"/>
          <p14:tracePt t="34619" x="2332038" y="3314700"/>
          <p14:tracePt t="34625" x="2336800" y="3346450"/>
          <p14:tracePt t="34640" x="2349500" y="3382963"/>
          <p14:tracePt t="34644" x="2362200" y="3419475"/>
          <p14:tracePt t="34660" x="2392363" y="3481388"/>
          <p14:tracePt t="34666" x="2411413" y="3511550"/>
          <p14:tracePt t="34680" x="2430463" y="3549650"/>
          <p14:tracePt t="34681" x="2454275" y="3573463"/>
          <p14:tracePt t="34689" x="2473325" y="3586163"/>
          <p14:tracePt t="34700" x="2490788" y="3603625"/>
          <p14:tracePt t="34706" x="2509838" y="3616325"/>
          <p14:tracePt t="34720" x="2522538" y="3622675"/>
          <p14:tracePt t="34721" x="2528888" y="3622675"/>
          <p14:tracePt t="34753" x="2533650" y="3622675"/>
          <p14:tracePt t="34769" x="2540000" y="3622675"/>
          <p14:tracePt t="34785" x="2546350" y="3616325"/>
          <p14:tracePt t="34793" x="2552700" y="3616325"/>
          <p14:tracePt t="34801" x="2559050" y="3616325"/>
          <p14:tracePt t="34809" x="2565400" y="3616325"/>
          <p14:tracePt t="34841" x="2571750" y="3609975"/>
          <p14:tracePt t="34857" x="2571750" y="3603625"/>
          <p14:tracePt t="34873" x="2571750" y="3598863"/>
          <p14:tracePt t="34889" x="2571750" y="3592513"/>
          <p14:tracePt t="34897" x="2571750" y="3586163"/>
          <p14:tracePt t="34905" x="2571750" y="3573463"/>
          <p14:tracePt t="34913" x="2571750" y="3560763"/>
          <p14:tracePt t="34921" x="2571750" y="3549650"/>
          <p14:tracePt t="34929" x="2571750" y="3536950"/>
          <p14:tracePt t="34939" x="2571750" y="3524250"/>
          <p14:tracePt t="34945" x="2571750" y="3511550"/>
          <p14:tracePt t="34959" x="2565400" y="3494088"/>
          <p14:tracePt t="34962" x="2559050" y="3468688"/>
          <p14:tracePt t="34969" x="2559050" y="3444875"/>
          <p14:tracePt t="34980" x="2546350" y="3413125"/>
          <p14:tracePt t="34985" x="2540000" y="3382963"/>
          <p14:tracePt t="34999" x="2533650" y="3346450"/>
          <p14:tracePt t="35003" x="2528888" y="3303588"/>
          <p14:tracePt t="35020" x="2509838" y="3216275"/>
          <p14:tracePt t="35025" x="2497138" y="3173413"/>
          <p14:tracePt t="35039" x="2490788" y="3143250"/>
          <p14:tracePt t="35043" x="2479675" y="3106738"/>
          <p14:tracePt t="35060" x="2466975" y="3038475"/>
          <p14:tracePt t="35065" x="2460625" y="3013075"/>
          <p14:tracePt t="35080" x="2460625" y="2989263"/>
          <p14:tracePt t="35083" x="2454275" y="2970213"/>
          <p14:tracePt t="35100" x="2447925" y="2940050"/>
          <p14:tracePt t="35106" x="2447925" y="2933700"/>
          <p14:tracePt t="35121" x="2447925" y="2927350"/>
          <p14:tracePt t="35201" x="2441575" y="2927350"/>
          <p14:tracePt t="35233" x="2435225" y="2933700"/>
          <p14:tracePt t="35241" x="2424113" y="2940050"/>
          <p14:tracePt t="35249" x="2411413" y="2959100"/>
          <p14:tracePt t="35257" x="2392363" y="2976563"/>
          <p14:tracePt t="35265" x="2386013" y="2989263"/>
          <p14:tracePt t="35273" x="2374900" y="3008313"/>
          <p14:tracePt t="35281" x="2362200" y="3025775"/>
          <p14:tracePt t="35289" x="2355850" y="3044825"/>
          <p14:tracePt t="35299" x="2343150" y="3068638"/>
          <p14:tracePt t="35305" x="2336800" y="3087688"/>
          <p14:tracePt t="35320" x="2332038" y="3111500"/>
          <p14:tracePt t="35323" x="2319338" y="3136900"/>
          <p14:tracePt t="35340" x="2319338" y="3186113"/>
          <p14:tracePt t="35345" x="2319338" y="3209925"/>
          <p14:tracePt t="35360" x="2319338" y="3235325"/>
          <p14:tracePt t="35361" x="2319338" y="3265488"/>
          <p14:tracePt t="35369" x="2319338" y="3297238"/>
          <p14:tracePt t="35380" x="2332038" y="3333750"/>
          <p14:tracePt t="35386" x="2343150" y="3357563"/>
          <p14:tracePt t="35399" x="2355850" y="3389313"/>
          <p14:tracePt t="35403" x="2374900" y="3419475"/>
          <p14:tracePt t="35420" x="2411413" y="3451225"/>
          <p14:tracePt t="35426" x="2430463" y="3462338"/>
          <p14:tracePt t="35440" x="2441575" y="3468688"/>
          <p14:tracePt t="35441" x="2460625" y="3468688"/>
          <p14:tracePt t="35449" x="2479675" y="3468688"/>
          <p14:tracePt t="35460" x="2497138" y="3468688"/>
          <p14:tracePt t="35465" x="2516188" y="3462338"/>
          <p14:tracePt t="35480" x="2533650" y="3451225"/>
          <p14:tracePt t="35481" x="2552700" y="3438525"/>
          <p14:tracePt t="35489" x="2578100" y="3413125"/>
          <p14:tracePt t="35500" x="2595563" y="3389313"/>
          <p14:tracePt t="35506" x="2620963" y="3363913"/>
          <p14:tracePt t="35520" x="2644775" y="3327400"/>
          <p14:tracePt t="35521" x="2663825" y="3297238"/>
          <p14:tracePt t="35529" x="2681288" y="3259138"/>
          <p14:tracePt t="35540" x="2693988" y="3228975"/>
          <p14:tracePt t="35545" x="2706688" y="3205163"/>
          <p14:tracePt t="35560" x="2713038" y="3173413"/>
          <p14:tracePt t="35561" x="2719388" y="3149600"/>
          <p14:tracePt t="35569" x="2719388" y="3117850"/>
          <p14:tracePt t="35579" x="2725738" y="3087688"/>
          <p14:tracePt t="35585" x="2719388" y="3062288"/>
          <p14:tracePt t="35600" x="2719388" y="3044825"/>
          <p14:tracePt t="35601" x="2713038" y="3025775"/>
          <p14:tracePt t="35609" x="2713038" y="3013075"/>
          <p14:tracePt t="35620" x="2706688" y="3001963"/>
          <p14:tracePt t="35633" x="2700338" y="2995613"/>
          <p14:tracePt t="35641" x="2700338" y="2989263"/>
          <p14:tracePt t="35801" x="2693988" y="2989263"/>
          <p14:tracePt t="35825" x="2687638" y="2989263"/>
          <p14:tracePt t="35833" x="2681288" y="2995613"/>
          <p14:tracePt t="35849" x="2676525" y="3001963"/>
          <p14:tracePt t="35857" x="2670175" y="3001963"/>
          <p14:tracePt t="35865" x="2663825" y="3001963"/>
          <p14:tracePt t="35873" x="2663825" y="3008313"/>
          <p14:tracePt t="35881" x="2657475" y="3008313"/>
          <p14:tracePt t="35897" x="2657475" y="3013075"/>
          <p14:tracePt t="35905" x="2651125" y="3013075"/>
          <p14:tracePt t="35929" x="2644775" y="3019425"/>
          <p14:tracePt t="35977" x="2644775" y="3025775"/>
          <p14:tracePt t="35985" x="2638425" y="3025775"/>
          <p14:tracePt t="35993" x="2638425" y="3032125"/>
          <p14:tracePt t="36009" x="2638425" y="3038475"/>
          <p14:tracePt t="36017" x="2632075" y="3044825"/>
          <p14:tracePt t="36025" x="2632075" y="3051175"/>
          <p14:tracePt t="36033" x="2627313" y="3057525"/>
          <p14:tracePt t="36041" x="2620963" y="3068638"/>
          <p14:tracePt t="36049" x="2614613" y="3087688"/>
          <p14:tracePt t="36060" x="2601913" y="3106738"/>
          <p14:tracePt t="36066" x="2595563" y="3124200"/>
          <p14:tracePt t="36080" x="2578100" y="3143250"/>
          <p14:tracePt t="36081" x="2565400" y="3160713"/>
          <p14:tracePt t="36089" x="2559050" y="3179763"/>
          <p14:tracePt t="36100" x="2546350" y="3192463"/>
          <p14:tracePt t="36105" x="2540000" y="3198813"/>
          <p14:tracePt t="36120" x="2540000" y="3205163"/>
          <p14:tracePt t="36121" x="2533650" y="3209925"/>
          <p14:tracePt t="36257" x="2528888" y="3216275"/>
          <p14:tracePt t="36289" x="2528888" y="3222625"/>
          <p14:tracePt t="36297" x="2522538" y="3228975"/>
          <p14:tracePt t="36305" x="2522538" y="3235325"/>
          <p14:tracePt t="36313" x="2516188" y="3248025"/>
          <p14:tracePt t="36321" x="2516188" y="3259138"/>
          <p14:tracePt t="36329" x="2509838" y="3271838"/>
          <p14:tracePt t="36340" x="2509838" y="3290888"/>
          <p14:tracePt t="36345" x="2503488" y="3308350"/>
          <p14:tracePt t="36360" x="2503488" y="3333750"/>
          <p14:tracePt t="36361" x="2497138" y="3352800"/>
          <p14:tracePt t="36369" x="2497138" y="3370263"/>
          <p14:tracePt t="36380" x="2497138" y="3382963"/>
          <p14:tracePt t="36385" x="2497138" y="3395663"/>
          <p14:tracePt t="36400" x="2497138" y="3406775"/>
          <p14:tracePt t="36401" x="2497138" y="3413125"/>
          <p14:tracePt t="36409" x="2497138" y="3419475"/>
          <p14:tracePt t="36497" x="2497138" y="3425825"/>
          <p14:tracePt t="37409" x="2497138" y="3419475"/>
          <p14:tracePt t="37433" x="2503488" y="3419475"/>
          <p14:tracePt t="37441" x="2503488" y="3413125"/>
          <p14:tracePt t="37457" x="2509838" y="3406775"/>
          <p14:tracePt t="37465" x="2516188" y="3406775"/>
          <p14:tracePt t="37473" x="2522538" y="3402013"/>
          <p14:tracePt t="37481" x="2528888" y="3402013"/>
          <p14:tracePt t="37489" x="2540000" y="3395663"/>
          <p14:tracePt t="37500" x="2546350" y="3389313"/>
          <p14:tracePt t="37505" x="2559050" y="3382963"/>
          <p14:tracePt t="37520" x="2571750" y="3370263"/>
          <p14:tracePt t="37521" x="2595563" y="3346450"/>
          <p14:tracePt t="37529" x="2608263" y="3327400"/>
          <p14:tracePt t="37540" x="2627313" y="3303588"/>
          <p14:tracePt t="37546" x="2644775" y="3278188"/>
          <p14:tracePt t="37560" x="2663825" y="3241675"/>
          <p14:tracePt t="37561" x="2676525" y="3222625"/>
          <p14:tracePt t="37569" x="2681288" y="3198813"/>
          <p14:tracePt t="37580" x="2693988" y="3160713"/>
          <p14:tracePt t="37586" x="2693988" y="3130550"/>
          <p14:tracePt t="37600" x="2700338" y="3106738"/>
          <p14:tracePt t="37602" x="2700338" y="3081338"/>
          <p14:tracePt t="37609" x="2693988" y="3057525"/>
          <p14:tracePt t="37620" x="2693988" y="3038475"/>
          <p14:tracePt t="37625" x="2687638" y="3013075"/>
          <p14:tracePt t="37640" x="2681288" y="2995613"/>
          <p14:tracePt t="37642" x="2676525" y="2989263"/>
          <p14:tracePt t="37649" x="2670175" y="2976563"/>
          <p14:tracePt t="37660" x="2657475" y="2970213"/>
          <p14:tracePt t="37666" x="2651125" y="2959100"/>
          <p14:tracePt t="37680" x="2644775" y="2959100"/>
          <p14:tracePt t="37681" x="2638425" y="2952750"/>
          <p14:tracePt t="37689" x="2632075" y="2952750"/>
          <p14:tracePt t="37700" x="2627313" y="2952750"/>
          <p14:tracePt t="37713" x="2620963" y="2952750"/>
          <p14:tracePt t="37721" x="2614613" y="2952750"/>
          <p14:tracePt t="37729" x="2608263" y="2952750"/>
          <p14:tracePt t="37740" x="2595563" y="2959100"/>
          <p14:tracePt t="37745" x="2582863" y="2970213"/>
          <p14:tracePt t="37760" x="2565400" y="2989263"/>
          <p14:tracePt t="37761" x="2540000" y="3001963"/>
          <p14:tracePt t="37769" x="2522538" y="3019425"/>
          <p14:tracePt t="37780" x="2503488" y="3038475"/>
          <p14:tracePt t="37785" x="2479675" y="3062288"/>
          <p14:tracePt t="37800" x="2460625" y="3081338"/>
          <p14:tracePt t="37801" x="2441575" y="3106738"/>
          <p14:tracePt t="37809" x="2430463" y="3130550"/>
          <p14:tracePt t="37820" x="2424113" y="3143250"/>
          <p14:tracePt t="37825" x="2417763" y="3160713"/>
          <p14:tracePt t="37840" x="2417763" y="3179763"/>
          <p14:tracePt t="37841" x="2417763" y="3192463"/>
          <p14:tracePt t="37849" x="2417763" y="3205163"/>
          <p14:tracePt t="37860" x="2417763" y="3209925"/>
          <p14:tracePt t="37873" x="2417763" y="3216275"/>
          <p14:tracePt t="38321" x="2424113" y="3216275"/>
          <p14:tracePt t="38577" x="2424113" y="3209925"/>
          <p14:tracePt t="38593" x="2430463" y="3205163"/>
          <p14:tracePt t="38601" x="2435225" y="3205163"/>
          <p14:tracePt t="38609" x="2435225" y="3198813"/>
          <p14:tracePt t="38617" x="2441575" y="3198813"/>
          <p14:tracePt t="38689" x="2441575" y="3192463"/>
          <p14:tracePt t="38713" x="2441575" y="3186113"/>
          <p14:tracePt t="38721" x="2447925" y="3179763"/>
          <p14:tracePt t="38729" x="2447925" y="3173413"/>
          <p14:tracePt t="38873" x="2447925" y="3167063"/>
          <p14:tracePt t="38889" x="2460625" y="3173413"/>
          <p14:tracePt t="38897" x="2490788" y="3179763"/>
          <p14:tracePt t="38905" x="2522538" y="3192463"/>
          <p14:tracePt t="38913" x="2559050" y="3205163"/>
          <p14:tracePt t="38921" x="2582863" y="3222625"/>
          <p14:tracePt t="38929" x="2595563" y="3235325"/>
          <p14:tracePt t="38939" x="2595563" y="3241675"/>
          <p14:tracePt t="38953" x="2595563" y="3248025"/>
          <p14:tracePt t="38969" x="2595563" y="3254375"/>
          <p14:tracePt t="38985" x="2582863" y="3265488"/>
          <p14:tracePt t="38993" x="2571750" y="3284538"/>
          <p14:tracePt t="39001" x="2552700" y="3303588"/>
          <p14:tracePt t="39009" x="2533650" y="3321050"/>
          <p14:tracePt t="39017" x="2509838" y="3346450"/>
          <p14:tracePt t="39025" x="2484438" y="3363913"/>
          <p14:tracePt t="39033" x="2460625" y="3382963"/>
          <p14:tracePt t="39041" x="2435225" y="3402013"/>
          <p14:tracePt t="39049" x="2405063" y="3419475"/>
          <p14:tracePt t="39059" x="2381250" y="3432175"/>
          <p14:tracePt t="39065" x="2362200" y="3451225"/>
          <p14:tracePt t="39079" x="2336800" y="3475038"/>
          <p14:tracePt t="39083" x="2312988" y="3494088"/>
          <p14:tracePt t="39099" x="2282825" y="3530600"/>
          <p14:tracePt t="39105" x="2276475" y="3543300"/>
          <p14:tracePt t="39120" x="2263775" y="3554413"/>
          <p14:tracePt t="39121" x="2251075" y="3573463"/>
          <p14:tracePt t="39129" x="2244725" y="3586163"/>
          <p14:tracePt t="39139" x="2238375" y="3598863"/>
          <p14:tracePt t="39145" x="2233613" y="3603625"/>
          <p14:tracePt t="39160" x="2227263" y="3616325"/>
          <p14:tracePt t="39161" x="2227263" y="3629025"/>
          <p14:tracePt t="39169" x="2220913" y="3635375"/>
          <p14:tracePt t="39179" x="2214563" y="3648075"/>
          <p14:tracePt t="39185" x="2208213" y="3659188"/>
          <p14:tracePt t="39199" x="2201863" y="3671888"/>
          <p14:tracePt t="39204" x="2201863" y="3678238"/>
          <p14:tracePt t="39219" x="2195513" y="3690938"/>
          <p14:tracePt t="39226" x="2189163" y="3690938"/>
          <p14:tracePt t="39241" x="2184400" y="3697288"/>
          <p14:tracePt t="39353" x="2178050" y="3697288"/>
          <p14:tracePt t="39361" x="2178050" y="3702050"/>
          <p14:tracePt t="39433" x="2171700" y="3702050"/>
          <p14:tracePt t="39441" x="2165350" y="3697288"/>
          <p14:tracePt t="39449" x="2139950" y="3684588"/>
          <p14:tracePt t="39457" x="2103438" y="3665538"/>
          <p14:tracePt t="39465" x="2060575" y="3652838"/>
          <p14:tracePt t="39473" x="1998663" y="3635375"/>
          <p14:tracePt t="39481" x="1943100" y="3616325"/>
          <p14:tracePt t="39489" x="1889125" y="3598863"/>
          <p14:tracePt t="39499" x="1833563" y="3586163"/>
          <p14:tracePt t="39505" x="1778000" y="3567113"/>
          <p14:tracePt t="39519" x="1735138" y="3560763"/>
          <p14:tracePt t="39523" x="1697038" y="3549650"/>
          <p14:tracePt t="39539" x="1654175" y="3536950"/>
          <p14:tracePt t="39705" x="1647825" y="3536950"/>
          <p14:tracePt t="39721" x="1647825" y="3543300"/>
          <p14:tracePt t="39729" x="1647825" y="3554413"/>
          <p14:tracePt t="39737" x="1654175" y="3573463"/>
          <p14:tracePt t="39745" x="1654175" y="3592513"/>
          <p14:tracePt t="39753" x="1660525" y="3609975"/>
          <p14:tracePt t="39761" x="1660525" y="3629025"/>
          <p14:tracePt t="39769" x="1666875" y="3648075"/>
          <p14:tracePt t="39779" x="1673225" y="3671888"/>
          <p14:tracePt t="39785" x="1685925" y="3702050"/>
          <p14:tracePt t="39799" x="1697038" y="3733800"/>
          <p14:tracePt t="39803" x="1716088" y="3763963"/>
          <p14:tracePt t="39820" x="1746250" y="3832225"/>
          <p14:tracePt t="39826" x="1771650" y="3881438"/>
          <p14:tracePt t="39839" x="1795463" y="3924300"/>
          <p14:tracePt t="39843" x="1814513" y="3960813"/>
          <p14:tracePt t="39859" x="1863725" y="4041775"/>
          <p14:tracePt t="39866" x="1889125" y="4078288"/>
          <p14:tracePt t="39880" x="1912938" y="4108450"/>
          <p14:tracePt t="39884" x="1931988" y="4138613"/>
          <p14:tracePt t="39900" x="1968500" y="4187825"/>
          <p14:tracePt t="39913" x="1974850" y="4194175"/>
          <p14:tracePt t="39977" x="1981200" y="4183063"/>
          <p14:tracePt t="39985" x="1992313" y="4164013"/>
          <p14:tracePt t="39993" x="2005013" y="4144963"/>
          <p14:tracePt t="40001" x="2017713" y="4127500"/>
          <p14:tracePt t="40009" x="2036763" y="4102100"/>
          <p14:tracePt t="40019" x="2054225" y="4084638"/>
          <p14:tracePt t="40025" x="2073275" y="4059238"/>
          <p14:tracePt t="40039" x="2097088" y="4029075"/>
          <p14:tracePt t="40043" x="2122488" y="3992563"/>
          <p14:tracePt t="40059" x="2159000" y="3930650"/>
          <p14:tracePt t="40065" x="2178050" y="3894138"/>
          <p14:tracePt t="40080" x="2195513" y="3849688"/>
          <p14:tracePt t="40084" x="2208213" y="3813175"/>
          <p14:tracePt t="40099" x="2227263" y="3740150"/>
          <p14:tracePt t="40105" x="2227263" y="3714750"/>
          <p14:tracePt t="40119" x="2233613" y="3684588"/>
          <p14:tracePt t="40123" x="2238375" y="3652838"/>
          <p14:tracePt t="40139" x="2238375" y="3598863"/>
          <p14:tracePt t="40145" x="2233613" y="3567113"/>
          <p14:tracePt t="40160" x="2227263" y="3530600"/>
          <p14:tracePt t="40161" x="2208213" y="3494088"/>
          <p14:tracePt t="40169" x="2189163" y="3455988"/>
          <p14:tracePt t="40180" x="2165350" y="3419475"/>
          <p14:tracePt t="40185" x="2139950" y="3382963"/>
          <p14:tracePt t="40199" x="2116138" y="3352800"/>
          <p14:tracePt t="40203" x="2097088" y="3321050"/>
          <p14:tracePt t="40220" x="2047875" y="3254375"/>
          <p14:tracePt t="40225" x="2030413" y="3228975"/>
          <p14:tracePt t="40239" x="2011363" y="3209925"/>
          <p14:tracePt t="40243" x="1998663" y="3192463"/>
          <p14:tracePt t="40260" x="1981200" y="3173413"/>
          <p14:tracePt t="40345" x="1981200" y="3167063"/>
          <p14:tracePt t="40401" x="1974850" y="3167063"/>
          <p14:tracePt t="40433" x="1968500" y="3173413"/>
          <p14:tracePt t="40441" x="1955800" y="3179763"/>
          <p14:tracePt t="40449" x="1943100" y="3186113"/>
          <p14:tracePt t="40457" x="1925638" y="3198813"/>
          <p14:tracePt t="40465" x="1906588" y="3216275"/>
          <p14:tracePt t="40473" x="1889125" y="3222625"/>
          <p14:tracePt t="40481" x="1870075" y="3235325"/>
          <p14:tracePt t="40489" x="1857375" y="3248025"/>
          <p14:tracePt t="40499" x="1839913" y="3265488"/>
          <p14:tracePt t="40505" x="1820863" y="3271838"/>
          <p14:tracePt t="40519" x="1814513" y="3284538"/>
          <p14:tracePt t="40523" x="1808163" y="3290888"/>
          <p14:tracePt t="40540" x="1801813" y="3297238"/>
          <p14:tracePt t="40649" x="1795463" y="3297238"/>
          <p14:tracePt t="41369" x="1795463" y="3303588"/>
          <p14:tracePt t="41385" x="1801813" y="3314700"/>
          <p14:tracePt t="41393" x="1801813" y="3333750"/>
          <p14:tracePt t="41401" x="1808163" y="3352800"/>
          <p14:tracePt t="41409" x="1808163" y="3370263"/>
          <p14:tracePt t="41417" x="1814513" y="3382963"/>
          <p14:tracePt t="41425" x="1820863" y="3402013"/>
          <p14:tracePt t="41433" x="1820863" y="3419475"/>
          <p14:tracePt t="41441" x="1827213" y="3438525"/>
          <p14:tracePt t="41449" x="1827213" y="3455988"/>
          <p14:tracePt t="41460" x="1833563" y="3475038"/>
          <p14:tracePt t="41466" x="1844675" y="3494088"/>
          <p14:tracePt t="41480" x="1844675" y="3505200"/>
          <p14:tracePt t="41481" x="1851025" y="3511550"/>
          <p14:tracePt t="41489" x="1851025" y="3517900"/>
          <p14:tracePt t="41500" x="1857375" y="3517900"/>
          <p14:tracePt t="41513" x="1857375" y="3524250"/>
          <p14:tracePt t="41649" x="1857375" y="3517900"/>
          <p14:tracePt t="41657" x="1870075" y="3500438"/>
          <p14:tracePt t="41665" x="1882775" y="3468688"/>
          <p14:tracePt t="41673" x="1889125" y="3438525"/>
          <p14:tracePt t="41681" x="1900238" y="3406775"/>
          <p14:tracePt t="41689" x="1906588" y="3370263"/>
          <p14:tracePt t="41700" x="1912938" y="3340100"/>
          <p14:tracePt t="41705" x="1925638" y="3303588"/>
          <p14:tracePt t="41720" x="1931988" y="3265488"/>
          <p14:tracePt t="41721" x="1938338" y="3222625"/>
          <p14:tracePt t="41729" x="1943100" y="3179763"/>
          <p14:tracePt t="41740" x="1943100" y="3143250"/>
          <p14:tracePt t="41745" x="1943100" y="3111500"/>
          <p14:tracePt t="41760" x="1943100" y="3081338"/>
          <p14:tracePt t="41761" x="1943100" y="3057525"/>
          <p14:tracePt t="41769" x="1943100" y="3038475"/>
          <p14:tracePt t="41780" x="1943100" y="3025775"/>
          <p14:tracePt t="41793" x="1943100" y="3019425"/>
          <p14:tracePt t="41865" x="1943100" y="3025775"/>
          <p14:tracePt t="41873" x="1938338" y="3032125"/>
          <p14:tracePt t="41881" x="1938338" y="3044825"/>
          <p14:tracePt t="41889" x="1931988" y="3062288"/>
          <p14:tracePt t="41897" x="1931988" y="3081338"/>
          <p14:tracePt t="41905" x="1925638" y="3087688"/>
          <p14:tracePt t="41913" x="1925638" y="3094038"/>
          <p14:tracePt t="41921" x="1925638" y="3100388"/>
          <p14:tracePt t="41929" x="1919288" y="3106738"/>
          <p14:tracePt t="41940" x="1919288" y="3111500"/>
          <p14:tracePt t="41945" x="1919288" y="3124200"/>
          <p14:tracePt t="41961" x="1912938" y="3130550"/>
          <p14:tracePt t="41969" x="1912938" y="3143250"/>
          <p14:tracePt t="41980" x="1912938" y="3149600"/>
          <p14:tracePt t="41985" x="1912938" y="3160713"/>
          <p14:tracePt t="42000" x="1912938" y="3167063"/>
          <p14:tracePt t="42001" x="1906588" y="3179763"/>
          <p14:tracePt t="42009" x="1906588" y="3186113"/>
          <p14:tracePt t="42020" x="1906588" y="3192463"/>
          <p14:tracePt t="42081" x="1906588" y="3198813"/>
          <p14:tracePt t="42209" x="1906588" y="3205163"/>
          <p14:tracePt t="42233" x="1906588" y="3209925"/>
          <p14:tracePt t="42249" x="1906588" y="3216275"/>
          <p14:tracePt t="42265" x="1906588" y="3222625"/>
          <p14:tracePt t="42273" x="1912938" y="3241675"/>
          <p14:tracePt t="42281" x="1912938" y="3254375"/>
          <p14:tracePt t="42289" x="1912938" y="3265488"/>
          <p14:tracePt t="42297" x="1912938" y="3284538"/>
          <p14:tracePt t="42305" x="1919288" y="3297238"/>
          <p14:tracePt t="42313" x="1919288" y="3314700"/>
          <p14:tracePt t="42321" x="1925638" y="3333750"/>
          <p14:tracePt t="42329" x="1925638" y="3357563"/>
          <p14:tracePt t="42340" x="1925638" y="3382963"/>
          <p14:tracePt t="42345" x="1931988" y="3402013"/>
          <p14:tracePt t="42360" x="1931988" y="3413125"/>
          <p14:tracePt t="42361" x="1931988" y="3425825"/>
          <p14:tracePt t="42369" x="1938338" y="3432175"/>
          <p14:tracePt t="42393" x="1938338" y="3438525"/>
          <p14:tracePt t="42425" x="1938338" y="3444875"/>
          <p14:tracePt t="42457" x="1938338" y="3451225"/>
          <p14:tracePt t="43969" x="1938338" y="3444875"/>
          <p14:tracePt t="44009" x="1943100" y="3444875"/>
          <p14:tracePt t="44017" x="1962150" y="3444875"/>
          <p14:tracePt t="44025" x="1987550" y="3451225"/>
          <p14:tracePt t="44033" x="2024063" y="3451225"/>
          <p14:tracePt t="44041" x="2079625" y="3462338"/>
          <p14:tracePt t="44049" x="2146300" y="3481388"/>
          <p14:tracePt t="44059" x="2227263" y="3494088"/>
          <p14:tracePt t="44065" x="2319338" y="3511550"/>
          <p14:tracePt t="44080" x="2435225" y="3530600"/>
          <p14:tracePt t="44083" x="2559050" y="3554413"/>
          <p14:tracePt t="44099" x="2811463" y="3598863"/>
          <p14:tracePt t="44105" x="2952750" y="3629025"/>
          <p14:tracePt t="44119" x="3100388" y="3659188"/>
          <p14:tracePt t="44123" x="3309938" y="3697288"/>
          <p14:tracePt t="44139" x="3665538" y="3763963"/>
          <p14:tracePt t="44145" x="3808413" y="3783013"/>
          <p14:tracePt t="44159" x="3943350" y="3806825"/>
          <p14:tracePt t="44164" x="4065588" y="3825875"/>
          <p14:tracePt t="44179" x="4256088" y="3849688"/>
          <p14:tracePt t="44185" x="4324350" y="3862388"/>
          <p14:tracePt t="44200" x="4373563" y="3868738"/>
          <p14:tracePt t="44201" x="4403725" y="3875088"/>
          <p14:tracePt t="44209" x="4429125" y="3881438"/>
          <p14:tracePt t="44219" x="4448175" y="3881438"/>
          <p14:tracePt t="44225" x="4459288" y="3887788"/>
          <p14:tracePt t="44239" x="4478338" y="3894138"/>
          <p14:tracePt t="44244" x="4502150" y="3894138"/>
          <p14:tracePt t="44260" x="4576763" y="3905250"/>
          <p14:tracePt t="44266" x="4632325" y="3905250"/>
          <p14:tracePt t="44280" x="4694238" y="3905250"/>
          <p14:tracePt t="44281" x="4754563" y="3905250"/>
          <p14:tracePt t="44289" x="4816475" y="3905250"/>
          <p14:tracePt t="44300" x="4878388" y="3887788"/>
          <p14:tracePt t="44306" x="4933950" y="3881438"/>
          <p14:tracePt t="44320" x="4994275" y="3862388"/>
          <p14:tracePt t="44321" x="5068888" y="3844925"/>
          <p14:tracePt t="44330" x="5141913" y="3825875"/>
          <p14:tracePt t="44339" x="5210175" y="3806825"/>
          <p14:tracePt t="44345" x="5284788" y="3783013"/>
          <p14:tracePt t="44360" x="5357813" y="3770313"/>
          <p14:tracePt t="44364" x="5426075" y="3751263"/>
          <p14:tracePt t="44380" x="5597525" y="3708400"/>
          <p14:tracePt t="44386" x="5683250" y="3690938"/>
          <p14:tracePt t="44400" x="5764213" y="3665538"/>
          <p14:tracePt t="44401" x="5843588" y="3652838"/>
          <p14:tracePt t="44409" x="5918200" y="3635375"/>
          <p14:tracePt t="44420" x="5984875" y="3622675"/>
          <p14:tracePt t="44425" x="6059488" y="3603625"/>
          <p14:tracePt t="44440" x="6119813" y="3592513"/>
          <p14:tracePt t="44441" x="6175375" y="3579813"/>
          <p14:tracePt t="44449" x="6230938" y="3567113"/>
          <p14:tracePt t="44460" x="6273800" y="3560763"/>
          <p14:tracePt t="44465" x="6311900" y="3549650"/>
          <p14:tracePt t="44480" x="6348413" y="3530600"/>
          <p14:tracePt t="44481" x="6372225" y="3524250"/>
          <p14:tracePt t="44489" x="6397625" y="3511550"/>
          <p14:tracePt t="44499" x="6415088" y="3500438"/>
          <p14:tracePt t="44505" x="6427788" y="3494088"/>
          <p14:tracePt t="44520" x="6434138" y="3481388"/>
          <p14:tracePt t="44524" x="6446838" y="3462338"/>
          <p14:tracePt t="44540" x="6464300" y="3413125"/>
          <p14:tracePt t="44545" x="6470650" y="3402013"/>
          <p14:tracePt t="44560" x="6477000" y="3376613"/>
          <p14:tracePt t="44564" x="6477000" y="3352800"/>
          <p14:tracePt t="44579" x="6477000" y="3303588"/>
          <p14:tracePt t="44585" x="6483350" y="3278188"/>
          <p14:tracePt t="44600" x="6489700" y="3254375"/>
          <p14:tracePt t="44601" x="6496050" y="3235325"/>
          <p14:tracePt t="44609" x="6513513" y="3216275"/>
          <p14:tracePt t="44619" x="6532563" y="3198813"/>
          <p14:tracePt t="44625" x="6557963" y="3186113"/>
          <p14:tracePt t="44640" x="6588125" y="3173413"/>
          <p14:tracePt t="44644" x="6611938" y="3167063"/>
          <p14:tracePt t="44660" x="6667500" y="3149600"/>
          <p14:tracePt t="44666" x="6692900" y="3143250"/>
          <p14:tracePt t="44680" x="6705600" y="3136900"/>
          <p14:tracePt t="44681" x="6723063" y="3130550"/>
          <p14:tracePt t="44689" x="6735763" y="3124200"/>
          <p14:tracePt t="44700" x="6742113" y="3124200"/>
          <p14:tracePt t="44705" x="6748463" y="3124200"/>
          <p14:tracePt t="44721" x="6748463" y="3117850"/>
          <p14:tracePt t="44761" x="6748463" y="3111500"/>
          <p14:tracePt t="44777" x="6742113" y="3106738"/>
          <p14:tracePt t="44785" x="6735763" y="3100388"/>
          <p14:tracePt t="44793" x="6729413" y="3100388"/>
          <p14:tracePt t="44801" x="6716713" y="3094038"/>
          <p14:tracePt t="44809" x="6699250" y="3087688"/>
          <p14:tracePt t="44819" x="6686550" y="3087688"/>
          <p14:tracePt t="44825" x="6680200" y="3087688"/>
          <p14:tracePt t="44839" x="6673850" y="3087688"/>
          <p14:tracePt t="44843" x="6667500" y="3087688"/>
          <p14:tracePt t="44860" x="6656388" y="3100388"/>
          <p14:tracePt t="44866" x="6650038" y="3106738"/>
          <p14:tracePt t="44880" x="6637338" y="3124200"/>
          <p14:tracePt t="44881" x="6630988" y="3143250"/>
          <p14:tracePt t="44889" x="6624638" y="3167063"/>
          <p14:tracePt t="44900" x="6611938" y="3198813"/>
          <p14:tracePt t="44906" x="6607175" y="3235325"/>
          <p14:tracePt t="44920" x="6600825" y="3265488"/>
          <p14:tracePt t="44921" x="6588125" y="3308350"/>
          <p14:tracePt t="44929" x="6581775" y="3352800"/>
          <p14:tracePt t="44940" x="6569075" y="3395663"/>
          <p14:tracePt t="44945" x="6562725" y="3438525"/>
          <p14:tracePt t="44960" x="6551613" y="3475038"/>
          <p14:tracePt t="44961" x="6545263" y="3511550"/>
          <p14:tracePt t="44969" x="6532563" y="3543300"/>
          <p14:tracePt t="44980" x="6532563" y="3579813"/>
          <p14:tracePt t="44985" x="6526213" y="3622675"/>
          <p14:tracePt t="45000" x="6519863" y="3652838"/>
          <p14:tracePt t="45001" x="6526213" y="3690938"/>
          <p14:tracePt t="45009" x="6532563" y="3733800"/>
          <p14:tracePt t="45020" x="6538913" y="3783013"/>
          <p14:tracePt t="45025" x="6557963" y="3825875"/>
          <p14:tracePt t="45040" x="6575425" y="3881438"/>
          <p14:tracePt t="45041" x="6600825" y="3930650"/>
          <p14:tracePt t="45049" x="6630988" y="3973513"/>
          <p14:tracePt t="45060" x="6656388" y="4016375"/>
          <p14:tracePt t="45065" x="6692900" y="4059238"/>
          <p14:tracePt t="45080" x="6723063" y="4090988"/>
          <p14:tracePt t="45083" x="6759575" y="4121150"/>
          <p14:tracePt t="45100" x="6840538" y="4164013"/>
          <p14:tracePt t="45106" x="6877050" y="4176713"/>
          <p14:tracePt t="45120" x="6907213" y="4187825"/>
          <p14:tracePt t="45121" x="6945313" y="4194175"/>
          <p14:tracePt t="45129" x="6975475" y="4206875"/>
          <p14:tracePt t="45140" x="7018338" y="4213225"/>
          <p14:tracePt t="45146" x="7061200" y="4225925"/>
          <p14:tracePt t="45160" x="7104063" y="4232275"/>
          <p14:tracePt t="45161" x="7153275" y="4243388"/>
          <p14:tracePt t="45169" x="7202488" y="4249738"/>
          <p14:tracePt t="45180" x="7246938" y="4256088"/>
          <p14:tracePt t="45185" x="7289800" y="4256088"/>
          <p14:tracePt t="45200" x="7326313" y="4249738"/>
          <p14:tracePt t="45202" x="7356475" y="4237038"/>
          <p14:tracePt t="45209" x="7388225" y="4225925"/>
          <p14:tracePt t="45220" x="7412038" y="4194175"/>
          <p14:tracePt t="45226" x="7431088" y="4164013"/>
          <p14:tracePt t="45239" x="7448550" y="4114800"/>
          <p14:tracePt t="45243" x="7467600" y="4046538"/>
          <p14:tracePt t="45260" x="7504113" y="3911600"/>
          <p14:tracePt t="45265" x="7523163" y="3844925"/>
          <p14:tracePt t="45280" x="7529513" y="3776663"/>
          <p14:tracePt t="45282" x="7529513" y="3702050"/>
          <p14:tracePt t="45289" x="7516813" y="3622675"/>
          <p14:tracePt t="45300" x="7493000" y="3530600"/>
          <p14:tracePt t="45306" x="7461250" y="3444875"/>
          <p14:tracePt t="45320" x="7424738" y="3363913"/>
          <p14:tracePt t="45321" x="7381875" y="3290888"/>
          <p14:tracePt t="45329" x="7326313" y="3216275"/>
          <p14:tracePt t="45340" x="7270750" y="3155950"/>
          <p14:tracePt t="45345" x="7208838" y="3100388"/>
          <p14:tracePt t="45360" x="7123113" y="3044825"/>
          <p14:tracePt t="45361" x="7043738" y="3001963"/>
          <p14:tracePt t="45370" x="6962775" y="2970213"/>
          <p14:tracePt t="45380" x="6883400" y="2952750"/>
          <p14:tracePt t="45385" x="6804025" y="2927350"/>
          <p14:tracePt t="45400" x="6723063" y="2914650"/>
          <p14:tracePt t="45401" x="6650038" y="2914650"/>
          <p14:tracePt t="45409" x="6581775" y="2933700"/>
          <p14:tracePt t="45420" x="6513513" y="2952750"/>
          <p14:tracePt t="45425" x="6459538" y="2976563"/>
          <p14:tracePt t="45440" x="6403975" y="3008313"/>
          <p14:tracePt t="45441" x="6361113" y="3038475"/>
          <p14:tracePt t="45449" x="6323013" y="3081338"/>
          <p14:tracePt t="45460" x="6280150" y="3124200"/>
          <p14:tracePt t="45465" x="6237288" y="3179763"/>
          <p14:tracePt t="45480" x="6200775" y="3235325"/>
          <p14:tracePt t="45481" x="6169025" y="3284538"/>
          <p14:tracePt t="45489" x="6138863" y="3333750"/>
          <p14:tracePt t="45500" x="6115050" y="3382963"/>
          <p14:tracePt t="45505" x="6096000" y="3432175"/>
          <p14:tracePt t="45520" x="6083300" y="3481388"/>
          <p14:tracePt t="45523" x="6072188" y="3536950"/>
          <p14:tracePt t="45540" x="6053138" y="3616325"/>
          <p14:tracePt t="45545" x="6040438" y="3648075"/>
          <p14:tracePt t="45560" x="6040438" y="3678238"/>
          <p14:tracePt t="45561" x="6034088" y="3702050"/>
          <p14:tracePt t="45569" x="6027738" y="3721100"/>
          <p14:tracePt t="45580" x="6027738" y="3740150"/>
          <p14:tracePt t="45585" x="6022975" y="3751263"/>
          <p14:tracePt t="45601" x="6022975" y="3757613"/>
          <p14:tracePt t="45713" x="6022975" y="3763963"/>
          <p14:tracePt t="45729" x="6022975" y="3770313"/>
          <p14:tracePt t="45753" x="6022975" y="3776663"/>
          <p14:tracePt t="45761" x="6016625" y="3776663"/>
          <p14:tracePt t="45769" x="6016625" y="3783013"/>
          <p14:tracePt t="45777" x="6016625" y="3789363"/>
          <p14:tracePt t="45801" x="6016625" y="3795713"/>
          <p14:tracePt t="46201" x="6016625" y="3789363"/>
          <p14:tracePt t="46233" x="6016625" y="3783013"/>
          <p14:tracePt t="46265" x="6016625" y="3776663"/>
          <p14:tracePt t="46281" x="6016625" y="3770313"/>
          <p14:tracePt t="46297" x="6016625" y="3763963"/>
          <p14:tracePt t="46305" x="6016625" y="3757613"/>
          <p14:tracePt t="46313" x="6016625" y="3751263"/>
          <p14:tracePt t="46321" x="6016625" y="3740150"/>
          <p14:tracePt t="46329" x="6022975" y="3733800"/>
          <p14:tracePt t="46340" x="6022975" y="3727450"/>
          <p14:tracePt t="46345" x="6022975" y="3714750"/>
          <p14:tracePt t="46360" x="6027738" y="3708400"/>
          <p14:tracePt t="46363" x="6027738" y="3697288"/>
          <p14:tracePt t="46380" x="6027738" y="3684588"/>
          <p14:tracePt t="46385" x="6027738" y="3678238"/>
          <p14:tracePt t="46401" x="6027738" y="3671888"/>
          <p14:tracePt t="46449" x="6022975" y="3678238"/>
          <p14:tracePt t="46457" x="6016625" y="3697288"/>
          <p14:tracePt t="46465" x="5997575" y="3721100"/>
          <p14:tracePt t="46473" x="5978525" y="3751263"/>
          <p14:tracePt t="46481" x="5961063" y="3783013"/>
          <p14:tracePt t="46489" x="5935663" y="3813175"/>
          <p14:tracePt t="46500" x="5918200" y="3849688"/>
          <p14:tracePt t="46506" x="5899150" y="3894138"/>
          <p14:tracePt t="46520" x="5880100" y="3948113"/>
          <p14:tracePt t="46521" x="5868988" y="4003675"/>
          <p14:tracePt t="46529" x="5849938" y="4052888"/>
          <p14:tracePt t="46540" x="5843588" y="4114800"/>
          <p14:tracePt t="46545" x="5843588" y="4176713"/>
          <p14:tracePt t="46560" x="5843588" y="4243388"/>
          <p14:tracePt t="46562" x="5849938" y="4311650"/>
          <p14:tracePt t="46569" x="5868988" y="4379913"/>
          <p14:tracePt t="46580" x="5886450" y="4440238"/>
          <p14:tracePt t="46586" x="5911850" y="4489450"/>
          <p14:tracePt t="46600" x="5942013" y="4532313"/>
          <p14:tracePt t="46602" x="5973763" y="4564063"/>
          <p14:tracePt t="46609" x="6003925" y="4587875"/>
          <p14:tracePt t="46620" x="6040438" y="4606925"/>
          <p14:tracePt t="46626" x="6083300" y="4619625"/>
          <p14:tracePt t="46640" x="6126163" y="4625975"/>
          <p14:tracePt t="46642" x="6169025" y="4625975"/>
          <p14:tracePt t="46649" x="6218238" y="4619625"/>
          <p14:tracePt t="46660" x="6273800" y="4613275"/>
          <p14:tracePt t="46665" x="6335713" y="4600575"/>
          <p14:tracePt t="46680" x="6397625" y="4587875"/>
          <p14:tracePt t="46681" x="6459538" y="4576763"/>
          <p14:tracePt t="46689" x="6526213" y="4557713"/>
          <p14:tracePt t="46700" x="6594475" y="4545013"/>
          <p14:tracePt t="46705" x="6661150" y="4527550"/>
          <p14:tracePt t="46720" x="6729413" y="4489450"/>
          <p14:tracePt t="46721" x="6791325" y="4452938"/>
          <p14:tracePt t="46729" x="6846888" y="4403725"/>
          <p14:tracePt t="46740" x="6896100" y="4354513"/>
          <p14:tracePt t="46745" x="6945313" y="4292600"/>
          <p14:tracePt t="46760" x="6994525" y="4237038"/>
          <p14:tracePt t="46761" x="7037388" y="4170363"/>
          <p14:tracePt t="46769" x="7080250" y="4108450"/>
          <p14:tracePt t="46780" x="7116763" y="4041775"/>
          <p14:tracePt t="46786" x="7148513" y="3986213"/>
          <p14:tracePt t="46800" x="7178675" y="3924300"/>
          <p14:tracePt t="46801" x="7197725" y="3868738"/>
          <p14:tracePt t="46809" x="7215188" y="3813175"/>
          <p14:tracePt t="46820" x="7234238" y="3757613"/>
          <p14:tracePt t="46825" x="7246938" y="3702050"/>
          <p14:tracePt t="46840" x="7258050" y="3652838"/>
          <p14:tracePt t="46841" x="7264400" y="3603625"/>
          <p14:tracePt t="46849" x="7264400" y="3554413"/>
          <p14:tracePt t="46860" x="7251700" y="3505200"/>
          <p14:tracePt t="46865" x="7240588" y="3451225"/>
          <p14:tracePt t="46880" x="7215188" y="3406775"/>
          <p14:tracePt t="46881" x="7185025" y="3363913"/>
          <p14:tracePt t="46889" x="7148513" y="3327400"/>
          <p14:tracePt t="46900" x="7104063" y="3290888"/>
          <p14:tracePt t="46905" x="7054850" y="3259138"/>
          <p14:tracePt t="46920" x="7000875" y="3235325"/>
          <p14:tracePt t="46921" x="6926263" y="3216275"/>
          <p14:tracePt t="46929" x="6858000" y="3192463"/>
          <p14:tracePt t="46940" x="6784975" y="3179763"/>
          <p14:tracePt t="46945" x="6710363" y="3173413"/>
          <p14:tracePt t="46960" x="6637338" y="3167063"/>
          <p14:tracePt t="46962" x="6569075" y="3167063"/>
          <p14:tracePt t="46969" x="6508750" y="3173413"/>
          <p14:tracePt t="46981" x="6434138" y="3179763"/>
          <p14:tracePt t="46985" x="6372225" y="3198813"/>
          <p14:tracePt t="47000" x="6316663" y="3209925"/>
          <p14:tracePt t="47002" x="6262688" y="3216275"/>
          <p14:tracePt t="47009" x="6218238" y="3228975"/>
          <p14:tracePt t="47020" x="6181725" y="3235325"/>
          <p14:tracePt t="47025" x="6151563" y="3248025"/>
          <p14:tracePt t="47040" x="6126163" y="3254375"/>
          <p14:tracePt t="47041" x="6102350" y="3259138"/>
          <p14:tracePt t="47049" x="6089650" y="3265488"/>
          <p14:tracePt t="47060" x="6083300" y="3271838"/>
          <p14:tracePt t="47065" x="6076950" y="3278188"/>
          <p14:tracePt t="47080" x="6072188" y="3278188"/>
          <p14:tracePt t="47081" x="6065838" y="3284538"/>
          <p14:tracePt t="47089" x="6053138" y="3290888"/>
          <p14:tracePt t="47100" x="6046788" y="3303588"/>
          <p14:tracePt t="47105" x="6034088" y="3314700"/>
          <p14:tracePt t="47120" x="6027738" y="3327400"/>
          <p14:tracePt t="47121" x="6016625" y="3346450"/>
          <p14:tracePt t="47129" x="6003925" y="3363913"/>
          <p14:tracePt t="47140" x="5991225" y="3376613"/>
          <p14:tracePt t="47146" x="5984875" y="3395663"/>
          <p14:tracePt t="47160" x="5973763" y="3413125"/>
          <p14:tracePt t="47161" x="5961063" y="3432175"/>
          <p14:tracePt t="47169" x="5954713" y="3455988"/>
          <p14:tracePt t="47180" x="5948363" y="3475038"/>
          <p14:tracePt t="47185" x="5935663" y="3500438"/>
          <p14:tracePt t="47200" x="5924550" y="3530600"/>
          <p14:tracePt t="47202" x="5918200" y="3560763"/>
          <p14:tracePt t="47209" x="5905500" y="3586163"/>
          <p14:tracePt t="47220" x="5899150" y="3616325"/>
          <p14:tracePt t="47226" x="5892800" y="3648075"/>
          <p14:tracePt t="47240" x="5880100" y="3671888"/>
          <p14:tracePt t="47241" x="5875338" y="3702050"/>
          <p14:tracePt t="47249" x="5862638" y="3740150"/>
          <p14:tracePt t="47260" x="5856288" y="3770313"/>
          <p14:tracePt t="47265" x="5849938" y="3800475"/>
          <p14:tracePt t="47280" x="5837238" y="3832225"/>
          <p14:tracePt t="47281" x="5830888" y="3862388"/>
          <p14:tracePt t="47289" x="5826125" y="3881438"/>
          <p14:tracePt t="47300" x="5826125" y="3905250"/>
          <p14:tracePt t="47305" x="5813425" y="3930650"/>
          <p14:tracePt t="47320" x="5813425" y="3954463"/>
          <p14:tracePt t="47321" x="5813425" y="3973513"/>
          <p14:tracePt t="47329" x="5813425" y="3992563"/>
          <p14:tracePt t="47340" x="5813425" y="4016375"/>
          <p14:tracePt t="47345" x="5813425" y="4041775"/>
          <p14:tracePt t="47360" x="5819775" y="4071938"/>
          <p14:tracePt t="47362" x="5826125" y="4102100"/>
          <p14:tracePt t="47369" x="5837238" y="4121150"/>
          <p14:tracePt t="47380" x="5843588" y="4144963"/>
          <p14:tracePt t="47386" x="5856288" y="4164013"/>
          <p14:tracePt t="47401" x="5862638" y="4183063"/>
          <p14:tracePt t="47402" x="5880100" y="4206875"/>
          <p14:tracePt t="47409" x="5911850" y="4237038"/>
          <p14:tracePt t="47420" x="5935663" y="4256088"/>
          <p14:tracePt t="47426" x="5967413" y="4281488"/>
          <p14:tracePt t="47441" x="6003925" y="4311650"/>
          <p14:tracePt t="47442" x="6046788" y="4335463"/>
          <p14:tracePt t="47449" x="6089650" y="4360863"/>
          <p14:tracePt t="47460" x="6138863" y="4391025"/>
          <p14:tracePt t="47465" x="6200775" y="4429125"/>
          <p14:tracePt t="47480" x="6256338" y="4465638"/>
          <p14:tracePt t="47481" x="6316663" y="4502150"/>
          <p14:tracePt t="47489" x="6378575" y="4532313"/>
          <p14:tracePt t="47500" x="6453188" y="4564063"/>
          <p14:tracePt t="47505" x="6532563" y="4594225"/>
          <p14:tracePt t="47520" x="6624638" y="4630738"/>
          <p14:tracePt t="47522" x="6710363" y="4662488"/>
          <p14:tracePt t="47529" x="6784975" y="4686300"/>
          <p14:tracePt t="47540" x="6853238" y="4705350"/>
          <p14:tracePt t="47545" x="6919913" y="4729163"/>
          <p14:tracePt t="47560" x="6975475" y="4741863"/>
          <p14:tracePt t="47562" x="7031038" y="4754563"/>
          <p14:tracePt t="47569" x="7086600" y="4767263"/>
          <p14:tracePt t="47580" x="7135813" y="4778375"/>
          <p14:tracePt t="47585" x="7172325" y="4784725"/>
          <p14:tracePt t="47600" x="7202488" y="4784725"/>
          <p14:tracePt t="47601" x="7221538" y="4784725"/>
          <p14:tracePt t="47609" x="7227888" y="4784725"/>
          <p14:tracePt t="47620" x="7234238" y="4784725"/>
          <p14:tracePt t="48009" x="7240588" y="4778375"/>
          <p14:tracePt t="48041" x="7240588" y="4773613"/>
          <p14:tracePt t="48081" x="7240588" y="4767263"/>
          <p14:tracePt t="48113" x="7234238" y="4754563"/>
          <p14:tracePt t="48121" x="7234238" y="4741863"/>
          <p14:tracePt t="48129" x="7227888" y="4718050"/>
          <p14:tracePt t="48137" x="7227888" y="4692650"/>
          <p14:tracePt t="48145" x="7227888" y="4662488"/>
          <p14:tracePt t="48153" x="7227888" y="4625975"/>
          <p14:tracePt t="48161" x="7227888" y="4581525"/>
          <p14:tracePt t="48169" x="7227888" y="4545013"/>
          <p14:tracePt t="48179" x="7227888" y="4514850"/>
          <p14:tracePt t="48185" x="7234238" y="4489450"/>
          <p14:tracePt t="48199" x="7240588" y="4459288"/>
          <p14:tracePt t="48202" x="7240588" y="4429125"/>
          <p14:tracePt t="48219" x="7251700" y="4367213"/>
          <p14:tracePt t="48226" x="7258050" y="4335463"/>
          <p14:tracePt t="48239" x="7258050" y="4311650"/>
          <p14:tracePt t="48243" x="7264400" y="4292600"/>
          <p14:tracePt t="48259" x="7270750" y="4256088"/>
          <p14:tracePt t="48273" x="7270750" y="4249738"/>
          <p14:tracePt t="48345" x="7270750" y="4243388"/>
          <p14:tracePt t="48361" x="7277100" y="4243388"/>
          <p14:tracePt t="48625" x="7277100" y="4237038"/>
          <p14:tracePt t="48633" x="7283450" y="4237038"/>
          <p14:tracePt t="48657" x="7283450" y="4232275"/>
          <p14:tracePt t="48665" x="7283450" y="4219575"/>
          <p14:tracePt t="48673" x="7283450" y="4206875"/>
          <p14:tracePt t="48681" x="7283450" y="4194175"/>
          <p14:tracePt t="48689" x="7289800" y="4183063"/>
          <p14:tracePt t="48699" x="7289800" y="4176713"/>
          <p14:tracePt t="48705" x="7300913" y="4170363"/>
          <p14:tracePt t="48719" x="7313613" y="4157663"/>
          <p14:tracePt t="48722" x="7326313" y="4144963"/>
          <p14:tracePt t="48739" x="7356475" y="4121150"/>
          <p14:tracePt t="48745" x="7369175" y="4108450"/>
          <p14:tracePt t="48759" x="7388225" y="4090988"/>
          <p14:tracePt t="48762" x="7405688" y="4059238"/>
          <p14:tracePt t="48779" x="7424738" y="3986213"/>
          <p14:tracePt t="48785" x="7437438" y="3943350"/>
          <p14:tracePt t="48799" x="7443788" y="3898900"/>
          <p14:tracePt t="48803" x="7448550" y="3849688"/>
          <p14:tracePt t="48820" x="7454900" y="3746500"/>
          <p14:tracePt t="48826" x="7448550" y="3697288"/>
          <p14:tracePt t="48839" x="7448550" y="3652838"/>
          <p14:tracePt t="48843" x="7437438" y="3609975"/>
          <p14:tracePt t="48859" x="7424738" y="3536950"/>
          <p14:tracePt t="48865" x="7412038" y="3505200"/>
          <p14:tracePt t="48879" x="7394575" y="3475038"/>
          <p14:tracePt t="48884" x="7388225" y="3455988"/>
          <p14:tracePt t="48899" x="7369175" y="3432175"/>
          <p14:tracePt t="48906" x="7362825" y="3425825"/>
          <p14:tracePt t="48919" x="7362825" y="3419475"/>
          <p14:tracePt t="48924" x="7356475" y="3419475"/>
          <p14:tracePt t="48939" x="7350125" y="3419475"/>
          <p14:tracePt t="48945" x="7345363" y="3419475"/>
          <p14:tracePt t="48959" x="7339013" y="3419475"/>
          <p14:tracePt t="48966" x="7319963" y="3425825"/>
          <p14:tracePt t="48980" x="7264400" y="3432175"/>
          <p14:tracePt t="48986" x="7227888" y="3438525"/>
          <p14:tracePt t="48999" x="7191375" y="3444875"/>
          <p14:tracePt t="49004" x="7142163" y="3455988"/>
          <p14:tracePt t="49019" x="7018338" y="3481388"/>
          <p14:tracePt t="49026" x="6951663" y="3500438"/>
          <p14:tracePt t="49039" x="6877050" y="3511550"/>
          <p14:tracePt t="49044" x="6804025" y="3524250"/>
          <p14:tracePt t="49059" x="6624638" y="3543300"/>
          <p14:tracePt t="49066" x="6545263" y="3549650"/>
          <p14:tracePt t="49080" x="6459538" y="3554413"/>
          <p14:tracePt t="49082" x="6384925" y="3554413"/>
          <p14:tracePt t="49089" x="6311900" y="3554413"/>
          <p14:tracePt t="49099" x="6249988" y="3554413"/>
          <p14:tracePt t="49105" x="6181725" y="3560763"/>
          <p14:tracePt t="49119" x="6126163" y="3567113"/>
          <p14:tracePt t="49124" x="6083300" y="3573463"/>
          <p14:tracePt t="49139" x="6016625" y="3586163"/>
          <p14:tracePt t="49146" x="5984875" y="3592513"/>
          <p14:tracePt t="49159" x="5961063" y="3598863"/>
          <p14:tracePt t="49164" x="5935663" y="3603625"/>
          <p14:tracePt t="49180" x="5911850" y="3616325"/>
          <p14:tracePt t="49186" x="5899150" y="3616325"/>
          <p14:tracePt t="49199" x="5892800" y="3622675"/>
          <p14:tracePt t="49205" x="5886450" y="3622675"/>
          <p14:tracePt t="49219" x="5880100" y="3629025"/>
          <p14:tracePt t="49226" x="5880100" y="3635375"/>
          <p14:tracePt t="49240" x="5875338" y="3635375"/>
          <p14:tracePt t="49249" x="5868988" y="3641725"/>
          <p14:tracePt t="49259" x="5868988" y="3648075"/>
          <p14:tracePt t="49265" x="5862638" y="3652838"/>
          <p14:tracePt t="49279" x="5856288" y="3665538"/>
          <p14:tracePt t="49284" x="5849938" y="3678238"/>
          <p14:tracePt t="49299" x="5837238" y="3702050"/>
          <p14:tracePt t="49305" x="5826125" y="3727450"/>
          <p14:tracePt t="49320" x="5819775" y="3740150"/>
          <p14:tracePt t="49324" x="5807075" y="3757613"/>
          <p14:tracePt t="49339" x="5794375" y="3789363"/>
          <p14:tracePt t="49346" x="5788025" y="3795713"/>
          <p14:tracePt t="49359" x="5781675" y="3800475"/>
          <p14:tracePt t="49364" x="5781675" y="3806825"/>
          <p14:tracePt t="49379" x="5781675" y="3813175"/>
          <p14:tracePt t="49393" x="5776913" y="3813175"/>
          <p14:tracePt t="49441" x="5776913" y="3819525"/>
          <p14:tracePt t="49481" x="5776913" y="3825875"/>
          <p14:tracePt t="49497" x="5776913" y="3832225"/>
          <p14:tracePt t="49505" x="5781675" y="3838575"/>
          <p14:tracePt t="49513" x="5788025" y="3849688"/>
          <p14:tracePt t="49521" x="5794375" y="3868738"/>
          <p14:tracePt t="49529" x="5807075" y="3881438"/>
          <p14:tracePt t="49539" x="5819775" y="3898900"/>
          <p14:tracePt t="49545" x="5830888" y="3917950"/>
          <p14:tracePt t="49559" x="5837238" y="3930650"/>
          <p14:tracePt t="49563" x="5849938" y="3943350"/>
          <p14:tracePt t="49579" x="5862638" y="3967163"/>
          <p14:tracePt t="49585" x="5868988" y="3973513"/>
          <p14:tracePt t="49600" x="5875338" y="3973513"/>
          <p14:tracePt t="49601" x="5875338" y="3979863"/>
          <p14:tracePt t="49633" x="5880100" y="3986213"/>
          <p14:tracePt t="49665" x="5886450" y="3992563"/>
          <p14:tracePt t="49681" x="5892800" y="3997325"/>
          <p14:tracePt t="49689" x="5905500" y="4003675"/>
          <p14:tracePt t="49697" x="5924550" y="4010025"/>
          <p14:tracePt t="49705" x="5942013" y="4022725"/>
          <p14:tracePt t="49713" x="5967413" y="4029075"/>
          <p14:tracePt t="49721" x="5997575" y="4046538"/>
          <p14:tracePt t="49729" x="6027738" y="4059238"/>
          <p14:tracePt t="49739" x="6059488" y="4065588"/>
          <p14:tracePt t="49745" x="6102350" y="4078288"/>
          <p14:tracePt t="49759" x="6151563" y="4090988"/>
          <p14:tracePt t="49763" x="6207125" y="4102100"/>
          <p14:tracePt t="49779" x="6335713" y="4133850"/>
          <p14:tracePt t="49785" x="6403975" y="4138613"/>
          <p14:tracePt t="49799" x="6470650" y="4151313"/>
          <p14:tracePt t="49803" x="6538913" y="4157663"/>
          <p14:tracePt t="49820" x="6656388" y="4164013"/>
          <p14:tracePt t="49825" x="6723063" y="4164013"/>
          <p14:tracePt t="49840" x="6778625" y="4164013"/>
          <p14:tracePt t="49841" x="6827838" y="4164013"/>
          <p14:tracePt t="49849" x="6864350" y="4164013"/>
          <p14:tracePt t="49859" x="6902450" y="4164013"/>
          <p14:tracePt t="49865" x="6926263" y="4157663"/>
          <p14:tracePt t="49879" x="6951663" y="4151313"/>
          <p14:tracePt t="49883" x="6975475" y="4144963"/>
          <p14:tracePt t="49899" x="6994525" y="4133850"/>
          <p14:tracePt t="49905" x="7000875" y="4133850"/>
          <p14:tracePt t="49919" x="7011988" y="4127500"/>
          <p14:tracePt t="49923" x="7018338" y="4121150"/>
          <p14:tracePt t="49939" x="7031038" y="4114800"/>
          <p14:tracePt t="49945" x="7037388" y="4114800"/>
          <p14:tracePt t="49962" x="7043738" y="4108450"/>
          <p14:tracePt t="50041" x="7050088" y="4102100"/>
          <p14:tracePt t="50057" x="7054850" y="4095750"/>
          <p14:tracePt t="50073" x="7061200" y="4095750"/>
          <p14:tracePt t="50081" x="7061200" y="4090988"/>
          <p14:tracePt t="50097" x="7067550" y="4084638"/>
          <p14:tracePt t="50121" x="7073900" y="4078288"/>
          <p14:tracePt t="50345" x="7080250" y="4078288"/>
          <p14:tracePt t="50393" x="7086600" y="4078288"/>
          <p14:tracePt t="50401" x="7086600" y="4071938"/>
          <p14:tracePt t="50433" x="7092950" y="4071938"/>
          <p14:tracePt t="50441" x="7092950" y="4065588"/>
          <p14:tracePt t="50465" x="7099300" y="4059238"/>
          <p14:tracePt t="50489" x="7099300" y="4052888"/>
          <p14:tracePt t="50497" x="7099300" y="4046538"/>
          <p14:tracePt t="50505" x="7099300" y="4041775"/>
          <p14:tracePt t="50513" x="7099300" y="4035425"/>
          <p14:tracePt t="50529" x="7099300" y="4029075"/>
          <p14:tracePt t="50537" x="7099300" y="4022725"/>
          <p14:tracePt t="50553" x="7099300" y="4016375"/>
          <p14:tracePt t="50585" x="7099300" y="4010025"/>
          <p14:tracePt t="50633" x="7099300" y="4003675"/>
          <p14:tracePt t="50641" x="7104063" y="4003675"/>
          <p14:tracePt t="50657" x="7104063" y="3997325"/>
          <p14:tracePt t="50665" x="7104063" y="3992563"/>
          <p14:tracePt t="50673" x="7104063" y="3986213"/>
          <p14:tracePt t="50681" x="7110413" y="3973513"/>
          <p14:tracePt t="50689" x="7110413" y="3967163"/>
          <p14:tracePt t="50699" x="7110413" y="3960813"/>
          <p14:tracePt t="50705" x="7110413" y="3954463"/>
          <p14:tracePt t="50721" x="7110413" y="3948113"/>
          <p14:tracePt t="50729" x="7110413" y="3943350"/>
          <p14:tracePt t="50739" x="7110413" y="3937000"/>
          <p14:tracePt t="50745" x="7116763" y="3930650"/>
          <p14:tracePt t="50761" x="7116763" y="3917950"/>
          <p14:tracePt t="50769" x="7116763" y="3905250"/>
          <p14:tracePt t="50779" x="7116763" y="3894138"/>
          <p14:tracePt t="50785" x="7116763" y="3887788"/>
          <p14:tracePt t="50799" x="7116763" y="3881438"/>
          <p14:tracePt t="50802" x="7116763" y="3875088"/>
          <p14:tracePt t="50820" x="7116763" y="3868738"/>
          <p14:tracePt t="50897" x="7116763" y="3862388"/>
          <p14:tracePt t="50905" x="7110413" y="3856038"/>
          <p14:tracePt t="50913" x="7110413" y="3844925"/>
          <p14:tracePt t="50921" x="7099300" y="3832225"/>
          <p14:tracePt t="50929" x="7092950" y="3813175"/>
          <p14:tracePt t="50939" x="7073900" y="3783013"/>
          <p14:tracePt t="50945" x="7050088" y="3763963"/>
          <p14:tracePt t="50959" x="7031038" y="3746500"/>
          <p14:tracePt t="50962" x="7005638" y="3733800"/>
          <p14:tracePt t="50969" x="6975475" y="3714750"/>
          <p14:tracePt t="50980" x="6945313" y="3697288"/>
          <p14:tracePt t="50986" x="6919913" y="3690938"/>
          <p14:tracePt t="51000" x="6889750" y="3684588"/>
          <p14:tracePt t="51001" x="6858000" y="3684588"/>
          <p14:tracePt t="51009" x="6834188" y="3678238"/>
          <p14:tracePt t="51020" x="6808788" y="3678238"/>
          <p14:tracePt t="51025" x="6784975" y="3678238"/>
          <p14:tracePt t="51040" x="6759575" y="3684588"/>
          <p14:tracePt t="51041" x="6742113" y="3684588"/>
          <p14:tracePt t="51049" x="6729413" y="3690938"/>
          <p14:tracePt t="51060" x="6710363" y="3697288"/>
          <p14:tracePt t="51065" x="6699250" y="3697288"/>
          <p14:tracePt t="51080" x="6686550" y="3702050"/>
          <p14:tracePt t="51081" x="6680200" y="3708400"/>
          <p14:tracePt t="51089" x="6667500" y="3714750"/>
          <p14:tracePt t="51100" x="6661150" y="3714750"/>
          <p14:tracePt t="51105" x="6656388" y="3721100"/>
          <p14:tracePt t="51121" x="6650038" y="3727450"/>
          <p14:tracePt t="51137" x="6643688" y="3727450"/>
          <p14:tracePt t="51145" x="6643688" y="3733800"/>
          <p14:tracePt t="51153" x="6637338" y="3733800"/>
          <p14:tracePt t="51169" x="6637338" y="3740150"/>
          <p14:tracePt t="51177" x="6630988" y="3740150"/>
          <p14:tracePt t="51201" x="6630988" y="3746500"/>
          <p14:tracePt t="51217" x="6624638" y="3751263"/>
          <p14:tracePt t="51385" x="6624638" y="3757613"/>
          <p14:tracePt t="51409" x="6624638" y="3763963"/>
          <p14:tracePt t="51425" x="6624638" y="3770313"/>
          <p14:tracePt t="51441" x="6624638" y="3776663"/>
          <p14:tracePt t="51449" x="6624638" y="3783013"/>
          <p14:tracePt t="51457" x="6624638" y="3789363"/>
          <p14:tracePt t="51465" x="6624638" y="3795713"/>
          <p14:tracePt t="51473" x="6624638" y="3800475"/>
          <p14:tracePt t="51481" x="6624638" y="3806825"/>
          <p14:tracePt t="51489" x="6624638" y="3813175"/>
          <p14:tracePt t="51500" x="6624638" y="3819525"/>
          <p14:tracePt t="52025" x="6624638" y="3825875"/>
          <p14:tracePt t="52049" x="6624638" y="3832225"/>
          <p14:tracePt t="52073" x="6624638" y="3838575"/>
          <p14:tracePt t="52081" x="6624638" y="3844925"/>
          <p14:tracePt t="52089" x="6624638" y="3849688"/>
          <p14:tracePt t="52105" x="6624638" y="3856038"/>
          <p14:tracePt t="52113" x="6630988" y="3856038"/>
          <p14:tracePt t="52121" x="6630988" y="3862388"/>
          <p14:tracePt t="52145" x="6630988" y="3868738"/>
          <p14:tracePt t="52465" x="6637338" y="3868738"/>
          <p14:tracePt t="52473" x="6643688" y="3868738"/>
          <p14:tracePt t="52481" x="6650038" y="3862388"/>
          <p14:tracePt t="52489" x="6656388" y="3862388"/>
          <p14:tracePt t="52505" x="6661150" y="3856038"/>
          <p14:tracePt t="52513" x="6667500" y="3856038"/>
          <p14:tracePt t="52529" x="6667500" y="3849688"/>
          <p14:tracePt t="52609" x="6667500" y="3844925"/>
          <p14:tracePt t="52713" x="6661150" y="3844925"/>
          <p14:tracePt t="52721" x="6656388" y="3849688"/>
          <p14:tracePt t="52729" x="6650038" y="3849688"/>
          <p14:tracePt t="52737" x="6637338" y="3862388"/>
          <p14:tracePt t="52745" x="6637338" y="3868738"/>
          <p14:tracePt t="52753" x="6643688" y="3887788"/>
          <p14:tracePt t="52761" x="6656388" y="3911600"/>
          <p14:tracePt t="52769" x="6680200" y="3930650"/>
          <p14:tracePt t="52780" x="6716713" y="3960813"/>
          <p14:tracePt t="52785" x="6748463" y="3979863"/>
          <p14:tracePt t="52800" x="6772275" y="3992563"/>
          <p14:tracePt t="52801" x="6797675" y="3992563"/>
          <p14:tracePt t="52809" x="6815138" y="3997325"/>
          <p14:tracePt t="52820" x="6834188" y="3997325"/>
          <p14:tracePt t="52825" x="6853238" y="4003675"/>
          <p14:tracePt t="52840" x="6864350" y="4010025"/>
          <p14:tracePt t="52841" x="6870700" y="4010025"/>
          <p14:tracePt t="52969" x="6870700" y="4016375"/>
          <p14:tracePt t="52985" x="6877050" y="4016375"/>
          <p14:tracePt t="53009" x="6877050" y="4022725"/>
          <p14:tracePt t="53033" x="6883400" y="4029075"/>
          <p14:tracePt t="53065" x="6889750" y="4035425"/>
          <p14:tracePt t="53089" x="6896100" y="4035425"/>
          <p14:tracePt t="53113" x="6902450" y="4035425"/>
          <p14:tracePt t="53121" x="6907213" y="4035425"/>
          <p14:tracePt t="53129" x="6913563" y="4041775"/>
          <p14:tracePt t="53137" x="6919913" y="4041775"/>
          <p14:tracePt t="53145" x="6932613" y="4041775"/>
          <p14:tracePt t="53153" x="6951663" y="4041775"/>
          <p14:tracePt t="53161" x="6969125" y="4041775"/>
          <p14:tracePt t="53169" x="7000875" y="4041775"/>
          <p14:tracePt t="53179" x="7024688" y="4046538"/>
          <p14:tracePt t="53185" x="7054850" y="4052888"/>
          <p14:tracePt t="53199" x="7080250" y="4059238"/>
          <p14:tracePt t="53202" x="7104063" y="4065588"/>
          <p14:tracePt t="53219" x="7153275" y="4078288"/>
          <p14:tracePt t="53225" x="7178675" y="4084638"/>
          <p14:tracePt t="53239" x="7202488" y="4090988"/>
          <p14:tracePt t="53243" x="7215188" y="4090988"/>
          <p14:tracePt t="53259" x="7234238" y="4095750"/>
          <p14:tracePt t="53305" x="7240588" y="4095750"/>
          <p14:tracePt t="53321" x="7240588" y="4090988"/>
          <p14:tracePt t="53345" x="7246938" y="4084638"/>
          <p14:tracePt t="53353" x="7246938" y="4078288"/>
          <p14:tracePt t="53361" x="7251700" y="4071938"/>
          <p14:tracePt t="53369" x="7251700" y="4065588"/>
          <p14:tracePt t="53377" x="7258050" y="4065588"/>
          <p14:tracePt t="53385" x="7264400" y="4052888"/>
          <p14:tracePt t="53393" x="7277100" y="4046538"/>
          <p14:tracePt t="53401" x="7283450" y="4035425"/>
          <p14:tracePt t="53409" x="7289800" y="4029075"/>
          <p14:tracePt t="53419" x="7296150" y="4022725"/>
          <p14:tracePt t="53449" x="7300913" y="4022725"/>
          <p14:tracePt t="53457" x="7300913" y="4016375"/>
          <p14:tracePt t="53497" x="7307263" y="4016375"/>
          <p14:tracePt t="53801" x="7307263" y="4010025"/>
          <p14:tracePt t="53809" x="7313613" y="4010025"/>
          <p14:tracePt t="53817" x="7313613" y="4003675"/>
          <p14:tracePt t="53825" x="7313613" y="3997325"/>
          <p14:tracePt t="53833" x="7313613" y="3992563"/>
          <p14:tracePt t="53849" x="7313613" y="3986213"/>
          <p14:tracePt t="53889" x="7313613" y="3979863"/>
          <p14:tracePt t="53921" x="7313613" y="3973513"/>
          <p14:tracePt t="53945" x="7307263" y="3973513"/>
          <p14:tracePt t="53953" x="7300913" y="3973513"/>
          <p14:tracePt t="53962" x="7296150" y="3967163"/>
          <p14:tracePt t="53969" x="7283450" y="3967163"/>
          <p14:tracePt t="53977" x="7264400" y="3967163"/>
          <p14:tracePt t="53985" x="7240588" y="3967163"/>
          <p14:tracePt t="53993" x="7208838" y="3967163"/>
          <p14:tracePt t="54001" x="7178675" y="3967163"/>
          <p14:tracePt t="54009" x="7148513" y="3973513"/>
          <p14:tracePt t="54019" x="7110413" y="3986213"/>
          <p14:tracePt t="54025" x="7073900" y="3992563"/>
          <p14:tracePt t="54039" x="7031038" y="4003675"/>
          <p14:tracePt t="54042" x="6994525" y="4010025"/>
          <p14:tracePt t="54059" x="6938963" y="4029075"/>
          <p14:tracePt t="54065" x="6913563" y="4035425"/>
          <p14:tracePt t="54079" x="6896100" y="4046538"/>
          <p14:tracePt t="54084" x="6883400" y="4052888"/>
          <p14:tracePt t="54099" x="6877050" y="4059238"/>
          <p14:tracePt t="54105" x="6870700" y="4059238"/>
          <p14:tracePt t="54121" x="6870700" y="4065588"/>
          <p14:tracePt t="54145" x="6864350" y="4065588"/>
          <p14:tracePt t="54161" x="6864350" y="4071938"/>
          <p14:tracePt t="54241" x="6858000" y="4071938"/>
          <p14:tracePt t="54273" x="6858000" y="4065588"/>
          <p14:tracePt t="54281" x="6853238" y="4065588"/>
          <p14:tracePt t="54289" x="6840538" y="4052888"/>
          <p14:tracePt t="54297" x="6834188" y="4052888"/>
          <p14:tracePt t="54305" x="6821488" y="4041775"/>
          <p14:tracePt t="54313" x="6808788" y="4029075"/>
          <p14:tracePt t="54321" x="6791325" y="4022725"/>
          <p14:tracePt t="54329" x="6772275" y="4010025"/>
          <p14:tracePt t="54339" x="6754813" y="4003675"/>
          <p14:tracePt t="54345" x="6735763" y="3997325"/>
          <p14:tracePt t="54359" x="6716713" y="3992563"/>
          <p14:tracePt t="54363" x="6699250" y="3979863"/>
          <p14:tracePt t="54379" x="6673850" y="3967163"/>
          <p14:tracePt t="54385" x="6667500" y="3967163"/>
          <p14:tracePt t="54399" x="6661150" y="3960813"/>
          <p14:tracePt t="54481" x="6667500" y="3960813"/>
          <p14:tracePt t="54489" x="6680200" y="3954463"/>
          <p14:tracePt t="54497" x="6699250" y="3943350"/>
          <p14:tracePt t="54505" x="6716713" y="3930650"/>
          <p14:tracePt t="54513" x="6735763" y="3905250"/>
          <p14:tracePt t="54521" x="6748463" y="3887788"/>
          <p14:tracePt t="54529" x="6765925" y="3849688"/>
          <p14:tracePt t="54539" x="6772275" y="3813175"/>
          <p14:tracePt t="54545" x="6784975" y="3776663"/>
          <p14:tracePt t="54559" x="6791325" y="3746500"/>
          <p14:tracePt t="54657" x="6791325" y="3740150"/>
          <p14:tracePt t="54665" x="6797675" y="3733800"/>
          <p14:tracePt t="54681" x="6797675" y="3740150"/>
          <p14:tracePt t="54689" x="6804025" y="3740150"/>
          <p14:tracePt t="54745" x="6797675" y="3740150"/>
          <p14:tracePt t="54753" x="6784975" y="3740150"/>
          <p14:tracePt t="54761" x="6765925" y="3733800"/>
          <p14:tracePt t="54769" x="6742113" y="3721100"/>
          <p14:tracePt t="54777" x="6716713" y="3714750"/>
          <p14:tracePt t="54785" x="6686550" y="3708400"/>
          <p14:tracePt t="54793" x="6656388" y="3702050"/>
          <p14:tracePt t="54801" x="6624638" y="3697288"/>
          <p14:tracePt t="54809" x="6607175" y="3697288"/>
          <p14:tracePt t="54819" x="6575425" y="3697288"/>
          <p14:tracePt t="54825" x="6557963" y="3697288"/>
          <p14:tracePt t="54839" x="6545263" y="3702050"/>
          <p14:tracePt t="54843" x="6538913" y="3702050"/>
          <p14:tracePt t="54945" x="6532563" y="3702050"/>
          <p14:tracePt t="54969" x="6526213" y="3702050"/>
          <p14:tracePt t="54993" x="6519863" y="3708400"/>
          <p14:tracePt t="55001" x="6513513" y="3708400"/>
          <p14:tracePt t="55009" x="6502400" y="3708400"/>
          <p14:tracePt t="55017" x="6489700" y="3708400"/>
          <p14:tracePt t="55025" x="6470650" y="3714750"/>
          <p14:tracePt t="55033" x="6453188" y="3721100"/>
          <p14:tracePt t="55041" x="6434138" y="3721100"/>
          <p14:tracePt t="55049" x="6421438" y="3727450"/>
          <p14:tracePt t="55059" x="6410325" y="3727450"/>
          <p14:tracePt t="55065" x="6397625" y="3733800"/>
          <p14:tracePt t="55079" x="6391275" y="3733800"/>
          <p14:tracePt t="55082" x="6384925" y="3733800"/>
          <p14:tracePt t="55099" x="6378575" y="3733800"/>
          <p14:tracePt t="55305" x="6372225" y="3733800"/>
          <p14:tracePt t="55321" x="6365875" y="3740150"/>
          <p14:tracePt t="55329" x="6361113" y="3740150"/>
          <p14:tracePt t="55337" x="6348413" y="3746500"/>
          <p14:tracePt t="55345" x="6329363" y="3757613"/>
          <p14:tracePt t="55353" x="6311900" y="3770313"/>
          <p14:tracePt t="55361" x="6292850" y="3776663"/>
          <p14:tracePt t="55369" x="6273800" y="3789363"/>
          <p14:tracePt t="55379" x="6256338" y="3806825"/>
          <p14:tracePt t="55385" x="6230938" y="3825875"/>
          <p14:tracePt t="55400" x="6218238" y="3844925"/>
          <p14:tracePt t="55403" x="6194425" y="3875088"/>
          <p14:tracePt t="55419" x="6157913" y="3943350"/>
          <p14:tracePt t="55425" x="6138863" y="3979863"/>
          <p14:tracePt t="55439" x="6119813" y="4016375"/>
          <p14:tracePt t="55443" x="6115050" y="4059238"/>
          <p14:tracePt t="55460" x="6096000" y="4144963"/>
          <p14:tracePt t="55466" x="6089650" y="4187825"/>
          <p14:tracePt t="55480" x="6083300" y="4232275"/>
          <p14:tracePt t="55481" x="6083300" y="4268788"/>
          <p14:tracePt t="55489" x="6089650" y="4305300"/>
          <p14:tracePt t="55499" x="6096000" y="4335463"/>
          <p14:tracePt t="55505" x="6102350" y="4367213"/>
          <p14:tracePt t="55519" x="6108700" y="4379913"/>
          <p14:tracePt t="55521" x="6119813" y="4397375"/>
          <p14:tracePt t="55529" x="6132513" y="4416425"/>
          <p14:tracePt t="55539" x="6138863" y="4422775"/>
          <p14:tracePt t="55545" x="6151563" y="4429125"/>
          <p14:tracePt t="55560" x="6164263" y="4433888"/>
          <p14:tracePt t="55563" x="6181725" y="4440238"/>
          <p14:tracePt t="55580" x="6230938" y="4440238"/>
          <p14:tracePt t="55585" x="6267450" y="4440238"/>
          <p14:tracePt t="55600" x="6299200" y="4440238"/>
          <p14:tracePt t="55601" x="6335713" y="4440238"/>
          <p14:tracePt t="55609" x="6372225" y="4440238"/>
          <p14:tracePt t="55620" x="6410325" y="4433888"/>
          <p14:tracePt t="55626" x="6446838" y="4429125"/>
          <p14:tracePt t="55640" x="6489700" y="4422775"/>
          <p14:tracePt t="55641" x="6538913" y="4410075"/>
          <p14:tracePt t="55649" x="6588125" y="4397375"/>
          <p14:tracePt t="55660" x="6637338" y="4391025"/>
          <p14:tracePt t="55665" x="6680200" y="4379913"/>
          <p14:tracePt t="55679" x="6723063" y="4367213"/>
          <p14:tracePt t="55683" x="6754813" y="4360863"/>
          <p14:tracePt t="55700" x="6827838" y="4330700"/>
          <p14:tracePt t="55705" x="6853238" y="4311650"/>
          <p14:tracePt t="55720" x="6870700" y="4305300"/>
          <p14:tracePt t="55721" x="6889750" y="4286250"/>
          <p14:tracePt t="55729" x="6896100" y="4275138"/>
          <p14:tracePt t="55740" x="6907213" y="4256088"/>
          <p14:tracePt t="55745" x="6913563" y="4237038"/>
          <p14:tracePt t="55760" x="6913563" y="4225925"/>
          <p14:tracePt t="55761" x="6919913" y="4206875"/>
          <p14:tracePt t="55769" x="6919913" y="4183063"/>
          <p14:tracePt t="55780" x="6926263" y="4157663"/>
          <p14:tracePt t="55785" x="6926263" y="4133850"/>
          <p14:tracePt t="55800" x="6926263" y="4090988"/>
          <p14:tracePt t="55802" x="6919913" y="4041775"/>
          <p14:tracePt t="55809" x="6913563" y="3992563"/>
          <p14:tracePt t="55820" x="6913563" y="3943350"/>
          <p14:tracePt t="55826" x="6902450" y="3894138"/>
          <p14:tracePt t="55840" x="6889750" y="3844925"/>
          <p14:tracePt t="55842" x="6883400" y="3789363"/>
          <p14:tracePt t="55850" x="6864350" y="3740150"/>
          <p14:tracePt t="55860" x="6846888" y="3697288"/>
          <p14:tracePt t="55866" x="6827838" y="3659188"/>
          <p14:tracePt t="55880" x="6804025" y="3622675"/>
          <p14:tracePt t="55881" x="6772275" y="3592513"/>
          <p14:tracePt t="55889" x="6754813" y="3567113"/>
          <p14:tracePt t="55900" x="6723063" y="3543300"/>
          <p14:tracePt t="55906" x="6705600" y="3524250"/>
          <p14:tracePt t="55920" x="6692900" y="3517900"/>
          <p14:tracePt t="55921" x="6680200" y="3505200"/>
          <p14:tracePt t="55929" x="6673850" y="3500438"/>
          <p14:tracePt t="55940" x="6661150" y="3494088"/>
          <p14:tracePt t="55945" x="6650038" y="3487738"/>
          <p14:tracePt t="55960" x="6637338" y="3487738"/>
          <p14:tracePt t="55963" x="6618288" y="3481388"/>
          <p14:tracePt t="55969" x="6600825" y="3481388"/>
          <p14:tracePt t="55980" x="6569075" y="3475038"/>
          <p14:tracePt t="55986" x="6545263" y="3468688"/>
          <p14:tracePt t="56000" x="6519863" y="3468688"/>
          <p14:tracePt t="56002" x="6496050" y="3468688"/>
          <p14:tracePt t="56009" x="6470650" y="3468688"/>
          <p14:tracePt t="56020" x="6446838" y="3468688"/>
          <p14:tracePt t="56025" x="6415088" y="3468688"/>
          <p14:tracePt t="56040" x="6384925" y="3468688"/>
          <p14:tracePt t="56045" x="6354763" y="3468688"/>
          <p14:tracePt t="56060" x="6299200" y="3468688"/>
          <p14:tracePt t="56066" x="6267450" y="3468688"/>
          <p14:tracePt t="56080" x="6243638" y="3468688"/>
          <p14:tracePt t="56081" x="6218238" y="3468688"/>
          <p14:tracePt t="56089" x="6194425" y="3468688"/>
          <p14:tracePt t="56100" x="6169025" y="3468688"/>
          <p14:tracePt t="56105" x="6151563" y="3468688"/>
          <p14:tracePt t="56120" x="6138863" y="3475038"/>
          <p14:tracePt t="56122" x="6126163" y="3475038"/>
          <p14:tracePt t="56129" x="6115050" y="3481388"/>
          <p14:tracePt t="56140" x="6102350" y="3481388"/>
          <p14:tracePt t="56145" x="6089650" y="3487738"/>
          <p14:tracePt t="56160" x="6076950" y="3494088"/>
          <p14:tracePt t="56161" x="6072188" y="3500438"/>
          <p14:tracePt t="56169" x="6053138" y="3511550"/>
          <p14:tracePt t="56180" x="6027738" y="3524250"/>
          <p14:tracePt t="56186" x="6010275" y="3543300"/>
          <p14:tracePt t="56200" x="5991225" y="3560763"/>
          <p14:tracePt t="56203" x="5973763" y="3573463"/>
          <p14:tracePt t="56220" x="5942013" y="3609975"/>
          <p14:tracePt t="56225" x="5924550" y="3629025"/>
          <p14:tracePt t="56239" x="5905500" y="3652838"/>
          <p14:tracePt t="56243" x="5892800" y="3678238"/>
          <p14:tracePt t="56260" x="5875338" y="3721100"/>
          <p14:tracePt t="56266" x="5868988" y="3746500"/>
          <p14:tracePt t="56280" x="5862638" y="3770313"/>
          <p14:tracePt t="56283" x="5862638" y="3795713"/>
          <p14:tracePt t="56300" x="5849938" y="3838575"/>
          <p14:tracePt t="56305" x="5843588" y="3862388"/>
          <p14:tracePt t="56320" x="5837238" y="3887788"/>
          <p14:tracePt t="56323" x="5837238" y="3911600"/>
          <p14:tracePt t="56340" x="5837238" y="3948113"/>
          <p14:tracePt t="56345" x="5837238" y="3973513"/>
          <p14:tracePt t="56360" x="5837238" y="3992563"/>
          <p14:tracePt t="56361" x="5843588" y="4003675"/>
          <p14:tracePt t="56369" x="5843588" y="4016375"/>
          <p14:tracePt t="56380" x="5849938" y="4022725"/>
          <p14:tracePt t="56385" x="5856288" y="4035425"/>
          <p14:tracePt t="56400" x="5862638" y="4046538"/>
          <p14:tracePt t="56401" x="5868988" y="4065588"/>
          <p14:tracePt t="56409" x="5886450" y="4078288"/>
          <p14:tracePt t="56420" x="5899150" y="4090988"/>
          <p14:tracePt t="56426" x="5918200" y="4095750"/>
          <p14:tracePt t="56440" x="5935663" y="4114800"/>
          <p14:tracePt t="56441" x="5948363" y="4127500"/>
          <p14:tracePt t="56449" x="5967413" y="4133850"/>
          <p14:tracePt t="56460" x="5984875" y="4144963"/>
          <p14:tracePt t="56465" x="6003925" y="4157663"/>
          <p14:tracePt t="56480" x="6022975" y="4170363"/>
          <p14:tracePt t="56483" x="6040438" y="4187825"/>
          <p14:tracePt t="56500" x="6083300" y="4219575"/>
          <p14:tracePt t="56506" x="6102350" y="4232275"/>
          <p14:tracePt t="56520" x="6126163" y="4249738"/>
          <p14:tracePt t="56521" x="6145213" y="4262438"/>
          <p14:tracePt t="56529" x="6169025" y="4281488"/>
          <p14:tracePt t="56540" x="6194425" y="4298950"/>
          <p14:tracePt t="56545" x="6213475" y="4311650"/>
          <p14:tracePt t="56560" x="6237288" y="4330700"/>
          <p14:tracePt t="56561" x="6267450" y="4348163"/>
          <p14:tracePt t="56569" x="6292850" y="4367213"/>
          <p14:tracePt t="56580" x="6323013" y="4391025"/>
          <p14:tracePt t="56586" x="6348413" y="4403725"/>
          <p14:tracePt t="56600" x="6378575" y="4416425"/>
          <p14:tracePt t="56602" x="6410325" y="4429125"/>
          <p14:tracePt t="56610" x="6440488" y="4433888"/>
          <p14:tracePt t="56620" x="6470650" y="4446588"/>
          <p14:tracePt t="56626" x="6502400" y="4446588"/>
          <p14:tracePt t="56640" x="6545263" y="4446588"/>
          <p14:tracePt t="56642" x="6575425" y="4446588"/>
          <p14:tracePt t="56649" x="6611938" y="4440238"/>
          <p14:tracePt t="56660" x="6650038" y="4429125"/>
          <p14:tracePt t="56666" x="6686550" y="4416425"/>
          <p14:tracePt t="56680" x="6716713" y="4397375"/>
          <p14:tracePt t="56681" x="6759575" y="4367213"/>
          <p14:tracePt t="56689" x="6784975" y="4335463"/>
          <p14:tracePt t="56700" x="6815138" y="4305300"/>
          <p14:tracePt t="56705" x="6840538" y="4275138"/>
          <p14:tracePt t="56720" x="6858000" y="4237038"/>
          <p14:tracePt t="56721" x="6870700" y="4194175"/>
          <p14:tracePt t="56729" x="6883400" y="4151313"/>
          <p14:tracePt t="56740" x="6902450" y="4095750"/>
          <p14:tracePt t="56745" x="6907213" y="4041775"/>
          <p14:tracePt t="56760" x="6913563" y="3992563"/>
          <p14:tracePt t="56761" x="6919913" y="3943350"/>
          <p14:tracePt t="56769" x="6919913" y="3898900"/>
          <p14:tracePt t="56780" x="6919913" y="3849688"/>
          <p14:tracePt t="56785" x="6919913" y="3800475"/>
          <p14:tracePt t="56800" x="6919913" y="3757613"/>
          <p14:tracePt t="56802" x="6913563" y="3714750"/>
          <p14:tracePt t="56809" x="6907213" y="3671888"/>
          <p14:tracePt t="56820" x="6902450" y="3635375"/>
          <p14:tracePt t="56825" x="6902450" y="3598863"/>
          <p14:tracePt t="56840" x="6896100" y="3567113"/>
          <p14:tracePt t="56841" x="6889750" y="3530600"/>
          <p14:tracePt t="56849" x="6889750" y="3500438"/>
          <p14:tracePt t="56860" x="6883400" y="3475038"/>
          <p14:tracePt t="56865" x="6877050" y="3455988"/>
          <p14:tracePt t="56880" x="6877050" y="3444875"/>
          <p14:tracePt t="56881" x="6870700" y="3425825"/>
          <p14:tracePt t="56889" x="6870700" y="3413125"/>
          <p14:tracePt t="56900" x="6864350" y="3402013"/>
          <p14:tracePt t="56906" x="6858000" y="3389313"/>
          <p14:tracePt t="56920" x="6858000" y="3382963"/>
          <p14:tracePt t="56929" x="6858000" y="3376613"/>
          <p14:tracePt t="56945" x="6853238" y="3376613"/>
          <p14:tracePt t="56969" x="6853238" y="3370263"/>
          <p14:tracePt t="56977" x="6846888" y="3370263"/>
          <p14:tracePt t="56985" x="6840538" y="3370263"/>
          <p14:tracePt t="56993" x="6827838" y="3363913"/>
          <p14:tracePt t="57001" x="6815138" y="3363913"/>
          <p14:tracePt t="57009" x="6797675" y="3363913"/>
          <p14:tracePt t="57020" x="6778625" y="3357563"/>
          <p14:tracePt t="57025" x="6754813" y="3357563"/>
          <p14:tracePt t="57040" x="6729413" y="3357563"/>
          <p14:tracePt t="57042" x="6710363" y="3357563"/>
          <p14:tracePt t="57060" x="6680200" y="3357563"/>
          <p14:tracePt t="57065" x="6656388" y="3357563"/>
          <p14:tracePt t="57081" x="6643688" y="3357563"/>
          <p14:tracePt t="57082" x="6630988" y="3357563"/>
          <p14:tracePt t="57089" x="6618288" y="3357563"/>
          <p14:tracePt t="57101" x="6607175" y="3357563"/>
          <p14:tracePt t="57106" x="6594475" y="3357563"/>
          <p14:tracePt t="57120" x="6581775" y="3363913"/>
          <p14:tracePt t="57122" x="6562725" y="3363913"/>
          <p14:tracePt t="57130" x="6551613" y="3376613"/>
          <p14:tracePt t="57140" x="6532563" y="3389313"/>
          <p14:tracePt t="57146" x="6513513" y="3395663"/>
          <p14:tracePt t="57160" x="6496050" y="3406775"/>
          <p14:tracePt t="57161" x="6483350" y="3413125"/>
          <p14:tracePt t="57169" x="6464300" y="3425825"/>
          <p14:tracePt t="57180" x="6453188" y="3438525"/>
          <p14:tracePt t="57186" x="6440488" y="3444875"/>
          <p14:tracePt t="57200" x="6427788" y="3451225"/>
          <p14:tracePt t="57201" x="6415088" y="3462338"/>
          <p14:tracePt t="57209" x="6410325" y="3462338"/>
          <p14:tracePt t="57220" x="6403975" y="3475038"/>
          <p14:tracePt t="57225" x="6397625" y="3475038"/>
          <p14:tracePt t="57240" x="6391275" y="3481388"/>
          <p14:tracePt t="57241" x="6391275" y="3487738"/>
          <p14:tracePt t="57257" x="6384925" y="3494088"/>
          <p14:tracePt t="57273" x="6378575" y="3500438"/>
          <p14:tracePt t="57281" x="6378575" y="3505200"/>
          <p14:tracePt t="57289" x="6372225" y="3505200"/>
          <p14:tracePt t="57297" x="6372225" y="3511550"/>
          <p14:tracePt t="57305" x="6365875" y="3511550"/>
          <p14:tracePt t="57313" x="6365875" y="3517900"/>
          <p14:tracePt t="57321" x="6361113" y="3524250"/>
          <p14:tracePt t="57329" x="6361113" y="3530600"/>
          <p14:tracePt t="57340" x="6354763" y="3536950"/>
          <p14:tracePt t="57353" x="6348413" y="3549650"/>
          <p14:tracePt t="57361" x="6348413" y="3560763"/>
          <p14:tracePt t="57369" x="6342063" y="3573463"/>
          <p14:tracePt t="57380" x="6342063" y="3586163"/>
          <p14:tracePt t="57385" x="6335713" y="3603625"/>
          <p14:tracePt t="57401" x="6335713" y="3622675"/>
          <p14:tracePt t="57402" x="6329363" y="3641725"/>
          <p14:tracePt t="57409" x="6323013" y="3659188"/>
          <p14:tracePt t="57420" x="6323013" y="3678238"/>
          <p14:tracePt t="57425" x="6323013" y="3690938"/>
          <p14:tracePt t="57440" x="6316663" y="3708400"/>
          <p14:tracePt t="57441" x="6316663" y="3727450"/>
          <p14:tracePt t="57449" x="6316663" y="3751263"/>
          <p14:tracePt t="57460" x="6316663" y="3776663"/>
          <p14:tracePt t="57465" x="6316663" y="3795713"/>
          <p14:tracePt t="57480" x="6316663" y="3813175"/>
          <p14:tracePt t="57481" x="6316663" y="3838575"/>
          <p14:tracePt t="57489" x="6316663" y="3862388"/>
          <p14:tracePt t="57500" x="6316663" y="3887788"/>
          <p14:tracePt t="57505" x="6316663" y="3905250"/>
          <p14:tracePt t="57520" x="6323013" y="3937000"/>
          <p14:tracePt t="57522" x="6329363" y="3960813"/>
          <p14:tracePt t="57529" x="6329363" y="3986213"/>
          <p14:tracePt t="57540" x="6335713" y="4003675"/>
          <p14:tracePt t="57546" x="6335713" y="4022725"/>
          <p14:tracePt t="57560" x="6342063" y="4046538"/>
          <p14:tracePt t="57562" x="6348413" y="4065588"/>
          <p14:tracePt t="57570" x="6354763" y="4078288"/>
          <p14:tracePt t="57580" x="6354763" y="4084638"/>
          <p14:tracePt t="57586" x="6361113" y="4095750"/>
          <p14:tracePt t="57600" x="6365875" y="4108450"/>
          <p14:tracePt t="57601" x="6372225" y="4114800"/>
          <p14:tracePt t="57609" x="6372225" y="4121150"/>
          <p14:tracePt t="57620" x="6378575" y="4127500"/>
          <p14:tracePt t="57625" x="6378575" y="4133850"/>
          <p14:tracePt t="57640" x="6391275" y="4138613"/>
          <p14:tracePt t="57641" x="6397625" y="4151313"/>
          <p14:tracePt t="57649" x="6403975" y="4151313"/>
          <p14:tracePt t="57660" x="6410325" y="4157663"/>
          <p14:tracePt t="57665" x="6421438" y="4164013"/>
          <p14:tracePt t="57680" x="6434138" y="4176713"/>
          <p14:tracePt t="57681" x="6453188" y="4183063"/>
          <p14:tracePt t="57689" x="6470650" y="4187825"/>
          <p14:tracePt t="57700" x="6483350" y="4194175"/>
          <p14:tracePt t="57705" x="6502400" y="4200525"/>
          <p14:tracePt t="57720" x="6519863" y="4206875"/>
          <p14:tracePt t="57721" x="6538913" y="4213225"/>
          <p14:tracePt t="57729" x="6551613" y="4213225"/>
          <p14:tracePt t="57740" x="6562725" y="4213225"/>
          <p14:tracePt t="57745" x="6575425" y="4213225"/>
          <p14:tracePt t="57760" x="6581775" y="4213225"/>
          <p14:tracePt t="57761" x="6588125" y="4206875"/>
          <p14:tracePt t="57785" x="6594475" y="4200525"/>
          <p14:tracePt t="57801" x="6594475" y="4194175"/>
          <p14:tracePt t="57809" x="6594475" y="4187825"/>
          <p14:tracePt t="57833" x="6594475" y="4183063"/>
          <p14:tracePt t="57849" x="6594475" y="4176713"/>
          <p14:tracePt t="58897" x="6594475" y="4170363"/>
          <p14:tracePt t="58937" x="6594475" y="4164013"/>
          <p14:tracePt t="58977" x="6594475" y="4157663"/>
          <p14:tracePt t="59145" x="6594475" y="4151313"/>
          <p14:tracePt t="60433" x="6594475" y="4144963"/>
          <p14:tracePt t="60441" x="6588125" y="4144963"/>
          <p14:tracePt t="60449" x="6588125" y="4133850"/>
          <p14:tracePt t="60457" x="6588125" y="4127500"/>
          <p14:tracePt t="60465" x="6581775" y="4114800"/>
          <p14:tracePt t="60473" x="6581775" y="4102100"/>
          <p14:tracePt t="60481" x="6581775" y="4090988"/>
          <p14:tracePt t="60489" x="6581775" y="4078288"/>
          <p14:tracePt t="60499" x="6581775" y="4065588"/>
          <p14:tracePt t="60505" x="6581775" y="4046538"/>
          <p14:tracePt t="60519" x="6581775" y="4029075"/>
          <p14:tracePt t="60522" x="6581775" y="4010025"/>
          <p14:tracePt t="60539" x="6581775" y="3960813"/>
          <p14:tracePt t="60545" x="6581775" y="3930650"/>
          <p14:tracePt t="60559" x="6581775" y="3898900"/>
          <p14:tracePt t="60562" x="6581775" y="3868738"/>
          <p14:tracePt t="60580" x="6581775" y="3806825"/>
          <p14:tracePt t="60585" x="6581775" y="3783013"/>
          <p14:tracePt t="60599" x="6581775" y="3763963"/>
          <p14:tracePt t="60603" x="6581775" y="3751263"/>
          <p14:tracePt t="60620" x="6575425" y="3727450"/>
          <p14:tracePt t="60626" x="6575425" y="3721100"/>
          <p14:tracePt t="60640" x="6575425" y="3714750"/>
          <p14:tracePt t="60657" x="6575425" y="3708400"/>
          <p14:tracePt t="60697" x="6575425" y="3702050"/>
          <p14:tracePt t="60721" x="6569075" y="3702050"/>
          <p14:tracePt t="60737" x="6557963" y="3702050"/>
          <p14:tracePt t="60745" x="6545263" y="3702050"/>
          <p14:tracePt t="60753" x="6532563" y="3702050"/>
          <p14:tracePt t="60761" x="6513513" y="3702050"/>
          <p14:tracePt t="60769" x="6502400" y="3708400"/>
          <p14:tracePt t="60779" x="6489700" y="3708400"/>
          <p14:tracePt t="60785" x="6470650" y="3714750"/>
          <p14:tracePt t="60800" x="6453188" y="3714750"/>
          <p14:tracePt t="60803" x="6434138" y="3721100"/>
          <p14:tracePt t="60820" x="6415088" y="3727450"/>
          <p14:tracePt t="60826" x="6403975" y="3727450"/>
          <p14:tracePt t="60840" x="6391275" y="3733800"/>
          <p14:tracePt t="60841" x="6384925" y="3733800"/>
          <p14:tracePt t="60849" x="6378575" y="3740150"/>
          <p14:tracePt t="60859" x="6372225" y="3740150"/>
          <p14:tracePt t="60865" x="6365875" y="3746500"/>
          <p14:tracePt t="60879" x="6361113" y="3746500"/>
          <p14:tracePt t="60882" x="6348413" y="3751263"/>
          <p14:tracePt t="60900" x="6342063" y="3757613"/>
          <p14:tracePt t="60906" x="6335713" y="3763963"/>
          <p14:tracePt t="60920" x="6329363" y="3763963"/>
          <p14:tracePt t="60921" x="6316663" y="3776663"/>
          <p14:tracePt t="60929" x="6311900" y="3783013"/>
          <p14:tracePt t="60940" x="6305550" y="3795713"/>
          <p14:tracePt t="60946" x="6286500" y="3800475"/>
          <p14:tracePt t="60960" x="6280150" y="3813175"/>
          <p14:tracePt t="60962" x="6262688" y="3825875"/>
          <p14:tracePt t="60970" x="6256338" y="3838575"/>
          <p14:tracePt t="60980" x="6249988" y="3844925"/>
          <p14:tracePt t="60986" x="6237288" y="3849688"/>
          <p14:tracePt t="61000" x="6230938" y="3862388"/>
          <p14:tracePt t="61001" x="6224588" y="3875088"/>
          <p14:tracePt t="61009" x="6213475" y="3887788"/>
          <p14:tracePt t="61020" x="6207125" y="3894138"/>
          <p14:tracePt t="61025" x="6207125" y="3898900"/>
          <p14:tracePt t="61041" x="6200775" y="3905250"/>
          <p14:tracePt t="61049" x="6200775" y="3911600"/>
          <p14:tracePt t="61065" x="6200775" y="3917950"/>
          <p14:tracePt t="61073" x="6200775" y="3924300"/>
          <p14:tracePt t="61081" x="6194425" y="3930650"/>
          <p14:tracePt t="61089" x="6194425" y="3937000"/>
          <p14:tracePt t="61099" x="6194425" y="3943350"/>
          <p14:tracePt t="61105" x="6194425" y="3948113"/>
          <p14:tracePt t="61119" x="6194425" y="3960813"/>
          <p14:tracePt t="61123" x="6188075" y="3967163"/>
          <p14:tracePt t="61140" x="6188075" y="3979863"/>
          <p14:tracePt t="61145" x="6188075" y="3986213"/>
          <p14:tracePt t="61160" x="6188075" y="3992563"/>
          <p14:tracePt t="61161" x="6188075" y="3997325"/>
          <p14:tracePt t="61185" x="6188075" y="4003675"/>
          <p14:tracePt t="61201" x="6194425" y="4003675"/>
          <p14:tracePt t="61209" x="6194425" y="4010025"/>
          <p14:tracePt t="61217" x="6194425" y="4016375"/>
          <p14:tracePt t="61225" x="6194425" y="4022725"/>
          <p14:tracePt t="61238" x="6200775" y="4035425"/>
          <p14:tracePt t="61242" x="6207125" y="4041775"/>
          <p14:tracePt t="61249" x="6218238" y="4059238"/>
          <p14:tracePt t="61259" x="6230938" y="4071938"/>
          <p14:tracePt t="61265" x="6249988" y="4084638"/>
          <p14:tracePt t="61280" x="6267450" y="4102100"/>
          <p14:tracePt t="61281" x="6299200" y="4121150"/>
          <p14:tracePt t="61289" x="6323013" y="4138613"/>
          <p14:tracePt t="61299" x="6361113" y="4157663"/>
          <p14:tracePt t="61305" x="6384925" y="4170363"/>
          <p14:tracePt t="61319" x="6415088" y="4187825"/>
          <p14:tracePt t="61323" x="6440488" y="4200525"/>
          <p14:tracePt t="61340" x="6489700" y="4225925"/>
          <p14:tracePt t="61346" x="6513513" y="4232275"/>
          <p14:tracePt t="61360" x="6532563" y="4237038"/>
          <p14:tracePt t="61361" x="6545263" y="4237038"/>
          <p14:tracePt t="61369" x="6557963" y="4243388"/>
          <p14:tracePt t="61380" x="6562725" y="4243388"/>
          <p14:tracePt t="61385" x="6569075" y="4249738"/>
          <p14:tracePt t="61409" x="6575425" y="4249738"/>
          <p14:tracePt t="61417" x="6581775" y="4249738"/>
          <p14:tracePt t="61425" x="6588125" y="4249738"/>
          <p14:tracePt t="61433" x="6594475" y="4243388"/>
          <p14:tracePt t="61441" x="6607175" y="4243388"/>
          <p14:tracePt t="61449" x="6618288" y="4232275"/>
          <p14:tracePt t="61459" x="6637338" y="4213225"/>
          <p14:tracePt t="61465" x="6650038" y="4200525"/>
          <p14:tracePt t="61480" x="6667500" y="4183063"/>
          <p14:tracePt t="61483" x="6686550" y="4157663"/>
          <p14:tracePt t="61500" x="6716713" y="4114800"/>
          <p14:tracePt t="61505" x="6729413" y="4090988"/>
          <p14:tracePt t="61520" x="6742113" y="4065588"/>
          <p14:tracePt t="61521" x="6748463" y="4046538"/>
          <p14:tracePt t="61529" x="6754813" y="4022725"/>
          <p14:tracePt t="61540" x="6754813" y="3997325"/>
          <p14:tracePt t="61545" x="6754813" y="3967163"/>
          <p14:tracePt t="61560" x="6748463" y="3943350"/>
          <p14:tracePt t="61561" x="6742113" y="3911600"/>
          <p14:tracePt t="61569" x="6735763" y="3881438"/>
          <p14:tracePt t="61580" x="6723063" y="3856038"/>
          <p14:tracePt t="61585" x="6710363" y="3825875"/>
          <p14:tracePt t="61600" x="6699250" y="3806825"/>
          <p14:tracePt t="61601" x="6692900" y="3789363"/>
          <p14:tracePt t="61609" x="6686550" y="3776663"/>
          <p14:tracePt t="61620" x="6680200" y="3770313"/>
          <p14:tracePt t="61625" x="6680200" y="3763963"/>
          <p14:tracePt t="61640" x="6673850" y="3763963"/>
          <p14:tracePt t="61643" x="6673850" y="3757613"/>
          <p14:tracePt t="61660" x="6667500" y="3757613"/>
          <p14:tracePt t="61665" x="6667500" y="3751263"/>
          <p14:tracePt t="61801" x="6661150" y="3751263"/>
          <p14:tracePt t="61809" x="6661150" y="3746500"/>
          <p14:tracePt t="61817" x="6656388" y="3746500"/>
          <p14:tracePt t="61825" x="6637338" y="3740150"/>
          <p14:tracePt t="61833" x="6611938" y="3740150"/>
          <p14:tracePt t="61841" x="6581775" y="3733800"/>
          <p14:tracePt t="61849" x="6545263" y="3727450"/>
          <p14:tracePt t="61859" x="6502400" y="3727450"/>
          <p14:tracePt t="61865" x="6459538" y="3714750"/>
          <p14:tracePt t="61880" x="6410325" y="3708400"/>
          <p14:tracePt t="61883" x="6354763" y="3708400"/>
          <p14:tracePt t="61900" x="6262688" y="3708400"/>
          <p14:tracePt t="61905" x="6224588" y="3714750"/>
          <p14:tracePt t="61920" x="6194425" y="3721100"/>
          <p14:tracePt t="61921" x="6169025" y="3727450"/>
          <p14:tracePt t="61929" x="6145213" y="3733800"/>
          <p14:tracePt t="61940" x="6132513" y="3733800"/>
          <p14:tracePt t="61945" x="6132513" y="3740150"/>
          <p14:tracePt t="61960" x="6126163" y="3740150"/>
          <p14:tracePt t="61969" x="6119813" y="3746500"/>
          <p14:tracePt t="61985" x="6119813" y="3751263"/>
          <p14:tracePt t="61993" x="6115050" y="3757613"/>
          <p14:tracePt t="62001" x="6108700" y="3763963"/>
          <p14:tracePt t="62009" x="6108700" y="3770313"/>
          <p14:tracePt t="62020" x="6102350" y="3776663"/>
          <p14:tracePt t="62026" x="6096000" y="3789363"/>
          <p14:tracePt t="62040" x="6089650" y="3800475"/>
          <p14:tracePt t="62043" x="6083300" y="3806825"/>
          <p14:tracePt t="62060" x="6072188" y="3838575"/>
          <p14:tracePt t="62066" x="6072188" y="3856038"/>
          <p14:tracePt t="62080" x="6065838" y="3881438"/>
          <p14:tracePt t="62081" x="6059488" y="3905250"/>
          <p14:tracePt t="62089" x="6053138" y="3930650"/>
          <p14:tracePt t="62100" x="6046788" y="3960813"/>
          <p14:tracePt t="62105" x="6046788" y="3997325"/>
          <p14:tracePt t="62121" x="6046788" y="4046538"/>
          <p14:tracePt t="62122" x="6046788" y="4090988"/>
          <p14:tracePt t="62129" x="6046788" y="4133850"/>
          <p14:tracePt t="62140" x="6046788" y="4183063"/>
          <p14:tracePt t="62145" x="6046788" y="4225925"/>
          <p14:tracePt t="62160" x="6053138" y="4268788"/>
          <p14:tracePt t="62161" x="6059488" y="4311650"/>
          <p14:tracePt t="62169" x="6065838" y="4360863"/>
          <p14:tracePt t="62180" x="6072188" y="4403725"/>
          <p14:tracePt t="62185" x="6076950" y="4440238"/>
          <p14:tracePt t="62200" x="6083300" y="4471988"/>
          <p14:tracePt t="62201" x="6096000" y="4495800"/>
          <p14:tracePt t="62209" x="6102350" y="4527550"/>
          <p14:tracePt t="62220" x="6115050" y="4564063"/>
          <p14:tracePt t="62225" x="6126163" y="4594225"/>
          <p14:tracePt t="62240" x="6145213" y="4619625"/>
          <p14:tracePt t="62241" x="6169025" y="4649788"/>
          <p14:tracePt t="62249" x="6188075" y="4679950"/>
          <p14:tracePt t="62260" x="6213475" y="4705350"/>
          <p14:tracePt t="62266" x="6243638" y="4735513"/>
          <p14:tracePt t="62280" x="6280150" y="4767263"/>
          <p14:tracePt t="62283" x="6311900" y="4797425"/>
          <p14:tracePt t="62300" x="6378575" y="4840288"/>
          <p14:tracePt t="62305" x="6410325" y="4865688"/>
          <p14:tracePt t="62320" x="6434138" y="4883150"/>
          <p14:tracePt t="62323" x="6459538" y="4895850"/>
          <p14:tracePt t="62340" x="6489700" y="4914900"/>
          <p14:tracePt t="62346" x="6496050" y="4921250"/>
          <p14:tracePt t="62361" x="6502400" y="4921250"/>
          <p14:tracePt t="62377" x="6502400" y="4926013"/>
          <p14:tracePt t="62385" x="6508750" y="4926013"/>
          <p14:tracePt t="62401" x="6508750" y="4932363"/>
          <p14:tracePt t="62417" x="6513513" y="4932363"/>
          <p14:tracePt t="62425" x="6513513" y="4938713"/>
          <p14:tracePt t="62449" x="6513513" y="4945063"/>
          <p14:tracePt t="62457" x="6519863" y="4945063"/>
          <p14:tracePt t="62537" x="6519863" y="4938713"/>
          <p14:tracePt t="62545" x="6526213" y="4938713"/>
          <p14:tracePt t="62593" x="6526213" y="4932363"/>
          <p14:tracePt t="62601" x="6532563" y="4932363"/>
          <p14:tracePt t="62633" x="6532563" y="4926013"/>
          <p14:tracePt t="62649" x="6538913" y="4926013"/>
          <p14:tracePt t="62657" x="6545263" y="4914900"/>
          <p14:tracePt t="62665" x="6557963" y="4902200"/>
          <p14:tracePt t="62673" x="6569075" y="4883150"/>
          <p14:tracePt t="62681" x="6588125" y="4859338"/>
          <p14:tracePt t="62689" x="6607175" y="4827588"/>
          <p14:tracePt t="62700" x="6624638" y="4803775"/>
          <p14:tracePt t="62705" x="6650038" y="4767263"/>
          <p14:tracePt t="62720" x="6667500" y="4741863"/>
          <p14:tracePt t="62721" x="6680200" y="4711700"/>
          <p14:tracePt t="62729" x="6699250" y="4679950"/>
          <p14:tracePt t="62740" x="6716713" y="4637088"/>
          <p14:tracePt t="62745" x="6735763" y="4594225"/>
          <p14:tracePt t="62761" x="6748463" y="4551363"/>
          <p14:tracePt t="62761" x="6759575" y="4502150"/>
          <p14:tracePt t="62769" x="6765925" y="4452938"/>
          <p14:tracePt t="62780" x="6778625" y="4403725"/>
          <p14:tracePt t="62785" x="6784975" y="4367213"/>
          <p14:tracePt t="62800" x="6797675" y="4318000"/>
          <p14:tracePt t="62801" x="6804025" y="4281488"/>
          <p14:tracePt t="62809" x="6804025" y="4243388"/>
          <p14:tracePt t="62820" x="6804025" y="4213225"/>
          <p14:tracePt t="62825" x="6797675" y="4183063"/>
          <p14:tracePt t="62840" x="6791325" y="4157663"/>
          <p14:tracePt t="62841" x="6784975" y="4127500"/>
          <p14:tracePt t="62849" x="6778625" y="4102100"/>
          <p14:tracePt t="62860" x="6772275" y="4071938"/>
          <p14:tracePt t="62866" x="6765925" y="4046538"/>
          <p14:tracePt t="62880" x="6759575" y="4029075"/>
          <p14:tracePt t="62881" x="6754813" y="4003675"/>
          <p14:tracePt t="62889" x="6742113" y="3979863"/>
          <p14:tracePt t="62900" x="6735763" y="3948113"/>
          <p14:tracePt t="62905" x="6723063" y="3924300"/>
          <p14:tracePt t="62920" x="6710363" y="3898900"/>
          <p14:tracePt t="62921" x="6699250" y="3881438"/>
          <p14:tracePt t="62929" x="6686550" y="3868738"/>
          <p14:tracePt t="62940" x="6673850" y="3856038"/>
          <p14:tracePt t="62945" x="6656388" y="3844925"/>
          <p14:tracePt t="62960" x="6650038" y="3844925"/>
          <p14:tracePt t="62963" x="6643688" y="3838575"/>
          <p14:tracePt t="62979" x="6630988" y="3838575"/>
          <p14:tracePt t="62985" x="6618288" y="3838575"/>
          <p14:tracePt t="62999" x="6607175" y="3844925"/>
          <p14:tracePt t="63003" x="6594475" y="3844925"/>
          <p14:tracePt t="63019" x="6562725" y="3862388"/>
          <p14:tracePt t="63025" x="6551613" y="3875088"/>
          <p14:tracePt t="63039" x="6532563" y="3894138"/>
          <p14:tracePt t="63043" x="6519863" y="3917950"/>
          <p14:tracePt t="63059" x="6496050" y="3954463"/>
          <p14:tracePt t="63065" x="6489700" y="3973513"/>
          <p14:tracePt t="63079" x="6483350" y="3997325"/>
          <p14:tracePt t="63083" x="6477000" y="4022725"/>
          <p14:tracePt t="63099" x="6470650" y="4071938"/>
          <p14:tracePt t="63105" x="6470650" y="4102100"/>
          <p14:tracePt t="63119" x="6464300" y="4133850"/>
          <p14:tracePt t="63124" x="6459538" y="4164013"/>
          <p14:tracePt t="63139" x="6459538" y="4243388"/>
          <p14:tracePt t="63145" x="6459538" y="4275138"/>
          <p14:tracePt t="63159" x="6459538" y="4305300"/>
          <p14:tracePt t="63164" x="6459538" y="4335463"/>
          <p14:tracePt t="63179" x="6459538" y="4397375"/>
          <p14:tracePt t="63185" x="6459538" y="4422775"/>
          <p14:tracePt t="63199" x="6459538" y="4440238"/>
          <p14:tracePt t="63204" x="6464300" y="4452938"/>
          <p14:tracePt t="63219" x="6464300" y="4465638"/>
          <p14:tracePt t="63226" x="6464300" y="4471988"/>
          <p14:tracePt t="63239" x="6464300" y="4478338"/>
          <p14:tracePt t="63244" x="6464300" y="4483100"/>
          <p14:tracePt t="63259" x="6470650" y="4489450"/>
          <p14:tracePt t="63313" x="6477000" y="4483100"/>
          <p14:tracePt t="63321" x="6477000" y="4465638"/>
          <p14:tracePt t="63329" x="6489700" y="4433888"/>
          <p14:tracePt t="63337" x="6496050" y="4397375"/>
          <p14:tracePt t="63345" x="6502400" y="4373563"/>
          <p14:tracePt t="63545" x="6508750" y="4367213"/>
          <p14:tracePt t="63561" x="6508750" y="4373563"/>
          <p14:tracePt t="63569" x="6508750" y="4391025"/>
          <p14:tracePt t="63577" x="6513513" y="4429125"/>
          <p14:tracePt t="63585" x="6513513" y="4471988"/>
          <p14:tracePt t="63593" x="6526213" y="4521200"/>
          <p14:tracePt t="63601" x="6532563" y="4570413"/>
          <p14:tracePt t="63609" x="6545263" y="4619625"/>
          <p14:tracePt t="63619" x="6551613" y="4643438"/>
          <p14:tracePt t="63625" x="6551613" y="4656138"/>
          <p14:tracePt t="63639" x="6551613" y="4662488"/>
          <p14:tracePt t="64489" x="6545263" y="4662488"/>
          <p14:tracePt t="64561" x="6538913" y="4668838"/>
          <p14:tracePt t="64577" x="6532563" y="4668838"/>
          <p14:tracePt t="64585" x="6526213" y="4675188"/>
          <p14:tracePt t="64593" x="6508750" y="4675188"/>
          <p14:tracePt t="64601" x="6489700" y="4679950"/>
          <p14:tracePt t="64609" x="6464300" y="4686300"/>
          <p14:tracePt t="64619" x="6440488" y="4699000"/>
          <p14:tracePt t="64625" x="6403975" y="4699000"/>
          <p14:tracePt t="64639" x="6372225" y="4705350"/>
          <p14:tracePt t="64643" x="6335713" y="4705350"/>
          <p14:tracePt t="64659" x="6280150" y="4705350"/>
          <p14:tracePt t="64665" x="6256338" y="4705350"/>
          <p14:tracePt t="64680" x="6230938" y="4699000"/>
          <p14:tracePt t="64681" x="6213475" y="4699000"/>
          <p14:tracePt t="64689" x="6207125" y="4699000"/>
          <p14:tracePt t="64705" x="6207125" y="4692650"/>
          <p14:tracePt t="64777" x="6207125" y="4686300"/>
          <p14:tracePt t="64801" x="6207125" y="4679950"/>
          <p14:tracePt t="64825" x="6207125" y="4675188"/>
          <p14:tracePt t="64841" x="6207125" y="4668838"/>
          <p14:tracePt t="64849" x="6207125" y="4656138"/>
          <p14:tracePt t="64857" x="6207125" y="4643438"/>
          <p14:tracePt t="64865" x="6207125" y="4630738"/>
          <p14:tracePt t="64873" x="6207125" y="4619625"/>
          <p14:tracePt t="64881" x="6207125" y="4606925"/>
          <p14:tracePt t="64897" x="6207125" y="4600575"/>
          <p14:tracePt t="64905" x="6207125" y="4594225"/>
          <p14:tracePt t="64929" x="6207125" y="4587875"/>
          <p14:tracePt t="65065" x="6213475" y="4587875"/>
          <p14:tracePt t="65993" x="6213475" y="4581525"/>
          <p14:tracePt t="66001" x="6224588" y="4557713"/>
          <p14:tracePt t="66009" x="6224588" y="4527550"/>
          <p14:tracePt t="66017" x="6237288" y="4495800"/>
          <p14:tracePt t="66025" x="6256338" y="4446588"/>
          <p14:tracePt t="66033" x="6273800" y="4397375"/>
          <p14:tracePt t="66041" x="6292850" y="4341813"/>
          <p14:tracePt t="66049" x="6316663" y="4281488"/>
          <p14:tracePt t="66059" x="6335713" y="4219575"/>
          <p14:tracePt t="66065" x="6354763" y="4157663"/>
          <p14:tracePt t="66079" x="6372225" y="4090988"/>
          <p14:tracePt t="66083" x="6378575" y="4041775"/>
          <p14:tracePt t="66099" x="6397625" y="3954463"/>
          <p14:tracePt t="66105" x="6397625" y="3930650"/>
          <p14:tracePt t="66120" x="6397625" y="3898900"/>
          <p14:tracePt t="66123" x="6397625" y="3881438"/>
          <p14:tracePt t="66140" x="6397625" y="3856038"/>
          <p14:tracePt t="66145" x="6397625" y="3849688"/>
          <p14:tracePt t="66160" x="6397625" y="3844925"/>
          <p14:tracePt t="66393" x="6397625" y="3838575"/>
          <p14:tracePt t="66417" x="6397625" y="3832225"/>
          <p14:tracePt t="66425" x="6397625" y="3825875"/>
          <p14:tracePt t="66449" x="6397625" y="3819525"/>
          <p14:tracePt t="66457" x="6397625" y="3813175"/>
          <p14:tracePt t="66465" x="6397625" y="3800475"/>
          <p14:tracePt t="66473" x="6397625" y="3795713"/>
          <p14:tracePt t="66481" x="6397625" y="3789363"/>
          <p14:tracePt t="66489" x="6397625" y="3776663"/>
          <p14:tracePt t="66500" x="6397625" y="3763963"/>
          <p14:tracePt t="66505" x="6397625" y="3757613"/>
          <p14:tracePt t="66521" x="6397625" y="3751263"/>
          <p14:tracePt t="66529" x="6397625" y="3746500"/>
          <p14:tracePt t="68337" x="6391275" y="3746500"/>
          <p14:tracePt t="68377" x="6391275" y="3751263"/>
          <p14:tracePt t="68385" x="6384925" y="3751263"/>
          <p14:tracePt t="68393" x="6365875" y="3751263"/>
          <p14:tracePt t="68401" x="6335713" y="3751263"/>
          <p14:tracePt t="68409" x="6299200" y="3746500"/>
          <p14:tracePt t="68419" x="6249988" y="3740150"/>
          <p14:tracePt t="68425" x="6200775" y="3721100"/>
          <p14:tracePt t="68609" x="6188075" y="3721100"/>
          <p14:tracePt t="68617" x="6194425" y="3721100"/>
          <p14:tracePt t="68625" x="6218238" y="3733800"/>
          <p14:tracePt t="68633" x="6267450" y="3757613"/>
          <p14:tracePt t="68641" x="6342063" y="3783013"/>
          <p14:tracePt t="68649" x="6415088" y="3789363"/>
          <p14:tracePt t="68658" x="6502400" y="3789363"/>
          <p14:tracePt t="68665" x="6588125" y="3795713"/>
          <p14:tracePt t="68679" x="6686550" y="3813175"/>
          <p14:tracePt t="68682" x="6791325" y="3832225"/>
          <p14:tracePt t="68699" x="7061200" y="3887788"/>
          <p14:tracePt t="68705" x="7197725" y="3911600"/>
          <p14:tracePt t="68719" x="7339013" y="3943350"/>
          <p14:tracePt t="68723" x="7493000" y="3967163"/>
          <p14:tracePt t="68739" x="7880350" y="4046538"/>
          <p14:tracePt t="68745" x="8162925" y="4108450"/>
          <p14:tracePt t="68759" x="8451850" y="4157663"/>
          <p14:tracePt t="68764" x="8723313" y="4200525"/>
          <p14:tracePt t="68779" x="9245600" y="4243388"/>
          <p14:tracePt t="68786" x="9455150" y="4243388"/>
          <p14:tracePt t="68799" x="9652000" y="4237038"/>
          <p14:tracePt t="68804" x="9848850" y="4213225"/>
          <p14:tracePt t="68819" x="10131425" y="4157663"/>
          <p14:tracePt t="68825" x="10248900" y="4133850"/>
          <p14:tracePt t="68839" x="10352088" y="4095750"/>
          <p14:tracePt t="68843" x="10445750" y="4052888"/>
          <p14:tracePt t="68859" x="10610850" y="3954463"/>
          <p14:tracePt t="68865" x="10672763" y="3905250"/>
          <p14:tracePt t="68879" x="10709275" y="3856038"/>
          <p14:tracePt t="68884" x="10741025" y="3813175"/>
          <p14:tracePt t="68899" x="10771188" y="3714750"/>
          <p14:tracePt t="68905" x="10783888" y="3652838"/>
          <p14:tracePt t="68919" x="10790238" y="3598863"/>
          <p14:tracePt t="68923" x="10783888" y="3543300"/>
          <p14:tracePt t="68939" x="10764838" y="3432175"/>
          <p14:tracePt t="68945" x="10745788" y="3376613"/>
          <p14:tracePt t="68959" x="10715625" y="3321050"/>
          <p14:tracePt t="68965" x="10685463" y="3254375"/>
          <p14:tracePt t="68979" x="10617200" y="3136900"/>
          <p14:tracePt t="68985" x="10587038" y="3087688"/>
          <p14:tracePt t="68999" x="10548938" y="3044825"/>
          <p14:tracePt t="69004" x="10518775" y="2995613"/>
          <p14:tracePt t="69019" x="10469563" y="2914650"/>
          <p14:tracePt t="69025" x="10445750" y="2884488"/>
          <p14:tracePt t="69039" x="10426700" y="2860675"/>
          <p14:tracePt t="69043" x="10407650" y="2841625"/>
          <p14:tracePt t="69059" x="10383838" y="2805113"/>
          <p14:tracePt t="69065" x="10377488" y="2792413"/>
          <p14:tracePt t="69079" x="10371138" y="2786063"/>
          <p14:tracePt t="69083" x="10364788" y="2779713"/>
          <p14:tracePt t="69099" x="10352088" y="2767013"/>
          <p14:tracePt t="69105" x="10347325" y="2762250"/>
          <p14:tracePt t="69119" x="10328275" y="2749550"/>
          <p14:tracePt t="69124" x="10315575" y="2743200"/>
          <p14:tracePt t="69139" x="10248900" y="2719388"/>
          <p14:tracePt t="69145" x="10210800" y="2700338"/>
          <p14:tracePt t="69159" x="10155238" y="2687638"/>
          <p14:tracePt t="69163" x="10101263" y="2670175"/>
          <p14:tracePt t="69179" x="9983788" y="2644775"/>
          <p14:tracePt t="69186" x="9921875" y="2632075"/>
          <p14:tracePt t="69199" x="9855200" y="2614613"/>
          <p14:tracePt t="69203" x="9786938" y="2608263"/>
          <p14:tracePt t="69219" x="9658350" y="2589213"/>
          <p14:tracePt t="69225" x="9602788" y="2589213"/>
          <p14:tracePt t="69239" x="9547225" y="2589213"/>
          <p14:tracePt t="69244" x="9504363" y="2595563"/>
          <p14:tracePt t="69259" x="9423400" y="2614613"/>
          <p14:tracePt t="69265" x="9386888" y="2632075"/>
          <p14:tracePt t="69279" x="9356725" y="2651125"/>
          <p14:tracePt t="69284" x="9324975" y="2674938"/>
          <p14:tracePt t="69299" x="9275763" y="2719388"/>
          <p14:tracePt t="69305" x="9258300" y="2743200"/>
          <p14:tracePt t="69319" x="9232900" y="2779713"/>
          <p14:tracePt t="69325" x="9209088" y="2816225"/>
          <p14:tracePt t="69339" x="9159875" y="2903538"/>
          <p14:tracePt t="69346" x="9140825" y="2946400"/>
          <p14:tracePt t="69360" x="9121775" y="2989263"/>
          <p14:tracePt t="69362" x="9104313" y="3025775"/>
          <p14:tracePt t="69370" x="9085263" y="3068638"/>
          <p14:tracePt t="69379" x="9067800" y="3111500"/>
          <p14:tracePt t="69385" x="9048750" y="3160713"/>
          <p14:tracePt t="69399" x="9036050" y="3209925"/>
          <p14:tracePt t="69405" x="9029700" y="3259138"/>
          <p14:tracePt t="69419" x="9023350" y="3357563"/>
          <p14:tracePt t="69425" x="9023350" y="3406775"/>
          <p14:tracePt t="69439" x="9029700" y="3455988"/>
          <p14:tracePt t="69445" x="9042400" y="3500438"/>
          <p14:tracePt t="69459" x="9055100" y="3560763"/>
          <p14:tracePt t="69466" x="9061450" y="3592513"/>
          <p14:tracePt t="69480" x="9072563" y="3622675"/>
          <p14:tracePt t="69485" x="9085263" y="3659188"/>
          <p14:tracePt t="69499" x="9121775" y="3727450"/>
          <p14:tracePt t="69506" x="9140825" y="3757613"/>
          <p14:tracePt t="69519" x="9159875" y="3789363"/>
          <p14:tracePt t="69524" x="9177338" y="3813175"/>
          <p14:tracePt t="69539" x="9215438" y="3868738"/>
          <p14:tracePt t="69545" x="9239250" y="3898900"/>
          <p14:tracePt t="69559" x="9264650" y="3924300"/>
          <p14:tracePt t="69564" x="9288463" y="3948113"/>
          <p14:tracePt t="69580" x="9337675" y="3986213"/>
          <p14:tracePt t="69586" x="9367838" y="4010025"/>
          <p14:tracePt t="69600" x="9399588" y="4029075"/>
          <p14:tracePt t="69602" x="9429750" y="4046538"/>
          <p14:tracePt t="69609" x="9466263" y="4065588"/>
          <p14:tracePt t="69619" x="9504363" y="4084638"/>
          <p14:tracePt t="69625" x="9547225" y="4095750"/>
          <p14:tracePt t="69639" x="9596438" y="4114800"/>
          <p14:tracePt t="69643" x="9658350" y="4127500"/>
          <p14:tracePt t="69659" x="9774238" y="4144963"/>
          <p14:tracePt t="69665" x="9829800" y="4151313"/>
          <p14:tracePt t="69679" x="9891713" y="4157663"/>
          <p14:tracePt t="69683" x="9947275" y="4157663"/>
          <p14:tracePt t="69699" x="10088563" y="4157663"/>
          <p14:tracePt t="69705" x="10150475" y="4157663"/>
          <p14:tracePt t="69720" x="10210800" y="4151313"/>
          <p14:tracePt t="69722" x="10266363" y="4144963"/>
          <p14:tracePt t="69729" x="10315575" y="4133850"/>
          <p14:tracePt t="69739" x="10358438" y="4114800"/>
          <p14:tracePt t="69745" x="10401300" y="4084638"/>
          <p14:tracePt t="69759" x="10445750" y="4052888"/>
          <p14:tracePt t="69763" x="10488613" y="4010025"/>
          <p14:tracePt t="69779" x="10561638" y="3917950"/>
          <p14:tracePt t="69785" x="10598150" y="3875088"/>
          <p14:tracePt t="69799" x="10629900" y="3819525"/>
          <p14:tracePt t="69803" x="10653713" y="3770313"/>
          <p14:tracePt t="69819" x="10679113" y="3678238"/>
          <p14:tracePt t="69825" x="10679113" y="3629025"/>
          <p14:tracePt t="69840" x="10672763" y="3579813"/>
          <p14:tracePt t="69844" x="10660063" y="3530600"/>
          <p14:tracePt t="69859" x="10636250" y="3438525"/>
          <p14:tracePt t="69865" x="10623550" y="3395663"/>
          <p14:tracePt t="69879" x="10610850" y="3352800"/>
          <p14:tracePt t="69883" x="10593388" y="3314700"/>
          <p14:tracePt t="69900" x="10567988" y="3235325"/>
          <p14:tracePt t="69905" x="10548938" y="3192463"/>
          <p14:tracePt t="69919" x="10525125" y="3155950"/>
          <p14:tracePt t="69925" x="10499725" y="3117850"/>
          <p14:tracePt t="69940" x="10445750" y="3038475"/>
          <p14:tracePt t="69946" x="10414000" y="3001963"/>
          <p14:tracePt t="69960" x="10383838" y="2970213"/>
          <p14:tracePt t="69963" x="10347325" y="2940050"/>
          <p14:tracePt t="69970" x="10315575" y="2914650"/>
          <p14:tracePt t="69980" x="10291763" y="2897188"/>
          <p14:tracePt t="69986" x="10266363" y="2878138"/>
          <p14:tracePt t="70000" x="10236200" y="2860675"/>
          <p14:tracePt t="70004" x="10210800" y="2841625"/>
          <p14:tracePt t="70019" x="10150475" y="2811463"/>
          <p14:tracePt t="70025" x="10125075" y="2805113"/>
          <p14:tracePt t="70040" x="10101263" y="2798763"/>
          <p14:tracePt t="70041" x="10075863" y="2786063"/>
          <p14:tracePt t="70049" x="10056813" y="2786063"/>
          <p14:tracePt t="70059" x="10039350" y="2786063"/>
          <p14:tracePt t="70065" x="10013950" y="2786063"/>
          <p14:tracePt t="70079" x="9996488" y="2786063"/>
          <p14:tracePt t="70083" x="9971088" y="2792413"/>
          <p14:tracePt t="70099" x="9921875" y="2798763"/>
          <p14:tracePt t="70105" x="9898063" y="2805113"/>
          <p14:tracePt t="70119" x="9866313" y="2811463"/>
          <p14:tracePt t="70125" x="9829800" y="2822575"/>
          <p14:tracePt t="70139" x="9761538" y="2835275"/>
          <p14:tracePt t="70145" x="9725025" y="2847975"/>
          <p14:tracePt t="70159" x="9682163" y="2854325"/>
          <p14:tracePt t="70164" x="9639300" y="2860675"/>
          <p14:tracePt t="70180" x="9553575" y="2878138"/>
          <p14:tracePt t="70186" x="9510713" y="2884488"/>
          <p14:tracePt t="70200" x="9472613" y="2890838"/>
          <p14:tracePt t="70204" x="9442450" y="2897188"/>
          <p14:tracePt t="70220" x="9393238" y="2914650"/>
          <p14:tracePt t="70226" x="9367838" y="2921000"/>
          <p14:tracePt t="70239" x="9344025" y="2933700"/>
          <p14:tracePt t="70244" x="9324975" y="2946400"/>
          <p14:tracePt t="70259" x="9294813" y="2963863"/>
          <p14:tracePt t="70265" x="9282113" y="2976563"/>
          <p14:tracePt t="70280" x="9269413" y="2982913"/>
          <p14:tracePt t="70281" x="9258300" y="2995613"/>
          <p14:tracePt t="70289" x="9245600" y="3008313"/>
          <p14:tracePt t="70300" x="9232900" y="3019425"/>
          <p14:tracePt t="70305" x="9220200" y="3038475"/>
          <p14:tracePt t="70320" x="9209088" y="3057525"/>
          <p14:tracePt t="70324" x="9190038" y="3074988"/>
          <p14:tracePt t="70339" x="9147175" y="3130550"/>
          <p14:tracePt t="70346" x="9121775" y="3160713"/>
          <p14:tracePt t="70360" x="9104313" y="3186113"/>
          <p14:tracePt t="70361" x="9085263" y="3216275"/>
          <p14:tracePt t="70369" x="9061450" y="3241675"/>
          <p14:tracePt t="70379" x="9042400" y="3271838"/>
          <p14:tracePt t="70385" x="9023350" y="3303588"/>
          <p14:tracePt t="70399" x="9005888" y="3333750"/>
          <p14:tracePt t="70405" x="8986838" y="3357563"/>
          <p14:tracePt t="70420" x="8963025" y="3406775"/>
          <p14:tracePt t="70425" x="8956675" y="3432175"/>
          <p14:tracePt t="70439" x="8950325" y="3451225"/>
          <p14:tracePt t="70444" x="8950325" y="3475038"/>
          <p14:tracePt t="70460" x="8937625" y="3505200"/>
          <p14:tracePt t="70466" x="8937625" y="3517900"/>
          <p14:tracePt t="70480" x="8937625" y="3536950"/>
          <p14:tracePt t="70483" x="8937625" y="3554413"/>
          <p14:tracePt t="70500" x="8937625" y="3598863"/>
          <p14:tracePt t="70505" x="8943975" y="3616325"/>
          <p14:tracePt t="70520" x="8950325" y="3641725"/>
          <p14:tracePt t="70521" x="8950325" y="3665538"/>
          <p14:tracePt t="70529" x="8956675" y="3678238"/>
          <p14:tracePt t="70539" x="8956675" y="3702050"/>
          <p14:tracePt t="70545" x="8969375" y="3733800"/>
          <p14:tracePt t="70559" x="8980488" y="3763963"/>
          <p14:tracePt t="70564" x="8993188" y="3795713"/>
          <p14:tracePt t="70579" x="9023350" y="3862388"/>
          <p14:tracePt t="70585" x="9048750" y="3894138"/>
          <p14:tracePt t="70600" x="9067800" y="3924300"/>
          <p14:tracePt t="70604" x="9097963" y="3960813"/>
          <p14:tracePt t="70620" x="9147175" y="4003675"/>
          <p14:tracePt t="70626" x="9159875" y="4022725"/>
          <p14:tracePt t="70640" x="9177338" y="4035425"/>
          <p14:tracePt t="70641" x="9190038" y="4046538"/>
          <p14:tracePt t="70649" x="9196388" y="4052888"/>
          <p14:tracePt t="70659" x="9202738" y="4059238"/>
          <p14:tracePt t="70665" x="9209088" y="4059238"/>
          <p14:tracePt t="70679" x="9220200" y="4065588"/>
          <p14:tracePt t="70683" x="9232900" y="4065588"/>
          <p14:tracePt t="70699" x="9269413" y="4078288"/>
          <p14:tracePt t="70705" x="9288463" y="4078288"/>
          <p14:tracePt t="70719" x="9313863" y="4084638"/>
          <p14:tracePt t="70723" x="9331325" y="4084638"/>
          <p14:tracePt t="70739" x="9393238" y="4084638"/>
          <p14:tracePt t="70745" x="9423400" y="4078288"/>
          <p14:tracePt t="70759" x="9455150" y="4071938"/>
          <p14:tracePt t="70763" x="9491663" y="4065588"/>
          <p14:tracePt t="70779" x="9583738" y="4041775"/>
          <p14:tracePt t="70785" x="9632950" y="4029075"/>
          <p14:tracePt t="70800" x="9688513" y="4022725"/>
          <p14:tracePt t="70801" x="9731375" y="4003675"/>
          <p14:tracePt t="70809" x="9780588" y="3992563"/>
          <p14:tracePt t="70820" x="9829800" y="3979863"/>
          <p14:tracePt t="70826" x="9872663" y="3960813"/>
          <p14:tracePt t="70840" x="9909175" y="3943350"/>
          <p14:tracePt t="70841" x="9947275" y="3924300"/>
          <p14:tracePt t="70849" x="9971088" y="3911600"/>
          <p14:tracePt t="70859" x="9996488" y="3894138"/>
          <p14:tracePt t="70865" x="10020300" y="3875088"/>
          <p14:tracePt t="70880" x="10039350" y="3862388"/>
          <p14:tracePt t="70884" x="10056813" y="3838575"/>
          <p14:tracePt t="70900" x="10082213" y="3806825"/>
          <p14:tracePt t="70905" x="10094913" y="3789363"/>
          <p14:tracePt t="70920" x="10106025" y="3763963"/>
          <p14:tracePt t="70921" x="10118725" y="3733800"/>
          <p14:tracePt t="70929" x="10125075" y="3702050"/>
          <p14:tracePt t="70940" x="10131425" y="3659188"/>
          <p14:tracePt t="70945" x="10137775" y="3609975"/>
          <p14:tracePt t="70960" x="10144125" y="3567113"/>
          <p14:tracePt t="70963" x="10144125" y="3511550"/>
          <p14:tracePt t="70969" x="10137775" y="3455988"/>
          <p14:tracePt t="70980" x="10131425" y="3395663"/>
          <p14:tracePt t="70985" x="10112375" y="3321050"/>
          <p14:tracePt t="71000" x="10094913" y="3254375"/>
          <p14:tracePt t="71002" x="10082213" y="3186113"/>
          <p14:tracePt t="71010" x="10063163" y="3124200"/>
          <p14:tracePt t="71020" x="10056813" y="3068638"/>
          <p14:tracePt t="71025" x="10039350" y="3013075"/>
          <p14:tracePt t="71039" x="10033000" y="2963863"/>
          <p14:tracePt t="71043" x="10013950" y="2921000"/>
          <p14:tracePt t="71059" x="9996488" y="2841625"/>
          <p14:tracePt t="71065" x="9983788" y="2805113"/>
          <p14:tracePt t="71080" x="9971088" y="2773363"/>
          <p14:tracePt t="71084" x="9958388" y="2749550"/>
          <p14:tracePt t="71100" x="9940925" y="2700338"/>
          <p14:tracePt t="71106" x="9928225" y="2681288"/>
          <p14:tracePt t="71120" x="9921875" y="2670175"/>
          <p14:tracePt t="71129" x="9915525" y="2663825"/>
          <p14:tracePt t="71153" x="9915525" y="2657475"/>
          <p14:tracePt t="71209" x="9909175" y="2657475"/>
          <p14:tracePt t="71225" x="9904413" y="2657475"/>
          <p14:tracePt t="71233" x="9891713" y="2657475"/>
          <p14:tracePt t="71241" x="9879013" y="2657475"/>
          <p14:tracePt t="71249" x="9859963" y="2663825"/>
          <p14:tracePt t="71257" x="9842500" y="2663825"/>
          <p14:tracePt t="71265" x="9823450" y="2670175"/>
          <p14:tracePt t="71273" x="9799638" y="2674938"/>
          <p14:tracePt t="71281" x="9780588" y="2674938"/>
          <p14:tracePt t="71289" x="9750425" y="2681288"/>
          <p14:tracePt t="71299" x="9718675" y="2687638"/>
          <p14:tracePt t="71305" x="9694863" y="2693988"/>
          <p14:tracePt t="71320" x="9669463" y="2700338"/>
          <p14:tracePt t="71323" x="9652000" y="2706688"/>
          <p14:tracePt t="71339" x="9613900" y="2724150"/>
          <p14:tracePt t="71345" x="9596438" y="2730500"/>
          <p14:tracePt t="71359" x="9577388" y="2743200"/>
          <p14:tracePt t="71363" x="9564688" y="2749550"/>
          <p14:tracePt t="71379" x="9528175" y="2773363"/>
          <p14:tracePt t="71385" x="9515475" y="2786063"/>
          <p14:tracePt t="71400" x="9504363" y="2792413"/>
          <p14:tracePt t="71403" x="9491663" y="2798763"/>
          <p14:tracePt t="71420" x="9478963" y="2805113"/>
          <p14:tracePt t="71426" x="9472613" y="2811463"/>
          <p14:tracePt t="71441" x="9466263" y="2816225"/>
          <p14:tracePt t="71457" x="9466263" y="2822575"/>
          <p14:tracePt t="71465" x="9461500" y="2822575"/>
          <p14:tracePt t="71481" x="9461500" y="2828925"/>
          <p14:tracePt t="71489" x="9455150" y="2835275"/>
          <p14:tracePt t="71497" x="9455150" y="2841625"/>
          <p14:tracePt t="71505" x="9448800" y="2847975"/>
          <p14:tracePt t="71513" x="9448800" y="2854325"/>
          <p14:tracePt t="71521" x="9442450" y="2860675"/>
          <p14:tracePt t="71529" x="9436100" y="2871788"/>
          <p14:tracePt t="71539" x="9429750" y="2884488"/>
          <p14:tracePt t="71545" x="9423400" y="2897188"/>
          <p14:tracePt t="71559" x="9417050" y="2909888"/>
          <p14:tracePt t="71563" x="9412288" y="2921000"/>
          <p14:tracePt t="71580" x="9399588" y="2946400"/>
          <p14:tracePt t="71593" x="9399588" y="2952750"/>
          <p14:tracePt t="71601" x="9393238" y="2959100"/>
          <p14:tracePt t="71609" x="9393238" y="2963863"/>
          <p14:tracePt t="71633" x="9393238" y="2970213"/>
          <p14:tracePt t="71673" x="9393238" y="2976563"/>
          <p14:tracePt t="71681" x="9386888" y="2976563"/>
          <p14:tracePt t="71737" x="9386888" y="2982913"/>
          <p14:tracePt t="71777" x="9386888" y="2989263"/>
          <p14:tracePt t="71785" x="9380538" y="2995613"/>
          <p14:tracePt t="71793" x="9380538" y="3001963"/>
          <p14:tracePt t="71801" x="9380538" y="3013075"/>
          <p14:tracePt t="71809" x="9374188" y="3019425"/>
          <p14:tracePt t="71820" x="9374188" y="3038475"/>
          <p14:tracePt t="71825" x="9367838" y="3057525"/>
          <p14:tracePt t="71840" x="9367838" y="3074988"/>
          <p14:tracePt t="71843" x="9363075" y="3094038"/>
          <p14:tracePt t="71860" x="9356725" y="3143250"/>
          <p14:tracePt t="71866" x="9350375" y="3173413"/>
          <p14:tracePt t="71880" x="9344025" y="3205163"/>
          <p14:tracePt t="71881" x="9344025" y="3235325"/>
          <p14:tracePt t="71889" x="9337675" y="3259138"/>
          <p14:tracePt t="71899" x="9331325" y="3290888"/>
          <p14:tracePt t="71905" x="9331325" y="3314700"/>
          <p14:tracePt t="71920" x="9331325" y="3346450"/>
          <p14:tracePt t="71922" x="9337675" y="3370263"/>
          <p14:tracePt t="71939" x="9344025" y="3406775"/>
          <p14:tracePt t="71945" x="9350375" y="3425825"/>
          <p14:tracePt t="71960" x="9350375" y="3438525"/>
          <p14:tracePt t="71962" x="9356725" y="3451225"/>
          <p14:tracePt t="71969" x="9363075" y="3455988"/>
          <p14:tracePt t="71980" x="9363075" y="3462338"/>
          <p14:tracePt t="71985" x="9367838" y="3468688"/>
          <p14:tracePt t="72000" x="9367838" y="3481388"/>
          <p14:tracePt t="72003" x="9374188" y="3487738"/>
          <p14:tracePt t="72020" x="9386888" y="3500438"/>
          <p14:tracePt t="72025" x="9393238" y="3511550"/>
          <p14:tracePt t="72040" x="9412288" y="3517900"/>
          <p14:tracePt t="72041" x="9423400" y="3524250"/>
          <p14:tracePt t="72049" x="9436100" y="3530600"/>
          <p14:tracePt t="72060" x="9442450" y="3536950"/>
          <p14:tracePt t="72066" x="9461500" y="3549650"/>
          <p14:tracePt t="72079" x="9478963" y="3554413"/>
          <p14:tracePt t="72083" x="9504363" y="3560763"/>
          <p14:tracePt t="72100" x="9559925" y="3573463"/>
          <p14:tracePt t="72105" x="9590088" y="3579813"/>
          <p14:tracePt t="72120" x="9620250" y="3586163"/>
          <p14:tracePt t="72121" x="9652000" y="3586163"/>
          <p14:tracePt t="72129" x="9682163" y="3586163"/>
          <p14:tracePt t="72140" x="9712325" y="3586163"/>
          <p14:tracePt t="72145" x="9750425" y="3586163"/>
          <p14:tracePt t="72160" x="9786938" y="3579813"/>
          <p14:tracePt t="72161" x="9823450" y="3573463"/>
          <p14:tracePt t="72169" x="9855200" y="3560763"/>
          <p14:tracePt t="72180" x="9885363" y="3543300"/>
          <p14:tracePt t="72185" x="9915525" y="3524250"/>
          <p14:tracePt t="72200" x="9947275" y="3505200"/>
          <p14:tracePt t="72201" x="9964738" y="3481388"/>
          <p14:tracePt t="72209" x="9983788" y="3462338"/>
          <p14:tracePt t="72220" x="10002838" y="3438525"/>
          <p14:tracePt t="72225" x="10013950" y="3413125"/>
          <p14:tracePt t="72240" x="10026650" y="3389313"/>
          <p14:tracePt t="72243" x="10045700" y="3352800"/>
          <p14:tracePt t="72260" x="10069513" y="3297238"/>
          <p14:tracePt t="72265" x="10075863" y="3271838"/>
          <p14:tracePt t="72280" x="10082213" y="3254375"/>
          <p14:tracePt t="72283" x="10088563" y="3235325"/>
          <p14:tracePt t="72300" x="10088563" y="3205163"/>
          <p14:tracePt t="72305" x="10088563" y="3192463"/>
          <p14:tracePt t="72320" x="10088563" y="3179763"/>
          <p14:tracePt t="72321" x="10088563" y="3160713"/>
          <p14:tracePt t="72329" x="10082213" y="3143250"/>
          <p14:tracePt t="72340" x="10075863" y="3124200"/>
          <p14:tracePt t="72345" x="10075863" y="3106738"/>
          <p14:tracePt t="72360" x="10069513" y="3087688"/>
          <p14:tracePt t="72361" x="10069513" y="3068638"/>
          <p14:tracePt t="72369" x="10063163" y="3044825"/>
          <p14:tracePt t="72380" x="10056813" y="3032125"/>
          <p14:tracePt t="72385" x="10052050" y="3008313"/>
          <p14:tracePt t="72400" x="10039350" y="2989263"/>
          <p14:tracePt t="72401" x="10033000" y="2970213"/>
          <p14:tracePt t="72409" x="10026650" y="2959100"/>
          <p14:tracePt t="72420" x="10020300" y="2940050"/>
          <p14:tracePt t="72425" x="10007600" y="2927350"/>
          <p14:tracePt t="72440" x="10002838" y="2914650"/>
          <p14:tracePt t="72441" x="10002838" y="2903538"/>
          <p14:tracePt t="72449" x="9996488" y="2897188"/>
          <p14:tracePt t="72460" x="9990138" y="2890838"/>
          <p14:tracePt t="72465" x="9990138" y="2884488"/>
          <p14:tracePt t="72480" x="9983788" y="2884488"/>
          <p14:tracePt t="72481" x="9983788" y="2878138"/>
          <p14:tracePt t="72489" x="9977438" y="2878138"/>
          <p14:tracePt t="72500" x="9971088" y="2871788"/>
          <p14:tracePt t="72505" x="9971088" y="2865438"/>
          <p14:tracePt t="72520" x="9964738" y="2865438"/>
          <p14:tracePt t="72522" x="9958388" y="2865438"/>
          <p14:tracePt t="72529" x="9947275" y="2860675"/>
          <p14:tracePt t="72540" x="9928225" y="2860675"/>
          <p14:tracePt t="72545" x="9909175" y="2854325"/>
          <p14:tracePt t="72560" x="9885363" y="2854325"/>
          <p14:tracePt t="72561" x="9855200" y="2847975"/>
          <p14:tracePt t="72569" x="9823450" y="2847975"/>
          <p14:tracePt t="72580" x="9793288" y="2847975"/>
          <p14:tracePt t="72585" x="9761538" y="2841625"/>
          <p14:tracePt t="72600" x="9725025" y="2841625"/>
          <p14:tracePt t="72602" x="9694863" y="2835275"/>
          <p14:tracePt t="72610" x="9663113" y="2835275"/>
          <p14:tracePt t="72620" x="9632950" y="2835275"/>
          <p14:tracePt t="72625" x="9609138" y="2835275"/>
          <p14:tracePt t="72640" x="9596438" y="2835275"/>
          <p14:tracePt t="72642" x="9577388" y="2835275"/>
          <p14:tracePt t="72649" x="9559925" y="2835275"/>
          <p14:tracePt t="72660" x="9553575" y="2835275"/>
          <p14:tracePt t="72665" x="9547225" y="2835275"/>
          <p14:tracePt t="72682" x="9540875" y="2835275"/>
          <p14:tracePt t="72713" x="9534525" y="2835275"/>
          <p14:tracePt t="72721" x="9534525" y="2841625"/>
          <p14:tracePt t="72737" x="9521825" y="2847975"/>
          <p14:tracePt t="72745" x="9510713" y="2860675"/>
          <p14:tracePt t="72753" x="9491663" y="2871788"/>
          <p14:tracePt t="72761" x="9478963" y="2884488"/>
          <p14:tracePt t="72769" x="9466263" y="2897188"/>
          <p14:tracePt t="72780" x="9448800" y="2914650"/>
          <p14:tracePt t="72785" x="9436100" y="2927350"/>
          <p14:tracePt t="72800" x="9417050" y="2946400"/>
          <p14:tracePt t="72801" x="9399588" y="2952750"/>
          <p14:tracePt t="72809" x="9386888" y="2963863"/>
          <p14:tracePt t="72820" x="9374188" y="2976563"/>
          <p14:tracePt t="72825" x="9363075" y="2982913"/>
          <p14:tracePt t="72840" x="9350375" y="3001963"/>
          <p14:tracePt t="72841" x="9337675" y="3013075"/>
          <p14:tracePt t="72849" x="9331325" y="3019425"/>
          <p14:tracePt t="72860" x="9324975" y="3032125"/>
          <p14:tracePt t="72866" x="9318625" y="3044825"/>
          <p14:tracePt t="72880" x="9307513" y="3068638"/>
          <p14:tracePt t="72881" x="9294813" y="3087688"/>
          <p14:tracePt t="72889" x="9288463" y="3106738"/>
          <p14:tracePt t="72900" x="9282113" y="3130550"/>
          <p14:tracePt t="72905" x="9275763" y="3155950"/>
          <p14:tracePt t="72920" x="9264650" y="3179763"/>
          <p14:tracePt t="72921" x="9264650" y="3192463"/>
          <p14:tracePt t="72929" x="9251950" y="3216275"/>
          <p14:tracePt t="72940" x="9251950" y="3241675"/>
          <p14:tracePt t="72945" x="9245600" y="3259138"/>
          <p14:tracePt t="72960" x="9245600" y="3278188"/>
          <p14:tracePt t="72962" x="9239250" y="3297238"/>
          <p14:tracePt t="72969" x="9239250" y="3314700"/>
          <p14:tracePt t="72981" x="9232900" y="3333750"/>
          <p14:tracePt t="72986" x="9226550" y="3357563"/>
          <p14:tracePt t="73000" x="9226550" y="3376613"/>
          <p14:tracePt t="73002" x="9220200" y="3389313"/>
          <p14:tracePt t="73009" x="9220200" y="3402013"/>
          <p14:tracePt t="73019" x="9215438" y="3413125"/>
          <p14:tracePt t="73025" x="9215438" y="3425825"/>
          <p14:tracePt t="73039" x="9209088" y="3432175"/>
          <p14:tracePt t="73044" x="9209088" y="3438525"/>
          <p14:tracePt t="73059" x="9209088" y="3451225"/>
          <p14:tracePt t="73073" x="9209088" y="3455988"/>
          <p14:tracePt t="73097" x="9209088" y="3462338"/>
          <p14:tracePt t="73113" x="9209088" y="3468688"/>
          <p14:tracePt t="73137" x="9209088" y="3475038"/>
          <p14:tracePt t="73153" x="9209088" y="3481388"/>
          <p14:tracePt t="73177" x="9209088" y="3487738"/>
          <p14:tracePt t="73201" x="9209088" y="3494088"/>
          <p14:tracePt t="73225" x="9209088" y="3500438"/>
          <p14:tracePt t="73257" x="9209088" y="3505200"/>
          <p14:tracePt t="74905" x="9202738" y="3505200"/>
          <p14:tracePt t="74921" x="9190038" y="3517900"/>
          <p14:tracePt t="74929" x="9166225" y="3536950"/>
          <p14:tracePt t="74937" x="9117013" y="3573463"/>
          <p14:tracePt t="74945" x="9048750" y="3629025"/>
          <p14:tracePt t="74953" x="8974138" y="3690938"/>
          <p14:tracePt t="74962" x="8888413" y="3751263"/>
          <p14:tracePt t="74969" x="8802688" y="3825875"/>
          <p14:tracePt t="74979" x="8704263" y="3898900"/>
          <p14:tracePt t="74985" x="8599488" y="3967163"/>
          <p14:tracePt t="74999" x="8494713" y="4041775"/>
          <p14:tracePt t="75003" x="8378825" y="4121150"/>
          <p14:tracePt t="75019" x="8186738" y="4243388"/>
          <p14:tracePt t="75025" x="8101013" y="4298950"/>
          <p14:tracePt t="75039" x="8034338" y="4348163"/>
          <p14:tracePt t="75043" x="7959725" y="4403725"/>
          <p14:tracePt t="75059" x="7831138" y="4478338"/>
          <p14:tracePt t="75065" x="7769225" y="4495800"/>
          <p14:tracePt t="75079" x="7720013" y="4514850"/>
          <p14:tracePt t="75082" x="7658100" y="4521200"/>
          <p14:tracePt t="75099" x="7510463" y="4527550"/>
          <p14:tracePt t="75105" x="7431088" y="4527550"/>
          <p14:tracePt t="75119" x="7350125" y="4521200"/>
          <p14:tracePt t="75125" x="7270750" y="4508500"/>
          <p14:tracePt t="75140" x="7123113" y="4489450"/>
          <p14:tracePt t="75146" x="7061200" y="4478338"/>
          <p14:tracePt t="75160" x="6994525" y="4465638"/>
          <p14:tracePt t="75161" x="6932613" y="4452938"/>
          <p14:tracePt t="75169" x="6883400" y="4440238"/>
          <p14:tracePt t="75179" x="6834188" y="4429125"/>
          <p14:tracePt t="75186" x="6797675" y="4422775"/>
          <p14:tracePt t="75200" x="6765925" y="4416425"/>
          <p14:tracePt t="75204" x="6748463" y="4410075"/>
          <p14:tracePt t="75220" x="6742113" y="4410075"/>
          <p14:tracePt t="75225" x="6735763" y="4410075"/>
          <p14:tracePt t="75241" x="6735763" y="4403725"/>
          <p14:tracePt t="75249" x="6742113" y="4403725"/>
          <p14:tracePt t="75265" x="6748463" y="4391025"/>
          <p14:tracePt t="75273" x="6754813" y="4391025"/>
          <p14:tracePt t="75281" x="6765925" y="4379913"/>
          <p14:tracePt t="75297" x="6772275" y="4373563"/>
          <p14:tracePt t="75313" x="6772275" y="4367213"/>
          <p14:tracePt t="75361" x="6772275" y="4360863"/>
          <p14:tracePt t="75377" x="6765925" y="4360863"/>
          <p14:tracePt t="75385" x="6759575" y="4360863"/>
          <p14:tracePt t="75393" x="6748463" y="4360863"/>
          <p14:tracePt t="75401" x="6729413" y="4360863"/>
          <p14:tracePt t="75409" x="6710363" y="4360863"/>
          <p14:tracePt t="75419" x="6686550" y="4360863"/>
          <p14:tracePt t="75425" x="6661150" y="4360863"/>
          <p14:tracePt t="75439" x="6630988" y="4360863"/>
          <p14:tracePt t="75443" x="6607175" y="4360863"/>
          <p14:tracePt t="75460" x="6569075" y="4360863"/>
          <p14:tracePt t="75465" x="6557963" y="4354513"/>
          <p14:tracePt t="75601" x="6562725" y="4354513"/>
          <p14:tracePt t="75609" x="6594475" y="4348163"/>
          <p14:tracePt t="75617" x="6637338" y="4341813"/>
          <p14:tracePt t="75625" x="6686550" y="4330700"/>
          <p14:tracePt t="75633" x="6759575" y="4324350"/>
          <p14:tracePt t="75641" x="6853238" y="4305300"/>
          <p14:tracePt t="75649" x="6962775" y="4286250"/>
          <p14:tracePt t="75659" x="7092950" y="4262438"/>
          <p14:tracePt t="75665" x="7289800" y="4219575"/>
          <p14:tracePt t="75679" x="7497763" y="4170363"/>
          <p14:tracePt t="75683" x="7720013" y="4121150"/>
          <p14:tracePt t="75699" x="8156575" y="4022725"/>
          <p14:tracePt t="75705" x="8334375" y="3986213"/>
          <p14:tracePt t="75719" x="8531225" y="3943350"/>
          <p14:tracePt t="75723" x="8667750" y="3911600"/>
          <p14:tracePt t="75740" x="8870950" y="3868738"/>
          <p14:tracePt t="75745" x="8937625" y="3856038"/>
          <p14:tracePt t="75760" x="8986838" y="3844925"/>
          <p14:tracePt t="75761" x="9012238" y="3838575"/>
          <p14:tracePt t="75769" x="9018588" y="3838575"/>
          <p14:tracePt t="75779" x="9023350" y="3832225"/>
          <p14:tracePt t="75889" x="9029700" y="3825875"/>
          <p14:tracePt t="75897" x="9029700" y="3819525"/>
          <p14:tracePt t="75905" x="9029700" y="3806825"/>
          <p14:tracePt t="75913" x="9036050" y="3795713"/>
          <p14:tracePt t="75921" x="9048750" y="3776663"/>
          <p14:tracePt t="75929" x="9067800" y="3751263"/>
          <p14:tracePt t="75939" x="9091613" y="3721100"/>
          <p14:tracePt t="75945" x="9110663" y="3697288"/>
          <p14:tracePt t="75959" x="9134475" y="3665538"/>
          <p14:tracePt t="75962" x="9159875" y="3641725"/>
          <p14:tracePt t="75969" x="9183688" y="3616325"/>
          <p14:tracePt t="75980" x="9220200" y="3586163"/>
          <p14:tracePt t="75985" x="9251950" y="3560763"/>
          <p14:tracePt t="76000" x="9288463" y="3536950"/>
          <p14:tracePt t="76001" x="9331325" y="3511550"/>
          <p14:tracePt t="76009" x="9374188" y="3487738"/>
          <p14:tracePt t="76019" x="9417050" y="3468688"/>
          <p14:tracePt t="76025" x="9472613" y="3444875"/>
          <p14:tracePt t="76039" x="9521825" y="3419475"/>
          <p14:tracePt t="76043" x="9571038" y="3406775"/>
          <p14:tracePt t="76059" x="9645650" y="3376613"/>
          <p14:tracePt t="76065" x="9675813" y="3357563"/>
          <p14:tracePt t="76080" x="9701213" y="3340100"/>
          <p14:tracePt t="76081" x="9725025" y="3327400"/>
          <p14:tracePt t="76089" x="9744075" y="3314700"/>
          <p14:tracePt t="76100" x="9756775" y="3308350"/>
          <p14:tracePt t="76105" x="9761538" y="3303588"/>
          <p14:tracePt t="76120" x="9767888" y="3297238"/>
          <p14:tracePt t="76121" x="9774238" y="3297238"/>
          <p14:tracePt t="76145" x="9774238" y="3290888"/>
          <p14:tracePt t="76153" x="9780588" y="3290888"/>
          <p14:tracePt t="76289" x="9780588" y="3284538"/>
          <p14:tracePt t="76329" x="9780588" y="3278188"/>
          <p14:tracePt t="76353" x="9786938" y="3271838"/>
          <p14:tracePt t="76449" x="9786938" y="3265488"/>
          <p14:tracePt t="76457" x="9786938" y="3259138"/>
          <p14:tracePt t="76465" x="9786938" y="3254375"/>
          <p14:tracePt t="76481" x="9793288" y="3248025"/>
          <p14:tracePt t="76585" x="9793288" y="3254375"/>
          <p14:tracePt t="76625" x="9793288" y="3248025"/>
          <p14:tracePt t="76633" x="9799638" y="3248025"/>
          <p14:tracePt t="76641" x="9810750" y="3235325"/>
          <p14:tracePt t="76649" x="9817100" y="3216275"/>
          <p14:tracePt t="76657" x="9836150" y="3192463"/>
          <p14:tracePt t="76665" x="9859963" y="3155950"/>
          <p14:tracePt t="76673" x="9879013" y="3124200"/>
          <p14:tracePt t="76681" x="9898063" y="3087688"/>
          <p14:tracePt t="76689" x="9909175" y="3051175"/>
          <p14:tracePt t="76700" x="9921875" y="3019425"/>
          <p14:tracePt t="76706" x="9928225" y="2995613"/>
          <p14:tracePt t="76719" x="9940925" y="2952750"/>
          <p14:tracePt t="76723" x="9947275" y="2914650"/>
          <p14:tracePt t="76740" x="9947275" y="2841625"/>
          <p14:tracePt t="76745" x="9940925" y="2805113"/>
          <p14:tracePt t="76760" x="9934575" y="2767013"/>
          <p14:tracePt t="76761" x="9928225" y="2730500"/>
          <p14:tracePt t="76769" x="9915525" y="2693988"/>
          <p14:tracePt t="76780" x="9904413" y="2670175"/>
          <p14:tracePt t="76785" x="9885363" y="2644775"/>
          <p14:tracePt t="76800" x="9866313" y="2632075"/>
          <p14:tracePt t="76803" x="9855200" y="2620963"/>
          <p14:tracePt t="76820" x="9829800" y="2595563"/>
          <p14:tracePt t="76825" x="9823450" y="2595563"/>
          <p14:tracePt t="76840" x="9823450" y="2589213"/>
          <p14:tracePt t="76843" x="9817100" y="2589213"/>
          <p14:tracePt t="76860" x="9805988" y="2589213"/>
          <p14:tracePt t="76865" x="9799638" y="2589213"/>
          <p14:tracePt t="76881" x="9793288" y="2589213"/>
          <p14:tracePt t="76889" x="9774238" y="2601913"/>
          <p14:tracePt t="76900" x="9756775" y="2608263"/>
          <p14:tracePt t="76906" x="9731375" y="2625725"/>
          <p14:tracePt t="76920" x="9707563" y="2644775"/>
          <p14:tracePt t="76921" x="9675813" y="2663825"/>
          <p14:tracePt t="76929" x="9645650" y="2687638"/>
          <p14:tracePt t="76940" x="9602788" y="2713038"/>
          <p14:tracePt t="76945" x="9547225" y="2743200"/>
          <p14:tracePt t="76960" x="9491663" y="2767013"/>
          <p14:tracePt t="76961" x="9442450" y="2792413"/>
          <p14:tracePt t="76970" x="9386888" y="2816225"/>
          <p14:tracePt t="76980" x="9337675" y="2835275"/>
          <p14:tracePt t="76986" x="9294813" y="2854325"/>
          <p14:tracePt t="77000" x="9258300" y="2878138"/>
          <p14:tracePt t="77001" x="9220200" y="2903538"/>
          <p14:tracePt t="77009" x="9196388" y="2921000"/>
          <p14:tracePt t="77020" x="9170988" y="2946400"/>
          <p14:tracePt t="77026" x="9159875" y="2970213"/>
          <p14:tracePt t="77040" x="9140825" y="2995613"/>
          <p14:tracePt t="77041" x="9128125" y="3019425"/>
          <p14:tracePt t="77049" x="9117013" y="3051175"/>
          <p14:tracePt t="77060" x="9104313" y="3087688"/>
          <p14:tracePt t="77066" x="9097963" y="3130550"/>
          <p14:tracePt t="77080" x="9085263" y="3173413"/>
          <p14:tracePt t="77083" x="9078913" y="3205163"/>
          <p14:tracePt t="77100" x="9078913" y="3297238"/>
          <p14:tracePt t="77105" x="9078913" y="3340100"/>
          <p14:tracePt t="77120" x="9078913" y="3376613"/>
          <p14:tracePt t="77121" x="9078913" y="3406775"/>
          <p14:tracePt t="77129" x="9085263" y="3438525"/>
          <p14:tracePt t="77140" x="9091613" y="3468688"/>
          <p14:tracePt t="77146" x="9104313" y="3494088"/>
          <p14:tracePt t="77160" x="9110663" y="3517900"/>
          <p14:tracePt t="77161" x="9121775" y="3530600"/>
          <p14:tracePt t="77169" x="9121775" y="3536950"/>
          <p14:tracePt t="77180" x="9128125" y="3543300"/>
          <p14:tracePt t="77185" x="9134475" y="3549650"/>
          <p14:tracePt t="77200" x="9134475" y="3554413"/>
          <p14:tracePt t="77203" x="9147175" y="3560763"/>
          <p14:tracePt t="77220" x="9153525" y="3573463"/>
          <p14:tracePt t="77225" x="9159875" y="3579813"/>
          <p14:tracePt t="77240" x="9159875" y="3586163"/>
          <p14:tracePt t="77243" x="9170988" y="3592513"/>
          <p14:tracePt t="77260" x="9196388" y="3616325"/>
          <p14:tracePt t="77266" x="9215438" y="3629025"/>
          <p14:tracePt t="77280" x="9232900" y="3641725"/>
          <p14:tracePt t="77282" x="9251950" y="3659188"/>
          <p14:tracePt t="77290" x="9269413" y="3671888"/>
          <p14:tracePt t="77300" x="9294813" y="3690938"/>
          <p14:tracePt t="77306" x="9324975" y="3708400"/>
          <p14:tracePt t="77320" x="9356725" y="3727450"/>
          <p14:tracePt t="77321" x="9386888" y="3740150"/>
          <p14:tracePt t="77329" x="9417050" y="3746500"/>
          <p14:tracePt t="77340" x="9455150" y="3757613"/>
          <p14:tracePt t="77345" x="9491663" y="3763963"/>
          <p14:tracePt t="77360" x="9534525" y="3776663"/>
          <p14:tracePt t="77361" x="9590088" y="3783013"/>
          <p14:tracePt t="77369" x="9645650" y="3783013"/>
          <p14:tracePt t="77380" x="9701213" y="3783013"/>
          <p14:tracePt t="77385" x="9750425" y="3783013"/>
          <p14:tracePt t="77400" x="9799638" y="3783013"/>
          <p14:tracePt t="77402" x="9829800" y="3783013"/>
          <p14:tracePt t="77409" x="9866313" y="3783013"/>
          <p14:tracePt t="77420" x="9898063" y="3770313"/>
          <p14:tracePt t="77425" x="9921875" y="3757613"/>
          <p14:tracePt t="77440" x="9940925" y="3746500"/>
          <p14:tracePt t="77441" x="9958388" y="3727450"/>
          <p14:tracePt t="77449" x="9971088" y="3702050"/>
          <p14:tracePt t="77460" x="9983788" y="3684588"/>
          <p14:tracePt t="77465" x="9990138" y="3648075"/>
          <p14:tracePt t="77480" x="10002838" y="3609975"/>
          <p14:tracePt t="77481" x="10007600" y="3573463"/>
          <p14:tracePt t="77489" x="10013950" y="3536950"/>
          <p14:tracePt t="77500" x="10026650" y="3494088"/>
          <p14:tracePt t="77505" x="10033000" y="3455988"/>
          <p14:tracePt t="77520" x="10045700" y="3419475"/>
          <p14:tracePt t="77521" x="10052050" y="3376613"/>
          <p14:tracePt t="77529" x="10052050" y="3340100"/>
          <p14:tracePt t="77540" x="10052050" y="3308350"/>
          <p14:tracePt t="77545" x="10045700" y="3290888"/>
          <p14:tracePt t="77560" x="10039350" y="3265488"/>
          <p14:tracePt t="77561" x="10039350" y="3241675"/>
          <p14:tracePt t="77569" x="10026650" y="3216275"/>
          <p14:tracePt t="77580" x="10020300" y="3192463"/>
          <p14:tracePt t="77586" x="10007600" y="3173413"/>
          <p14:tracePt t="77600" x="10002838" y="3155950"/>
          <p14:tracePt t="77604" x="9990138" y="3136900"/>
          <p14:tracePt t="77620" x="9964738" y="3106738"/>
          <p14:tracePt t="77625" x="9953625" y="3087688"/>
          <p14:tracePt t="77640" x="9934575" y="3068638"/>
          <p14:tracePt t="77643" x="9921875" y="3044825"/>
          <p14:tracePt t="77660" x="9898063" y="3013075"/>
          <p14:tracePt t="77666" x="9885363" y="2995613"/>
          <p14:tracePt t="77680" x="9879013" y="2982913"/>
          <p14:tracePt t="77682" x="9866313" y="2970213"/>
          <p14:tracePt t="77689" x="9859963" y="2963863"/>
          <p14:tracePt t="77700" x="9859963" y="2959100"/>
          <p14:tracePt t="77705" x="9855200" y="2952750"/>
          <p14:tracePt t="77721" x="9855200" y="2946400"/>
          <p14:tracePt t="77737" x="9848850" y="2946400"/>
          <p14:tracePt t="77745" x="9848850" y="2940050"/>
          <p14:tracePt t="77769" x="9842500" y="2933700"/>
          <p14:tracePt t="77801" x="9836150" y="2933700"/>
          <p14:tracePt t="77833" x="9829800" y="2933700"/>
          <p14:tracePt t="77841" x="9823450" y="2933700"/>
          <p14:tracePt t="77849" x="9810750" y="2933700"/>
          <p14:tracePt t="77857" x="9786938" y="2940050"/>
          <p14:tracePt t="77865" x="9756775" y="2946400"/>
          <p14:tracePt t="77873" x="9718675" y="2952750"/>
          <p14:tracePt t="77881" x="9682163" y="2959100"/>
          <p14:tracePt t="77889" x="9645650" y="2976563"/>
          <p14:tracePt t="77900" x="9609138" y="2989263"/>
          <p14:tracePt t="77906" x="9564688" y="3001963"/>
          <p14:tracePt t="77920" x="9528175" y="3013075"/>
          <p14:tracePt t="77921" x="9498013" y="3032125"/>
          <p14:tracePt t="77929" x="9478963" y="3038475"/>
          <p14:tracePt t="77940" x="9461500" y="3051175"/>
          <p14:tracePt t="77946" x="9442450" y="3062288"/>
          <p14:tracePt t="77960" x="9423400" y="3074988"/>
          <p14:tracePt t="77961" x="9412288" y="3081338"/>
          <p14:tracePt t="77969" x="9399588" y="3100388"/>
          <p14:tracePt t="77980" x="9386888" y="3111500"/>
          <p14:tracePt t="77986" x="9374188" y="3124200"/>
          <p14:tracePt t="78000" x="9367838" y="3143250"/>
          <p14:tracePt t="78001" x="9356725" y="3160713"/>
          <p14:tracePt t="78009" x="9344025" y="3173413"/>
          <p14:tracePt t="78020" x="9331325" y="3192463"/>
          <p14:tracePt t="78025" x="9324975" y="3209925"/>
          <p14:tracePt t="78038" x="9313863" y="3222625"/>
          <p14:tracePt t="78043" x="9307513" y="3235325"/>
          <p14:tracePt t="78058" x="9288463" y="3259138"/>
          <p14:tracePt t="78065" x="9282113" y="3271838"/>
          <p14:tracePt t="78078" x="9282113" y="3278188"/>
          <p14:tracePt t="78083" x="9275763" y="3284538"/>
          <p14:tracePt t="78099" x="9269413" y="3297238"/>
          <p14:tracePt t="78113" x="9264650" y="3297238"/>
          <p14:tracePt t="78121" x="9264650" y="3303588"/>
          <p14:tracePt t="78129" x="9264650" y="3308350"/>
          <p14:tracePt t="78138" x="9264650" y="3314700"/>
          <p14:tracePt t="78145" x="9258300" y="3314700"/>
          <p14:tracePt t="78158" x="9258300" y="3321050"/>
          <p14:tracePt t="78162" x="9258300" y="3327400"/>
          <p14:tracePt t="78179" x="9258300" y="3340100"/>
          <p14:tracePt t="78193" x="9258300" y="3346450"/>
          <p14:tracePt t="78201" x="9258300" y="3357563"/>
          <p14:tracePt t="78209" x="9258300" y="3363913"/>
          <p14:tracePt t="78218" x="9258300" y="3376613"/>
          <p14:tracePt t="78225" x="9258300" y="3389313"/>
          <p14:tracePt t="78238" x="9264650" y="3402013"/>
          <p14:tracePt t="78243" x="9264650" y="3413125"/>
          <p14:tracePt t="78259" x="9275763" y="3451225"/>
          <p14:tracePt t="78265" x="9282113" y="3462338"/>
          <p14:tracePt t="78279" x="9288463" y="3481388"/>
          <p14:tracePt t="78283" x="9294813" y="3500438"/>
          <p14:tracePt t="78299" x="9324975" y="3549650"/>
          <p14:tracePt t="78305" x="9337675" y="3567113"/>
          <p14:tracePt t="78319" x="9356725" y="3586163"/>
          <p14:tracePt t="78323" x="9367838" y="3609975"/>
          <p14:tracePt t="78339" x="9399588" y="3652838"/>
          <p14:tracePt t="78345" x="9412288" y="3671888"/>
          <p14:tracePt t="78359" x="9429750" y="3690938"/>
          <p14:tracePt t="78363" x="9442450" y="3714750"/>
          <p14:tracePt t="78378" x="9472613" y="3740150"/>
          <p14:tracePt t="78385" x="9485313" y="3757613"/>
          <p14:tracePt t="78399" x="9510713" y="3776663"/>
          <p14:tracePt t="78403" x="9528175" y="3800475"/>
          <p14:tracePt t="78418" x="9559925" y="3825875"/>
          <p14:tracePt t="78425" x="9571038" y="3838575"/>
          <p14:tracePt t="78438" x="9590088" y="3849688"/>
          <p14:tracePt t="78442" x="9609138" y="3868738"/>
          <p14:tracePt t="78458" x="9626600" y="3881438"/>
          <p14:tracePt t="78465" x="9632950" y="3887788"/>
          <p14:tracePt t="78479" x="9639300" y="3887788"/>
          <p14:tracePt t="78483" x="9645650" y="3887788"/>
          <p14:tracePt t="78498" x="9652000" y="3894138"/>
          <p14:tracePt t="78505" x="9658350" y="3894138"/>
          <p14:tracePt t="78519" x="9663113" y="3894138"/>
          <p14:tracePt t="78522" x="9675813" y="3894138"/>
          <p14:tracePt t="78539" x="9718675" y="3898900"/>
          <p14:tracePt t="78545" x="9744075" y="3905250"/>
          <p14:tracePt t="78559" x="9774238" y="3905250"/>
          <p14:tracePt t="78563" x="9810750" y="3905250"/>
          <p14:tracePt t="78579" x="9904413" y="3898900"/>
          <p14:tracePt t="78586" x="9964738" y="3894138"/>
          <p14:tracePt t="78599" x="10020300" y="3875088"/>
          <p14:tracePt t="78604" x="10075863" y="3862388"/>
          <p14:tracePt t="78619" x="10180638" y="3813175"/>
          <p14:tracePt t="78626" x="10223500" y="3783013"/>
          <p14:tracePt t="78639" x="10266363" y="3751263"/>
          <p14:tracePt t="78643" x="10309225" y="3714750"/>
          <p14:tracePt t="78659" x="10364788" y="3648075"/>
          <p14:tracePt t="78665" x="10383838" y="3616325"/>
          <p14:tracePt t="78679" x="10390188" y="3586163"/>
          <p14:tracePt t="78683" x="10396538" y="3554413"/>
          <p14:tracePt t="78699" x="10396538" y="3481388"/>
          <p14:tracePt t="78705" x="10396538" y="3451225"/>
          <p14:tracePt t="78719" x="10383838" y="3419475"/>
          <p14:tracePt t="78724" x="10371138" y="3395663"/>
          <p14:tracePt t="78739" x="10340975" y="3333750"/>
          <p14:tracePt t="78746" x="10315575" y="3290888"/>
          <p14:tracePt t="78759" x="10298113" y="3259138"/>
          <p14:tracePt t="78764" x="10279063" y="3228975"/>
          <p14:tracePt t="78779" x="10223500" y="3167063"/>
          <p14:tracePt t="78786" x="10193338" y="3136900"/>
          <p14:tracePt t="78799" x="10161588" y="3111500"/>
          <p14:tracePt t="78804" x="10131425" y="3094038"/>
          <p14:tracePt t="78819" x="10075863" y="3062288"/>
          <p14:tracePt t="78825" x="10063163" y="3057525"/>
          <p14:tracePt t="78839" x="10056813" y="3051175"/>
          <p14:tracePt t="78845" x="10052050" y="3051175"/>
          <p14:tracePt t="78929" x="10045700" y="3057525"/>
          <p14:tracePt t="78969" x="10045700" y="3062288"/>
          <p14:tracePt t="79217" x="10039350" y="3062288"/>
          <p14:tracePt t="79249" x="10039350" y="3068638"/>
          <p14:tracePt t="79273" x="10033000" y="3068638"/>
          <p14:tracePt t="79313" x="10026650" y="3074988"/>
          <p14:tracePt t="79337" x="10020300" y="3074988"/>
          <p14:tracePt t="79353" x="10013950" y="3081338"/>
          <p14:tracePt t="79361" x="10007600" y="3081338"/>
          <p14:tracePt t="79369" x="10002838" y="3081338"/>
          <p14:tracePt t="79377" x="9990138" y="3087688"/>
          <p14:tracePt t="79385" x="9971088" y="3087688"/>
          <p14:tracePt t="79393" x="9947275" y="3094038"/>
          <p14:tracePt t="79401" x="9921875" y="3100388"/>
          <p14:tracePt t="79409" x="9891713" y="3100388"/>
          <p14:tracePt t="79419" x="9866313" y="3106738"/>
          <p14:tracePt t="79425" x="9842500" y="3111500"/>
          <p14:tracePt t="79439" x="9817100" y="3111500"/>
          <p14:tracePt t="79443" x="9799638" y="3117850"/>
          <p14:tracePt t="79459" x="9780588" y="3117850"/>
          <p14:tracePt t="79465" x="9774238" y="3117850"/>
          <p14:tracePt t="80705" x="9767888" y="3117850"/>
          <p14:tracePt t="80713" x="9767888" y="3094038"/>
          <p14:tracePt t="80721" x="9756775" y="3062288"/>
          <p14:tracePt t="80729" x="9744075" y="3019425"/>
          <p14:tracePt t="80737" x="9731375" y="2963863"/>
          <p14:tracePt t="80745" x="9712325" y="2897188"/>
          <p14:tracePt t="80753" x="9694863" y="2822575"/>
          <p14:tracePt t="80761" x="9688513" y="2749550"/>
          <p14:tracePt t="80769" x="9675813" y="2670175"/>
          <p14:tracePt t="80779" x="9669463" y="2589213"/>
          <p14:tracePt t="80785" x="9663113" y="2509838"/>
          <p14:tracePt t="80799" x="9658350" y="2435225"/>
          <p14:tracePt t="80803" x="9645650" y="2355850"/>
          <p14:tracePt t="80820" x="9620250" y="2220913"/>
          <p14:tracePt t="80826" x="9609138" y="2171700"/>
          <p14:tracePt t="80839" x="9602788" y="2133600"/>
          <p14:tracePt t="80843" x="9596438" y="2103438"/>
          <p14:tracePt t="80859" x="9590088" y="2066925"/>
          <p14:tracePt t="81721" x="9590088" y="2073275"/>
          <p14:tracePt t="81729" x="9590088" y="2084388"/>
          <p14:tracePt t="81737" x="9590088" y="2097088"/>
          <p14:tracePt t="81745" x="9596438" y="2116138"/>
          <p14:tracePt t="81753" x="9596438" y="2133600"/>
          <p14:tracePt t="81761" x="9609138" y="2146300"/>
          <p14:tracePt t="81769" x="9609138" y="2171700"/>
          <p14:tracePt t="81779" x="9613900" y="2195513"/>
          <p14:tracePt t="81786" x="9620250" y="2220913"/>
          <p14:tracePt t="81799" x="9626600" y="2238375"/>
          <p14:tracePt t="81803" x="9626600" y="2257425"/>
          <p14:tracePt t="81819" x="9632950" y="2287588"/>
          <p14:tracePt t="81826" x="9639300" y="2293938"/>
          <p14:tracePt t="81839" x="9639300" y="2300288"/>
          <p14:tracePt t="81857" x="9639300" y="2306638"/>
          <p14:tracePt t="81865" x="9639300" y="2312988"/>
          <p14:tracePt t="81873" x="9632950" y="2312988"/>
          <p14:tracePt t="81881" x="9632950" y="2319338"/>
          <p14:tracePt t="81889" x="9632950" y="2325688"/>
          <p14:tracePt t="81899" x="9632950" y="2330450"/>
          <p14:tracePt t="81905" x="9632950" y="2336800"/>
          <p14:tracePt t="81919" x="9626600" y="2349500"/>
          <p14:tracePt t="81923" x="9620250" y="2362200"/>
          <p14:tracePt t="81940" x="9620250" y="2392363"/>
          <p14:tracePt t="81945" x="9613900" y="2411413"/>
          <p14:tracePt t="81960" x="9613900" y="2428875"/>
          <p14:tracePt t="81962" x="9609138" y="2454275"/>
          <p14:tracePt t="81969" x="9609138" y="2478088"/>
          <p14:tracePt t="81980" x="9602788" y="2503488"/>
          <p14:tracePt t="81986" x="9596438" y="2533650"/>
          <p14:tracePt t="82000" x="9590088" y="2559050"/>
          <p14:tracePt t="82003" x="9590088" y="2589213"/>
          <p14:tracePt t="82020" x="9590088" y="2663825"/>
          <p14:tracePt t="82025" x="9590088" y="2706688"/>
          <p14:tracePt t="82040" x="9590088" y="2755900"/>
          <p14:tracePt t="82041" x="9596438" y="2798763"/>
          <p14:tracePt t="82049" x="9596438" y="2841625"/>
          <p14:tracePt t="82060" x="9609138" y="2878138"/>
          <p14:tracePt t="82065" x="9626600" y="2909888"/>
          <p14:tracePt t="82080" x="9639300" y="2927350"/>
          <p14:tracePt t="82083" x="9658350" y="2933700"/>
          <p14:tracePt t="82100" x="9694863" y="2914650"/>
          <p14:tracePt t="82105" x="9712325" y="2897188"/>
          <p14:tracePt t="82120" x="9731375" y="2860675"/>
          <p14:tracePt t="82121" x="9737725" y="2828925"/>
          <p14:tracePt t="82281" x="9744075" y="2828925"/>
          <p14:tracePt t="82289" x="9744075" y="2847975"/>
          <p14:tracePt t="82297" x="9744075" y="2884488"/>
          <p14:tracePt t="82305" x="9737725" y="2927350"/>
          <p14:tracePt t="82313" x="9725025" y="2963863"/>
          <p14:tracePt t="82321" x="9718675" y="3013075"/>
          <p14:tracePt t="82329" x="9701213" y="3057525"/>
          <p14:tracePt t="82340" x="9675813" y="3081338"/>
          <p14:tracePt t="82346" x="9663113" y="3106738"/>
          <p14:tracePt t="82359" x="9645650" y="3124200"/>
          <p14:tracePt t="82363" x="9632950" y="3143250"/>
          <p14:tracePt t="82380" x="9613900" y="3186113"/>
          <p14:tracePt t="82386" x="9596438" y="3216275"/>
          <p14:tracePt t="82400" x="9590088" y="3241675"/>
          <p14:tracePt t="82403" x="9583738" y="3271838"/>
          <p14:tracePt t="82420" x="9577388" y="3308350"/>
          <p14:tracePt t="82426" x="9571038" y="3321050"/>
          <p14:tracePt t="82440" x="9571038" y="3327400"/>
          <p14:tracePt t="82449" x="9571038" y="3333750"/>
          <p14:tracePt t="82689" x="9571038" y="3340100"/>
          <p14:tracePt t="82737" x="9564688" y="3340100"/>
          <p14:tracePt t="82745" x="9564688" y="3346450"/>
          <p14:tracePt t="82801" x="9564688" y="3352800"/>
          <p14:tracePt t="82817" x="9564688" y="3357563"/>
          <p14:tracePt t="82841" x="9564688" y="3363913"/>
          <p14:tracePt t="82857" x="9559925" y="3370263"/>
          <p14:tracePt t="82865" x="9559925" y="3376613"/>
          <p14:tracePt t="82873" x="9559925" y="3382963"/>
          <p14:tracePt t="82881" x="9559925" y="3389313"/>
          <p14:tracePt t="82889" x="9559925" y="3395663"/>
          <p14:tracePt t="82900" x="9559925" y="3402013"/>
          <p14:tracePt t="82905" x="9564688" y="3406775"/>
          <p14:tracePt t="82920" x="9564688" y="3413125"/>
          <p14:tracePt t="82921" x="9571038" y="3419475"/>
          <p14:tracePt t="82929" x="9583738" y="3432175"/>
          <p14:tracePt t="82940" x="9596438" y="3438525"/>
          <p14:tracePt t="82946" x="9613900" y="3444875"/>
          <p14:tracePt t="82960" x="9639300" y="3451225"/>
          <p14:tracePt t="82962" x="9669463" y="3451225"/>
          <p14:tracePt t="82969" x="9701213" y="3451225"/>
          <p14:tracePt t="82980" x="9737725" y="3444875"/>
          <p14:tracePt t="82985" x="9774238" y="3438525"/>
          <p14:tracePt t="83000" x="9810750" y="3425825"/>
          <p14:tracePt t="83001" x="9859963" y="3413125"/>
          <p14:tracePt t="83009" x="9898063" y="3395663"/>
          <p14:tracePt t="83020" x="9940925" y="3376613"/>
          <p14:tracePt t="83025" x="9977438" y="3352800"/>
          <p14:tracePt t="83040" x="10013950" y="3327400"/>
          <p14:tracePt t="83041" x="10039350" y="3303588"/>
          <p14:tracePt t="83049" x="10063163" y="3271838"/>
          <p14:tracePt t="83058" x="10088563" y="3241675"/>
          <p14:tracePt t="83065" x="10101263" y="3205163"/>
          <p14:tracePt t="83078" x="10118725" y="3167063"/>
          <p14:tracePt t="83083" x="10118725" y="3136900"/>
          <p14:tracePt t="83098" x="10125075" y="3057525"/>
          <p14:tracePt t="83105" x="10112375" y="3013075"/>
          <p14:tracePt t="83118" x="10106025" y="2970213"/>
          <p14:tracePt t="83123" x="10088563" y="2927350"/>
          <p14:tracePt t="83139" x="10039350" y="2841625"/>
          <p14:tracePt t="83145" x="10013950" y="2805113"/>
          <p14:tracePt t="83159" x="9990138" y="2773363"/>
          <p14:tracePt t="83163" x="9953625" y="2743200"/>
          <p14:tracePt t="83179" x="9891713" y="2687638"/>
          <p14:tracePt t="83185" x="9859963" y="2670175"/>
          <p14:tracePt t="83199" x="9836150" y="2651125"/>
          <p14:tracePt t="83204" x="9810750" y="2638425"/>
          <p14:tracePt t="83219" x="9761538" y="2620963"/>
          <p14:tracePt t="83225" x="9737725" y="2614613"/>
          <p14:tracePt t="83239" x="9718675" y="2614613"/>
          <p14:tracePt t="83243" x="9694863" y="2614613"/>
          <p14:tracePt t="83260" x="9658350" y="2620963"/>
          <p14:tracePt t="83266" x="9632950" y="2625725"/>
          <p14:tracePt t="83279" x="9609138" y="2632075"/>
          <p14:tracePt t="83284" x="9583738" y="2644775"/>
          <p14:tracePt t="83299" x="9540875" y="2674938"/>
          <p14:tracePt t="83306" x="9515475" y="2687638"/>
          <p14:tracePt t="83319" x="9491663" y="2700338"/>
          <p14:tracePt t="83323" x="9472613" y="2724150"/>
          <p14:tracePt t="83339" x="9417050" y="2773363"/>
          <p14:tracePt t="83345" x="9393238" y="2798763"/>
          <p14:tracePt t="83359" x="9367838" y="2822575"/>
          <p14:tracePt t="83364" x="9344025" y="2854325"/>
          <p14:tracePt t="83379" x="9288463" y="2909888"/>
          <p14:tracePt t="83385" x="9251950" y="2946400"/>
          <p14:tracePt t="83399" x="9220200" y="2982913"/>
          <p14:tracePt t="83405" x="9196388" y="3019425"/>
          <p14:tracePt t="83419" x="9153525" y="3087688"/>
          <p14:tracePt t="83425" x="9134475" y="3117850"/>
          <p14:tracePt t="83439" x="9128125" y="3155950"/>
          <p14:tracePt t="83443" x="9117013" y="3192463"/>
          <p14:tracePt t="83459" x="9110663" y="3271838"/>
          <p14:tracePt t="83465" x="9117013" y="3308350"/>
          <p14:tracePt t="83479" x="9121775" y="3352800"/>
          <p14:tracePt t="83484" x="9128125" y="3395663"/>
          <p14:tracePt t="83499" x="9153525" y="3481388"/>
          <p14:tracePt t="83505" x="9170988" y="3517900"/>
          <p14:tracePt t="83519" x="9183688" y="3554413"/>
          <p14:tracePt t="83525" x="9202738" y="3592513"/>
          <p14:tracePt t="83539" x="9226550" y="3641725"/>
          <p14:tracePt t="83545" x="9245600" y="3659188"/>
          <p14:tracePt t="83559" x="9258300" y="3678238"/>
          <p14:tracePt t="83563" x="9264650" y="3690938"/>
          <p14:tracePt t="83579" x="9282113" y="3721100"/>
          <p14:tracePt t="83585" x="9294813" y="3733800"/>
          <p14:tracePt t="83598" x="9301163" y="3740150"/>
          <p14:tracePt t="83603" x="9313863" y="3751263"/>
          <p14:tracePt t="83619" x="9324975" y="3763963"/>
          <p14:tracePt t="83633" x="9331325" y="3770313"/>
          <p14:tracePt t="83641" x="9337675" y="3776663"/>
          <p14:tracePt t="83649" x="9344025" y="3783013"/>
          <p14:tracePt t="83665" x="9350375" y="3789363"/>
          <p14:tracePt t="83689" x="9356725" y="3789363"/>
          <p14:tracePt t="83697" x="9363075" y="3795713"/>
          <p14:tracePt t="83705" x="9367838" y="3795713"/>
          <p14:tracePt t="83721" x="9374188" y="3800475"/>
          <p14:tracePt t="83729" x="9386888" y="3800475"/>
          <p14:tracePt t="83737" x="9399588" y="3806825"/>
          <p14:tracePt t="83745" x="9412288" y="3806825"/>
          <p14:tracePt t="83753" x="9423400" y="3813175"/>
          <p14:tracePt t="83761" x="9429750" y="3813175"/>
          <p14:tracePt t="83769" x="9436100" y="3813175"/>
          <p14:tracePt t="83778" x="9448800" y="3813175"/>
          <p14:tracePt t="83785" x="9455150" y="3813175"/>
          <p14:tracePt t="83809" x="9461500" y="3813175"/>
          <p14:tracePt t="83833" x="9466263" y="3813175"/>
          <p14:tracePt t="83857" x="9472613" y="3813175"/>
          <p14:tracePt t="83873" x="9478963" y="3806825"/>
          <p14:tracePt t="83897" x="9485313" y="3800475"/>
          <p14:tracePt t="83905" x="9491663" y="3795713"/>
          <p14:tracePt t="83913" x="9498013" y="3795713"/>
          <p14:tracePt t="83921" x="9504363" y="3783013"/>
          <p14:tracePt t="83929" x="9515475" y="3776663"/>
          <p14:tracePt t="83939" x="9521825" y="3770313"/>
          <p14:tracePt t="83945" x="9528175" y="3770313"/>
          <p14:tracePt t="83959" x="9534525" y="3763963"/>
          <p14:tracePt t="83969" x="9540875" y="3757613"/>
          <p14:tracePt t="83985" x="9547225" y="3757613"/>
          <p14:tracePt t="83993" x="9547225" y="3751263"/>
          <p14:tracePt t="84113" x="9547225" y="3746500"/>
          <p14:tracePt t="84121" x="9553575" y="3746500"/>
          <p14:tracePt t="84145" x="9553575" y="3740150"/>
          <p14:tracePt t="84161" x="9553575" y="3733800"/>
          <p14:tracePt t="84169" x="9559925" y="3727450"/>
          <p14:tracePt t="84185" x="9559925" y="3721100"/>
          <p14:tracePt t="84201" x="9564688" y="3714750"/>
          <p14:tracePt t="84217" x="9564688" y="3708400"/>
          <p14:tracePt t="84225" x="9571038" y="3708400"/>
          <p14:tracePt t="84233" x="9571038" y="3702050"/>
          <p14:tracePt t="84249" x="9571038" y="3697288"/>
          <p14:tracePt t="84265" x="9577388" y="3697288"/>
          <p14:tracePt t="84273" x="9577388" y="3690938"/>
          <p14:tracePt t="84305" x="9577388" y="3684588"/>
          <p14:tracePt t="84329" x="9583738" y="3684588"/>
          <p14:tracePt t="84353" x="9583738" y="3678238"/>
          <p14:tracePt t="84377" x="9590088" y="3678238"/>
          <p14:tracePt t="84393" x="9590088" y="3671888"/>
          <p14:tracePt t="84409" x="9590088" y="3665538"/>
          <p14:tracePt t="84425" x="9596438" y="3659188"/>
          <p14:tracePt t="84433" x="9596438" y="3652838"/>
          <p14:tracePt t="84441" x="9596438" y="3648075"/>
          <p14:tracePt t="84449" x="9602788" y="3641725"/>
          <p14:tracePt t="84457" x="9602788" y="3635375"/>
          <p14:tracePt t="84473" x="9602788" y="3622675"/>
          <p14:tracePt t="84481" x="9602788" y="3616325"/>
          <p14:tracePt t="84489" x="9602788" y="3609975"/>
          <p14:tracePt t="84497" x="9609138" y="3598863"/>
          <p14:tracePt t="84505" x="9609138" y="3592513"/>
          <p14:tracePt t="84521" x="9609138" y="3586163"/>
          <p14:tracePt t="85953" x="9609138" y="3579813"/>
          <p14:tracePt t="85993" x="9613900" y="3573463"/>
          <p14:tracePt t="86017" x="9620250" y="3567113"/>
          <p14:tracePt t="86033" x="9626600" y="3567113"/>
          <p14:tracePt t="86049" x="9626600" y="3560763"/>
          <p14:tracePt t="86265" x="9632950" y="3560763"/>
          <p14:tracePt t="86273" x="9632950" y="3554413"/>
          <p14:tracePt t="86297" x="9632950" y="3549650"/>
          <p14:tracePt t="86313" x="9632950" y="3543300"/>
          <p14:tracePt t="86321" x="9639300" y="3543300"/>
          <p14:tracePt t="86337" x="9639300" y="3536950"/>
          <p14:tracePt t="86345" x="9652000" y="3530600"/>
          <p14:tracePt t="86353" x="9658350" y="3524250"/>
          <p14:tracePt t="86361" x="9663113" y="3524250"/>
          <p14:tracePt t="86369" x="9669463" y="3517900"/>
          <p14:tracePt t="86380" x="9682163" y="3511550"/>
          <p14:tracePt t="86386" x="9688513" y="3505200"/>
          <p14:tracePt t="86399" x="9694863" y="3505200"/>
          <p14:tracePt t="86417" x="9701213" y="3500438"/>
          <p14:tracePt t="86489" x="9707563" y="3500438"/>
          <p14:tracePt t="86497" x="9707563" y="3494088"/>
          <p14:tracePt t="86513" x="9712325" y="3494088"/>
          <p14:tracePt t="86521" x="9718675" y="3487738"/>
          <p14:tracePt t="86529" x="9731375" y="3481388"/>
          <p14:tracePt t="86537" x="9744075" y="3475038"/>
          <p14:tracePt t="86545" x="9756775" y="3468688"/>
          <p14:tracePt t="86553" x="9774238" y="3462338"/>
          <p14:tracePt t="86561" x="9786938" y="3455988"/>
          <p14:tracePt t="86569" x="9793288" y="3455988"/>
          <p14:tracePt t="86580" x="9805988" y="3451225"/>
          <p14:tracePt t="86585" x="9805988" y="3444875"/>
          <p14:tracePt t="86599" x="9810750" y="3444875"/>
          <p14:tracePt t="86609" x="9817100" y="3444875"/>
          <p14:tracePt t="86620" x="9817100" y="3438525"/>
          <p14:tracePt t="86633" x="9823450" y="3438525"/>
          <p14:tracePt t="86649" x="9829800" y="3438525"/>
          <p14:tracePt t="86657" x="9829800" y="3432175"/>
          <p14:tracePt t="86681" x="9836150" y="3432175"/>
          <p14:tracePt t="87001" x="9842500" y="3432175"/>
          <p14:tracePt t="87009" x="9842500" y="3425825"/>
          <p14:tracePt t="87025" x="9848850" y="3425825"/>
          <p14:tracePt t="87041" x="9848850" y="3419475"/>
          <p14:tracePt t="87049" x="9855200" y="3419475"/>
          <p14:tracePt t="87073" x="9855200" y="3413125"/>
          <p14:tracePt t="87129" x="9855200" y="3406775"/>
          <p14:tracePt t="87137" x="9859963" y="3402013"/>
          <p14:tracePt t="87153" x="9859963" y="3395663"/>
          <p14:tracePt t="87241" x="9855200" y="3395663"/>
          <p14:tracePt t="87249" x="9848850" y="3395663"/>
          <p14:tracePt t="87257" x="9842500" y="3395663"/>
          <p14:tracePt t="87265" x="9829800" y="3402013"/>
          <p14:tracePt t="87273" x="9810750" y="3406775"/>
          <p14:tracePt t="87281" x="9786938" y="3413125"/>
          <p14:tracePt t="87289" x="9761538" y="3425825"/>
          <p14:tracePt t="87299" x="9731375" y="3432175"/>
          <p14:tracePt t="87305" x="9701213" y="3438525"/>
          <p14:tracePt t="87320" x="9675813" y="3444875"/>
          <p14:tracePt t="87323" x="9645650" y="3451225"/>
          <p14:tracePt t="87340" x="9613900" y="3455988"/>
          <p14:tracePt t="87353" x="9609138" y="3455988"/>
          <p14:tracePt t="87417" x="9602788" y="3455988"/>
          <p14:tracePt t="87433" x="9596438" y="3455988"/>
          <p14:tracePt t="87449" x="9583738" y="3455988"/>
          <p14:tracePt t="87457" x="9564688" y="3462338"/>
          <p14:tracePt t="87465" x="9547225" y="3468688"/>
          <p14:tracePt t="87473" x="9534525" y="3468688"/>
          <p14:tracePt t="87481" x="9515475" y="3475038"/>
          <p14:tracePt t="87489" x="9498013" y="3475038"/>
          <p14:tracePt t="87500" x="9485313" y="3481388"/>
          <p14:tracePt t="87505" x="9478963" y="3481388"/>
          <p14:tracePt t="87545" x="9472613" y="3487738"/>
          <p14:tracePt t="87585" x="9472613" y="3494088"/>
          <p14:tracePt t="87593" x="9478963" y="3494088"/>
          <p14:tracePt t="87609" x="9485313" y="3494088"/>
          <p14:tracePt t="87617" x="9504363" y="3487738"/>
          <p14:tracePt t="87625" x="9528175" y="3475038"/>
          <p14:tracePt t="87633" x="9559925" y="3451225"/>
          <p14:tracePt t="87641" x="9590088" y="3419475"/>
          <p14:tracePt t="87649" x="9626600" y="3389313"/>
          <p14:tracePt t="87660" x="9652000" y="3352800"/>
          <p14:tracePt t="87665" x="9675813" y="3308350"/>
          <p14:tracePt t="87680" x="9701213" y="3259138"/>
          <p14:tracePt t="87683" x="9718675" y="3209925"/>
          <p14:tracePt t="87700" x="9744075" y="3117850"/>
          <p14:tracePt t="87705" x="9756775" y="3081338"/>
          <p14:tracePt t="87720" x="9756775" y="3051175"/>
          <p14:tracePt t="87723" x="9761538" y="3019425"/>
          <p14:tracePt t="87740" x="9761538" y="2970213"/>
          <p14:tracePt t="87745" x="9756775" y="2952750"/>
          <p14:tracePt t="87760" x="9750425" y="2933700"/>
          <p14:tracePt t="87761" x="9750425" y="2921000"/>
          <p14:tracePt t="87769" x="9744075" y="2914650"/>
          <p14:tracePt t="87780" x="9744075" y="2909888"/>
          <p14:tracePt t="87785" x="9737725" y="2903538"/>
          <p14:tracePt t="87801" x="9737725" y="2897188"/>
          <p14:tracePt t="87817" x="9731375" y="2897188"/>
          <p14:tracePt t="87825" x="9725025" y="2890838"/>
          <p14:tracePt t="87833" x="9718675" y="2890838"/>
          <p14:tracePt t="87841" x="9707563" y="2897188"/>
          <p14:tracePt t="87849" x="9688513" y="2903538"/>
          <p14:tracePt t="87860" x="9663113" y="2909888"/>
          <p14:tracePt t="87865" x="9639300" y="2921000"/>
          <p14:tracePt t="87880" x="9613900" y="2933700"/>
          <p14:tracePt t="87881" x="9590088" y="2946400"/>
          <p14:tracePt t="87889" x="9564688" y="2963863"/>
          <p14:tracePt t="87900" x="9534525" y="2982913"/>
          <p14:tracePt t="87905" x="9515475" y="3008313"/>
          <p14:tracePt t="87920" x="9498013" y="3032125"/>
          <p14:tracePt t="87921" x="9478963" y="3057525"/>
          <p14:tracePt t="87929" x="9461500" y="3081338"/>
          <p14:tracePt t="87940" x="9442450" y="3111500"/>
          <p14:tracePt t="87945" x="9423400" y="3149600"/>
          <p14:tracePt t="87960" x="9405938" y="3179763"/>
          <p14:tracePt t="87962" x="9393238" y="3216275"/>
          <p14:tracePt t="87969" x="9374188" y="3248025"/>
          <p14:tracePt t="87980" x="9363075" y="3297238"/>
          <p14:tracePt t="87985" x="9356725" y="3346450"/>
          <p14:tracePt t="88000" x="9344025" y="3389313"/>
          <p14:tracePt t="88001" x="9331325" y="3438525"/>
          <p14:tracePt t="88009" x="9331325" y="3487738"/>
          <p14:tracePt t="88020" x="9331325" y="3543300"/>
          <p14:tracePt t="88025" x="9331325" y="3598863"/>
          <p14:tracePt t="88040" x="9350375" y="3659188"/>
          <p14:tracePt t="88041" x="9363075" y="3721100"/>
          <p14:tracePt t="88049" x="9374188" y="3776663"/>
          <p14:tracePt t="88060" x="9386888" y="3825875"/>
          <p14:tracePt t="88065" x="9405938" y="3875088"/>
          <p14:tracePt t="88079" x="9423400" y="3924300"/>
          <p14:tracePt t="88083" x="9455150" y="3979863"/>
          <p14:tracePt t="88098" x="9515475" y="4078288"/>
          <p14:tracePt t="88105" x="9534525" y="4114800"/>
          <p14:tracePt t="88118" x="9559925" y="4138613"/>
          <p14:tracePt t="88122" x="9577388" y="4164013"/>
          <p14:tracePt t="88138" x="9620250" y="4200525"/>
          <p14:tracePt t="88145" x="9639300" y="4213225"/>
          <p14:tracePt t="88159" x="9652000" y="4219575"/>
          <p14:tracePt t="88163" x="9663113" y="4219575"/>
          <p14:tracePt t="88178" x="9675813" y="4225925"/>
          <p14:tracePt t="88185" x="9675813" y="4219575"/>
          <p14:tracePt t="88199" x="9688513" y="4213225"/>
          <p14:tracePt t="88203" x="9707563" y="4206875"/>
          <p14:tracePt t="88219" x="9744075" y="4176713"/>
          <p14:tracePt t="88225" x="9767888" y="4157663"/>
          <p14:tracePt t="88239" x="9799638" y="4138613"/>
          <p14:tracePt t="88244" x="9836150" y="4108450"/>
          <p14:tracePt t="88259" x="9921875" y="4016375"/>
          <p14:tracePt t="88266" x="9964738" y="3973513"/>
          <p14:tracePt t="88279" x="10007600" y="3924300"/>
          <p14:tracePt t="88284" x="10045700" y="3868738"/>
          <p14:tracePt t="88299" x="10125075" y="3763963"/>
          <p14:tracePt t="88305" x="10155238" y="3714750"/>
          <p14:tracePt t="88319" x="10180638" y="3671888"/>
          <p14:tracePt t="88324" x="10204450" y="3629025"/>
          <p14:tracePt t="88339" x="10229850" y="3543300"/>
          <p14:tracePt t="88345" x="10236200" y="3494088"/>
          <p14:tracePt t="88359" x="10236200" y="3438525"/>
          <p14:tracePt t="88363" x="10229850" y="3389313"/>
          <p14:tracePt t="88379" x="10199688" y="3290888"/>
          <p14:tracePt t="88385" x="10174288" y="3248025"/>
          <p14:tracePt t="88399" x="10150475" y="3205163"/>
          <p14:tracePt t="88404" x="10112375" y="3160713"/>
          <p14:tracePt t="88418" x="10045700" y="3100388"/>
          <p14:tracePt t="88425" x="10007600" y="3074988"/>
          <p14:tracePt t="88439" x="9977438" y="3057525"/>
          <p14:tracePt t="88444" x="9947275" y="3044825"/>
          <p14:tracePt t="88459" x="9879013" y="3032125"/>
          <p14:tracePt t="88465" x="9848850" y="3025775"/>
          <p14:tracePt t="88479" x="9817100" y="3025775"/>
          <p14:tracePt t="88483" x="9799638" y="3025775"/>
          <p14:tracePt t="88499" x="9731375" y="3038475"/>
          <p14:tracePt t="88506" x="9694863" y="3044825"/>
          <p14:tracePt t="88519" x="9658350" y="3051175"/>
          <p14:tracePt t="88524" x="9626600" y="3057525"/>
          <p14:tracePt t="88539" x="9564688" y="3068638"/>
          <p14:tracePt t="88545" x="9534525" y="3074988"/>
          <p14:tracePt t="88559" x="9504363" y="3081338"/>
          <p14:tracePt t="88563" x="9478963" y="3094038"/>
          <p14:tracePt t="88579" x="9442450" y="3111500"/>
          <p14:tracePt t="88585" x="9417050" y="3124200"/>
          <p14:tracePt t="88599" x="9399588" y="3130550"/>
          <p14:tracePt t="88604" x="9374188" y="3149600"/>
          <p14:tracePt t="88620" x="9318625" y="3186113"/>
          <p14:tracePt t="88626" x="9294813" y="3209925"/>
          <p14:tracePt t="88639" x="9269413" y="3228975"/>
          <p14:tracePt t="88645" x="9245600" y="3259138"/>
          <p14:tracePt t="88659" x="9202738" y="3314700"/>
          <p14:tracePt t="88665" x="9183688" y="3352800"/>
          <p14:tracePt t="88679" x="9166225" y="3389313"/>
          <p14:tracePt t="88684" x="9153525" y="3425825"/>
          <p14:tracePt t="88699" x="9134475" y="3494088"/>
          <p14:tracePt t="88706" x="9128125" y="3530600"/>
          <p14:tracePt t="88719" x="9128125" y="3567113"/>
          <p14:tracePt t="88723" x="9121775" y="3616325"/>
          <p14:tracePt t="88739" x="9117013" y="3702050"/>
          <p14:tracePt t="88745" x="9117013" y="3746500"/>
          <p14:tracePt t="88759" x="9121775" y="3789363"/>
          <p14:tracePt t="88764" x="9128125" y="3832225"/>
          <p14:tracePt t="88779" x="9147175" y="3917950"/>
          <p14:tracePt t="88785" x="9153525" y="3954463"/>
          <p14:tracePt t="88799" x="9166225" y="3992563"/>
          <p14:tracePt t="88805" x="9183688" y="4022725"/>
          <p14:tracePt t="88819" x="9215438" y="4078288"/>
          <p14:tracePt t="88825" x="9239250" y="4102100"/>
          <p14:tracePt t="88839" x="9258300" y="4121150"/>
          <p14:tracePt t="88844" x="9282113" y="4144963"/>
          <p14:tracePt t="88859" x="9331325" y="4170363"/>
          <p14:tracePt t="88866" x="9356725" y="4183063"/>
          <p14:tracePt t="88879" x="9374188" y="4194175"/>
          <p14:tracePt t="88884" x="9405938" y="4200525"/>
          <p14:tracePt t="88899" x="9448800" y="4206875"/>
          <p14:tracePt t="88905" x="9466263" y="4206875"/>
          <p14:tracePt t="88919" x="9485313" y="4206875"/>
          <p14:tracePt t="88923" x="9498013" y="4206875"/>
          <p14:tracePt t="88939" x="9547225" y="4194175"/>
          <p14:tracePt t="88945" x="9571038" y="4183063"/>
          <p14:tracePt t="88959" x="9590088" y="4170363"/>
          <p14:tracePt t="88965" x="9626600" y="4144963"/>
          <p14:tracePt t="88979" x="9701213" y="4095750"/>
          <p14:tracePt t="88986" x="9750425" y="4046538"/>
          <p14:tracePt t="88999" x="9786938" y="3997325"/>
          <p14:tracePt t="89004" x="9823450" y="3948113"/>
          <p14:tracePt t="89019" x="9891713" y="3825875"/>
          <p14:tracePt t="89025" x="9915525" y="3763963"/>
          <p14:tracePt t="89039" x="9934575" y="3697288"/>
          <p14:tracePt t="89044" x="9958388" y="3635375"/>
          <p14:tracePt t="89059" x="9977438" y="3511550"/>
          <p14:tracePt t="89065" x="9983788" y="3455988"/>
          <p14:tracePt t="89079" x="9983788" y="3406775"/>
          <p14:tracePt t="89084" x="9983788" y="3357563"/>
          <p14:tracePt t="89099" x="9964738" y="3259138"/>
          <p14:tracePt t="89105" x="9958388" y="3216275"/>
          <p14:tracePt t="89119" x="9947275" y="3173413"/>
          <p14:tracePt t="89124" x="9940925" y="3136900"/>
          <p14:tracePt t="89139" x="9909175" y="3057525"/>
          <p14:tracePt t="89145" x="9885363" y="3019425"/>
          <p14:tracePt t="89159" x="9866313" y="2989263"/>
          <p14:tracePt t="89164" x="9842500" y="2963863"/>
          <p14:tracePt t="89179" x="9799638" y="2914650"/>
          <p14:tracePt t="89185" x="9774238" y="2903538"/>
          <p14:tracePt t="89199" x="9761538" y="2890838"/>
          <p14:tracePt t="89204" x="9756775" y="2890838"/>
          <p14:tracePt t="89219" x="9750425" y="2884488"/>
          <p14:tracePt t="89265" x="9744075" y="2878138"/>
          <p14:tracePt t="89313" x="9737725" y="2878138"/>
          <p14:tracePt t="89329" x="9731375" y="2884488"/>
          <p14:tracePt t="89337" x="9712325" y="2897188"/>
          <p14:tracePt t="89345" x="9694863" y="2909888"/>
          <p14:tracePt t="89353" x="9675813" y="2914650"/>
          <p14:tracePt t="89361" x="9658350" y="2933700"/>
          <p14:tracePt t="89369" x="9632950" y="2952750"/>
          <p14:tracePt t="89379" x="9613900" y="2970213"/>
          <p14:tracePt t="89385" x="9602788" y="2989263"/>
          <p14:tracePt t="89399" x="9583738" y="3008313"/>
          <p14:tracePt t="89403" x="9564688" y="3032125"/>
          <p14:tracePt t="89419" x="9553575" y="3051175"/>
          <p14:tracePt t="89433" x="9553575" y="3057525"/>
          <p14:tracePt t="89673" x="9547225" y="3057525"/>
          <p14:tracePt t="89681" x="9547225" y="3062288"/>
          <p14:tracePt t="89689" x="9540875" y="3068638"/>
          <p14:tracePt t="89697" x="9540875" y="3074988"/>
          <p14:tracePt t="89705" x="9534525" y="3081338"/>
          <p14:tracePt t="89713" x="9521825" y="3100388"/>
          <p14:tracePt t="89721" x="9515475" y="3111500"/>
          <p14:tracePt t="89729" x="9510713" y="3117850"/>
          <p14:tracePt t="89739" x="9504363" y="3124200"/>
          <p14:tracePt t="89745" x="9504363" y="3130550"/>
          <p14:tracePt t="89759" x="9498013" y="3130550"/>
          <p14:tracePt t="89763" x="9498013" y="3136900"/>
          <p14:tracePt t="89779" x="9491663" y="3143250"/>
          <p14:tracePt t="89793" x="9491663" y="3149600"/>
          <p14:tracePt t="89937" x="9485313" y="3149600"/>
          <p14:tracePt t="89953" x="9485313" y="3155950"/>
          <p14:tracePt t="89977" x="9485313" y="3160713"/>
          <p14:tracePt t="89985" x="9478963" y="3160713"/>
          <p14:tracePt t="90001" x="9478963" y="3167063"/>
          <p14:tracePt t="90321" x="9472613" y="3167063"/>
          <p14:tracePt t="90337" x="9472613" y="3173413"/>
          <p14:tracePt t="90345" x="9472613" y="3179763"/>
          <p14:tracePt t="90361" x="9466263" y="3186113"/>
          <p14:tracePt t="90377" x="9466263" y="3192463"/>
          <p14:tracePt t="90385" x="9466263" y="3198813"/>
          <p14:tracePt t="90393" x="9466263" y="3205163"/>
          <p14:tracePt t="90401" x="9461500" y="3205163"/>
          <p14:tracePt t="90409" x="9461500" y="3209925"/>
          <p14:tracePt t="90425" x="9461500" y="3216275"/>
          <p14:tracePt t="90433" x="9455150" y="3222625"/>
          <p14:tracePt t="90457" x="9455150" y="3228975"/>
          <p14:tracePt t="90473" x="9455150" y="3235325"/>
          <p14:tracePt t="90489" x="9448800" y="3241675"/>
          <p14:tracePt t="90521" x="9448800" y="3248025"/>
          <p14:tracePt t="90537" x="9448800" y="3254375"/>
          <p14:tracePt t="90561" x="9448800" y="3259138"/>
          <p14:tracePt t="90577" x="9442450" y="3259138"/>
          <p14:tracePt t="90585" x="9442450" y="3265488"/>
          <p14:tracePt t="90617" x="9442450" y="3271838"/>
          <p14:tracePt t="90673" x="9442450" y="3278188"/>
          <p14:tracePt t="90705" x="9442450" y="3284538"/>
          <p14:tracePt t="90713" x="9448800" y="3290888"/>
          <p14:tracePt t="90721" x="9448800" y="3297238"/>
          <p14:tracePt t="90737" x="9455150" y="3303588"/>
          <p14:tracePt t="90745" x="9461500" y="3314700"/>
          <p14:tracePt t="90753" x="9466263" y="3327400"/>
          <p14:tracePt t="90761" x="9478963" y="3340100"/>
          <p14:tracePt t="90769" x="9478963" y="3346450"/>
          <p14:tracePt t="90779" x="9485313" y="3352800"/>
          <p14:tracePt t="90786" x="9485313" y="3357563"/>
          <p14:tracePt t="90801" x="9491663" y="3357563"/>
          <p14:tracePt t="93825" x="9491663" y="3363913"/>
          <p14:tracePt t="93849" x="9498013" y="3357563"/>
          <p14:tracePt t="93865" x="9498013" y="3352800"/>
          <p14:tracePt t="93873" x="9504363" y="3346450"/>
          <p14:tracePt t="93881" x="9510713" y="3333750"/>
          <p14:tracePt t="93889" x="9515475" y="3321050"/>
          <p14:tracePt t="93897" x="9521825" y="3303588"/>
          <p14:tracePt t="93905" x="9534525" y="3271838"/>
          <p14:tracePt t="93913" x="9534525" y="3235325"/>
          <p14:tracePt t="93921" x="9540875" y="3198813"/>
          <p14:tracePt t="93929" x="9547225" y="3160713"/>
          <p14:tracePt t="93938" x="9547225" y="3124200"/>
          <p14:tracePt t="93945" x="9547225" y="3087688"/>
          <p14:tracePt t="93959" x="9547225" y="3044825"/>
          <p14:tracePt t="93964" x="9547225" y="3008313"/>
          <p14:tracePt t="93979" x="9547225" y="2952750"/>
          <p14:tracePt t="93985" x="9547225" y="2927350"/>
          <p14:tracePt t="93999" x="9547225" y="2909888"/>
          <p14:tracePt t="94002" x="9547225" y="2890838"/>
          <p14:tracePt t="94019" x="9547225" y="2871788"/>
          <p14:tracePt t="94025" x="9547225" y="2865438"/>
          <p14:tracePt t="94049" x="9547225" y="2860675"/>
          <p14:tracePt t="94097" x="9547225" y="2854325"/>
          <p14:tracePt t="94105" x="9540875" y="2854325"/>
          <p14:tracePt t="94121" x="9540875" y="2860675"/>
          <p14:tracePt t="94129" x="9534525" y="2865438"/>
          <p14:tracePt t="94137" x="9521825" y="2878138"/>
          <p14:tracePt t="94145" x="9515475" y="2897188"/>
          <p14:tracePt t="94153" x="9498013" y="2914650"/>
          <p14:tracePt t="94161" x="9478963" y="2940050"/>
          <p14:tracePt t="94169" x="9461500" y="2970213"/>
          <p14:tracePt t="94178" x="9448800" y="3001963"/>
          <p14:tracePt t="94185" x="9429750" y="3025775"/>
          <p14:tracePt t="94199" x="9412288" y="3057525"/>
          <p14:tracePt t="94203" x="9399588" y="3087688"/>
          <p14:tracePt t="94219" x="9374188" y="3149600"/>
          <p14:tracePt t="94225" x="9367838" y="3179763"/>
          <p14:tracePt t="94239" x="9356725" y="3209925"/>
          <p14:tracePt t="94243" x="9356725" y="3235325"/>
          <p14:tracePt t="94259" x="9350375" y="3265488"/>
          <p14:tracePt t="94265" x="9350375" y="3278188"/>
          <p14:tracePt t="94279" x="9350375" y="3290888"/>
          <p14:tracePt t="94283" x="9350375" y="3303588"/>
          <p14:tracePt t="94299" x="9356725" y="3327400"/>
          <p14:tracePt t="94305" x="9356725" y="3340100"/>
          <p14:tracePt t="94319" x="9363075" y="3352800"/>
          <p14:tracePt t="94324" x="9363075" y="3363913"/>
          <p14:tracePt t="94339" x="9367838" y="3370263"/>
          <p14:tracePt t="94346" x="9367838" y="3376613"/>
          <p14:tracePt t="94521" x="9367838" y="3382963"/>
          <p14:tracePt t="94529" x="9374188" y="3382963"/>
          <p14:tracePt t="94561" x="9374188" y="3389313"/>
          <p14:tracePt t="94585" x="9380538" y="3389313"/>
          <p14:tracePt t="94609" x="9386888" y="3395663"/>
          <p14:tracePt t="94617" x="9393238" y="3395663"/>
          <p14:tracePt t="94625" x="9399588" y="3402013"/>
          <p14:tracePt t="94633" x="9417050" y="3406775"/>
          <p14:tracePt t="94641" x="9436100" y="3413125"/>
          <p14:tracePt t="94649" x="9461500" y="3425825"/>
          <p14:tracePt t="94659" x="9485313" y="3432175"/>
          <p14:tracePt t="94665" x="9521825" y="3438525"/>
          <p14:tracePt t="94679" x="9559925" y="3451225"/>
          <p14:tracePt t="94682" x="9596438" y="3455988"/>
          <p14:tracePt t="94699" x="9669463" y="3462338"/>
          <p14:tracePt t="94705" x="9701213" y="3462338"/>
          <p14:tracePt t="94719" x="9737725" y="3462338"/>
          <p14:tracePt t="94723" x="9761538" y="3455988"/>
          <p14:tracePt t="94739" x="9805988" y="3451225"/>
          <p14:tracePt t="94745" x="9817100" y="3444875"/>
          <p14:tracePt t="94759" x="9836150" y="3432175"/>
          <p14:tracePt t="94765" x="9848850" y="3419475"/>
          <p14:tracePt t="94779" x="9885363" y="3370263"/>
          <p14:tracePt t="94786" x="9898063" y="3346450"/>
          <p14:tracePt t="94799" x="9909175" y="3321050"/>
          <p14:tracePt t="94803" x="9921875" y="3297238"/>
          <p14:tracePt t="94819" x="9928225" y="3254375"/>
          <p14:tracePt t="94825" x="9934575" y="3235325"/>
          <p14:tracePt t="94839" x="9934575" y="3222625"/>
          <p14:tracePt t="94844" x="9934575" y="3205163"/>
          <p14:tracePt t="94860" x="9928225" y="3167063"/>
          <p14:tracePt t="94866" x="9928225" y="3149600"/>
          <p14:tracePt t="94879" x="9921875" y="3130550"/>
          <p14:tracePt t="94884" x="9915525" y="3117850"/>
          <p14:tracePt t="94899" x="9904413" y="3094038"/>
          <p14:tracePt t="94906" x="9904413" y="3087688"/>
          <p14:tracePt t="94919" x="9891713" y="3081338"/>
          <p14:tracePt t="94929" x="9885363" y="3074988"/>
          <p14:tracePt t="94939" x="9879013" y="3074988"/>
          <p14:tracePt t="94945" x="9872663" y="3074988"/>
          <p14:tracePt t="94959" x="9859963" y="3074988"/>
          <p14:tracePt t="94965" x="9848850" y="3074988"/>
          <p14:tracePt t="94979" x="9829800" y="3074988"/>
          <p14:tracePt t="94985" x="9817100" y="3081338"/>
          <p14:tracePt t="94999" x="9799638" y="3081338"/>
          <p14:tracePt t="95003" x="9780588" y="3087688"/>
          <p14:tracePt t="95019" x="9725025" y="3100388"/>
          <p14:tracePt t="95025" x="9694863" y="3117850"/>
          <p14:tracePt t="95039" x="9663113" y="3130550"/>
          <p14:tracePt t="95043" x="9632950" y="3149600"/>
          <p14:tracePt t="95059" x="9571038" y="3186113"/>
          <p14:tracePt t="95065" x="9528175" y="3205163"/>
          <p14:tracePt t="95079" x="9498013" y="3222625"/>
          <p14:tracePt t="95084" x="9461500" y="3241675"/>
          <p14:tracePt t="95100" x="9417050" y="3278188"/>
          <p14:tracePt t="95106" x="9405938" y="3290888"/>
          <p14:tracePt t="95119" x="9393238" y="3303588"/>
          <p14:tracePt t="95124" x="9386888" y="3321050"/>
          <p14:tracePt t="95140" x="9374188" y="3346450"/>
          <p14:tracePt t="95146" x="9367838" y="3357563"/>
          <p14:tracePt t="95159" x="9367838" y="3370263"/>
          <p14:tracePt t="95163" x="9367838" y="3382963"/>
          <p14:tracePt t="95180" x="9367838" y="3406775"/>
          <p14:tracePt t="95186" x="9374188" y="3413125"/>
          <p14:tracePt t="95199" x="9380538" y="3425825"/>
          <p14:tracePt t="95205" x="9386888" y="3438525"/>
          <p14:tracePt t="95219" x="9399588" y="3462338"/>
          <p14:tracePt t="95225" x="9405938" y="3468688"/>
          <p14:tracePt t="95240" x="9412288" y="3481388"/>
          <p14:tracePt t="95244" x="9423400" y="3487738"/>
          <p14:tracePt t="95259" x="9429750" y="3500438"/>
          <p14:tracePt t="95273" x="9436100" y="3505200"/>
          <p14:tracePt t="95281" x="9442450" y="3505200"/>
          <p14:tracePt t="95289" x="9442450" y="3511550"/>
          <p14:tracePt t="95299" x="9448800" y="3511550"/>
          <p14:tracePt t="95313" x="9455150" y="3517900"/>
          <p14:tracePt t="95321" x="9461500" y="3517900"/>
          <p14:tracePt t="95337" x="9461500" y="3524250"/>
          <p14:tracePt t="95353" x="9466263" y="3524250"/>
          <p14:tracePt t="95385" x="9466263" y="3530600"/>
          <p14:tracePt t="95393" x="9472613" y="3530600"/>
          <p14:tracePt t="95417" x="9478963" y="3530600"/>
          <p14:tracePt t="95433" x="9485313" y="3530600"/>
          <p14:tracePt t="95457" x="9491663" y="3530600"/>
          <p14:tracePt t="95465" x="9491663" y="3524250"/>
          <p14:tracePt t="95473" x="9498013" y="3524250"/>
          <p14:tracePt t="95497" x="9504363" y="3524250"/>
          <p14:tracePt t="95505" x="9504363" y="3517900"/>
          <p14:tracePt t="95521" x="9510713" y="3517900"/>
          <p14:tracePt t="95545" x="9515475" y="3511550"/>
          <p14:tracePt t="95569" x="9521825" y="3511550"/>
          <p14:tracePt t="95577" x="9528175" y="3505200"/>
          <p14:tracePt t="95585" x="9534525" y="3505200"/>
          <p14:tracePt t="95593" x="9534525" y="3500438"/>
          <p14:tracePt t="95601" x="9547225" y="3494088"/>
          <p14:tracePt t="95609" x="9559925" y="3487738"/>
          <p14:tracePt t="95619" x="9571038" y="3481388"/>
          <p14:tracePt t="95625" x="9590088" y="3475038"/>
          <p14:tracePt t="95639" x="9609138" y="3462338"/>
          <p14:tracePt t="95643" x="9632950" y="3444875"/>
          <p14:tracePt t="95659" x="9682163" y="3413125"/>
          <p14:tracePt t="95665" x="9707563" y="3389313"/>
          <p14:tracePt t="95680" x="9731375" y="3370263"/>
          <p14:tracePt t="95683" x="9756775" y="3352800"/>
          <p14:tracePt t="95699" x="9810750" y="3308350"/>
          <p14:tracePt t="95705" x="9829800" y="3284538"/>
          <p14:tracePt t="95719" x="9848850" y="3265488"/>
          <p14:tracePt t="95723" x="9855200" y="3248025"/>
          <p14:tracePt t="95739" x="9866313" y="3228975"/>
          <p14:tracePt t="95761" x="9866313" y="3222625"/>
          <p14:tracePt t="95801" x="9866313" y="3216275"/>
          <p14:tracePt t="95833" x="9866313" y="3209925"/>
          <p14:tracePt t="95849" x="9866313" y="3205163"/>
          <p14:tracePt t="95873" x="9859963" y="3205163"/>
          <p14:tracePt t="95889" x="9855200" y="3198813"/>
          <p14:tracePt t="95897" x="9848850" y="3198813"/>
          <p14:tracePt t="95905" x="9842500" y="3198813"/>
          <p14:tracePt t="95913" x="9836150" y="3192463"/>
          <p14:tracePt t="95921" x="9823450" y="3192463"/>
          <p14:tracePt t="95929" x="9810750" y="3186113"/>
          <p14:tracePt t="95939" x="9799638" y="3186113"/>
          <p14:tracePt t="95945" x="9786938" y="3186113"/>
          <p14:tracePt t="95959" x="9774238" y="3179763"/>
          <p14:tracePt t="95962" x="9767888" y="3179763"/>
          <p14:tracePt t="95969" x="9761538" y="3179763"/>
          <p14:tracePt t="95985" x="9756775" y="3179763"/>
          <p14:tracePt t="95993" x="9756775" y="3173413"/>
          <p14:tracePt t="96057" x="9750425" y="3173413"/>
          <p14:tracePt t="96097" x="9744075" y="3173413"/>
          <p14:tracePt t="96121" x="9737725" y="3173413"/>
          <p14:tracePt t="96145" x="9731375" y="3179763"/>
          <p14:tracePt t="96153" x="9712325" y="3192463"/>
          <p14:tracePt t="96161" x="9701213" y="3198813"/>
          <p14:tracePt t="96169" x="9688513" y="3205163"/>
          <p14:tracePt t="96177" x="9675813" y="3209925"/>
          <p14:tracePt t="96185" x="9663113" y="3222625"/>
          <p14:tracePt t="96193" x="9658350" y="3228975"/>
          <p14:tracePt t="96201" x="9652000" y="3228975"/>
          <p14:tracePt t="96209" x="9645650" y="3235325"/>
          <p14:tracePt t="96225" x="9639300" y="3235325"/>
          <p14:tracePt t="96249" x="9639300" y="3241675"/>
          <p14:tracePt t="96273" x="9632950" y="3241675"/>
          <p14:tracePt t="96297" x="9632950" y="3248025"/>
          <p14:tracePt t="96321" x="9626600" y="3254375"/>
          <p14:tracePt t="96345" x="9626600" y="3259138"/>
          <p14:tracePt t="96353" x="9620250" y="3259138"/>
          <p14:tracePt t="97681" x="9620250" y="3265488"/>
          <p14:tracePt t="97697" x="9613900" y="3265488"/>
          <p14:tracePt t="97721" x="9609138" y="3271838"/>
          <p14:tracePt t="97745" x="9602788" y="3278188"/>
          <p14:tracePt t="97753" x="9602788" y="3284538"/>
          <p14:tracePt t="97761" x="9596438" y="3290888"/>
          <p14:tracePt t="97777" x="9590088" y="3297238"/>
          <p14:tracePt t="97793" x="9590088" y="3303588"/>
          <p14:tracePt t="97801" x="9583738" y="3303588"/>
          <p14:tracePt t="97825" x="9583738" y="3308350"/>
          <p14:tracePt t="99625" x="9577388" y="3308350"/>
          <p14:tracePt t="99649" x="9571038" y="3308350"/>
          <p14:tracePt t="99657" x="9571038" y="3314700"/>
          <p14:tracePt t="99673" x="9564688" y="3314700"/>
          <p14:tracePt t="99697" x="9564688" y="3321050"/>
          <p14:tracePt t="99713" x="9577388" y="3327400"/>
          <p14:tracePt t="99721" x="9609138" y="3327400"/>
          <p14:tracePt t="99729" x="9669463" y="3314700"/>
          <p14:tracePt t="99737" x="9744075" y="3297238"/>
          <p14:tracePt t="99745" x="9823450" y="3265488"/>
          <p14:tracePt t="99753" x="9904413" y="3222625"/>
          <p14:tracePt t="99962" x="9934575" y="3205163"/>
          <p14:tracePt t="99969" x="9940925" y="3205163"/>
          <p14:tracePt t="99977" x="9909175" y="3209925"/>
          <p14:tracePt t="99985" x="9817100" y="3241675"/>
          <p14:tracePt t="99993" x="9694863" y="3290888"/>
          <p14:tracePt t="100001" x="9571038" y="3340100"/>
          <p14:tracePt t="100009" x="9478963" y="3376613"/>
          <p14:tracePt t="100019" x="9405938" y="3395663"/>
          <p14:tracePt t="100025" x="9331325" y="3413125"/>
          <p14:tracePt t="100039" x="9251950" y="3444875"/>
          <p14:tracePt t="100043" x="9134475" y="3517900"/>
          <p14:tracePt t="100059" x="8753475" y="3789363"/>
          <p14:tracePt t="100065" x="8482013" y="3930650"/>
          <p14:tracePt t="100079" x="8186738" y="4078288"/>
          <p14:tracePt t="100083" x="7842250" y="4232275"/>
          <p14:tracePt t="100100" x="6907213" y="4606925"/>
          <p14:tracePt t="100106" x="6415088" y="4803775"/>
          <p14:tracePt t="100119" x="5911850" y="5013325"/>
          <p14:tracePt t="100124" x="5449888" y="5191125"/>
          <p14:tracePt t="100139" x="4583113" y="5565775"/>
          <p14:tracePt t="100145" x="4219575" y="5738813"/>
          <p14:tracePt t="100159" x="3857625" y="5922963"/>
          <p14:tracePt t="100164" x="3543300" y="6096000"/>
          <p14:tracePt t="100180" x="3284538" y="6297613"/>
          <p14:tracePt t="100186" x="3241675" y="6365875"/>
          <p14:tracePt t="100200" x="3235325" y="6408738"/>
          <p14:tracePt t="100201" x="3254375" y="6434138"/>
          <p14:tracePt t="100209" x="3333750" y="6445250"/>
          <p14:tracePt t="100219" x="3451225" y="6451600"/>
          <p14:tracePt t="100225" x="3616325" y="6445250"/>
          <p14:tracePt t="100239" x="3868738" y="6434138"/>
          <p14:tracePt t="100243" x="4157663" y="6427788"/>
          <p14:tracePt t="100259" x="4835525" y="6427788"/>
          <p14:tracePt t="100265" x="5180013" y="6427788"/>
          <p14:tracePt t="100279" x="5462588" y="6427788"/>
          <p14:tracePt t="100283" x="5672138" y="6415088"/>
          <p14:tracePt t="100299" x="5935663" y="6402388"/>
          <p14:tracePt t="100306" x="6022975" y="6384925"/>
          <p14:tracePt t="100319" x="6076950" y="6359525"/>
          <p14:tracePt t="100324" x="6115050" y="6329363"/>
          <p14:tracePt t="100339" x="6126163" y="6248400"/>
          <p14:tracePt t="100345" x="6119813" y="6211888"/>
          <p14:tracePt t="100359" x="6089650" y="6156325"/>
          <p14:tracePt t="100363" x="6046788" y="6107113"/>
          <p14:tracePt t="100379" x="5918200" y="6021388"/>
          <p14:tracePt t="100386" x="5830888" y="5978525"/>
          <p14:tracePt t="100399" x="5727700" y="5935663"/>
          <p14:tracePt t="100403" x="5580063" y="5892800"/>
          <p14:tracePt t="100419" x="5203825" y="5781675"/>
          <p14:tracePt t="100425" x="4994275" y="5732463"/>
          <p14:tracePt t="100440" x="4754563" y="5676900"/>
          <p14:tracePt t="100441" x="4533900" y="5621338"/>
          <p14:tracePt t="100449" x="4305300" y="5578475"/>
          <p14:tracePt t="100459" x="4078288" y="5529263"/>
          <p14:tracePt t="100465" x="3930650" y="5492750"/>
          <p14:tracePt t="100479" x="3813175" y="5467350"/>
          <p14:tracePt t="100483" x="3733800" y="5443538"/>
          <p14:tracePt t="100500" x="3690938" y="5430838"/>
          <p14:tracePt t="100506" x="3697288" y="5424488"/>
          <p14:tracePt t="100519" x="3703638" y="5424488"/>
          <p14:tracePt t="100617" x="3709988" y="5424488"/>
          <p14:tracePt t="100633" x="3727450" y="5437188"/>
          <p14:tracePt t="100641" x="3776663" y="5462588"/>
          <p14:tracePt t="100649" x="3844925" y="5492750"/>
          <p14:tracePt t="100657" x="3917950" y="5510213"/>
          <p14:tracePt t="100665" x="3992563" y="5529263"/>
          <p14:tracePt t="100673" x="4041775" y="5516563"/>
          <p14:tracePt t="100681" x="4065588" y="5486400"/>
          <p14:tracePt t="100689" x="4084638" y="5430838"/>
          <p14:tracePt t="100699" x="4090988" y="5357813"/>
          <p14:tracePt t="100705" x="4078288" y="5283200"/>
          <p14:tracePt t="100719" x="4048125" y="5203825"/>
          <p14:tracePt t="100723" x="4005263" y="5122863"/>
          <p14:tracePt t="100739" x="3868738" y="4957763"/>
          <p14:tracePt t="100745" x="3802063" y="4889500"/>
          <p14:tracePt t="100759" x="3727450" y="4822825"/>
          <p14:tracePt t="100763" x="3660775" y="4754563"/>
          <p14:tracePt t="100779" x="3506788" y="4656138"/>
          <p14:tracePt t="100785" x="3414713" y="4619625"/>
          <p14:tracePt t="100799" x="3327400" y="4581525"/>
          <p14:tracePt t="100803" x="3241675" y="4564063"/>
          <p14:tracePt t="100819" x="3087688" y="4545013"/>
          <p14:tracePt t="100825" x="3014663" y="4551363"/>
          <p14:tracePt t="100839" x="2933700" y="4576763"/>
          <p14:tracePt t="100844" x="2854325" y="4594225"/>
          <p14:tracePt t="100859" x="2687638" y="4668838"/>
          <p14:tracePt t="100865" x="2601913" y="4711700"/>
          <p14:tracePt t="100879" x="2503488" y="4760913"/>
          <p14:tracePt t="100883" x="2398713" y="4810125"/>
          <p14:tracePt t="100899" x="2135188" y="4926013"/>
          <p14:tracePt t="100905" x="1998663" y="4970463"/>
          <p14:tracePt t="100919" x="1870075" y="5013325"/>
          <p14:tracePt t="100924" x="1741488" y="5049838"/>
          <p14:tracePt t="100940" x="1500188" y="5118100"/>
          <p14:tracePt t="100945" x="1377950" y="5154613"/>
          <p14:tracePt t="100959" x="1266825" y="5184775"/>
          <p14:tracePt t="100966" x="1168400" y="5216525"/>
          <p14:tracePt t="100980" x="990600" y="5265738"/>
          <p14:tracePt t="100986" x="909638" y="5283200"/>
          <p14:tracePt t="101000" x="836613" y="5308600"/>
          <p14:tracePt t="101001" x="768350" y="5338763"/>
          <p14:tracePt t="101009" x="719138" y="5364163"/>
          <p14:tracePt t="101019" x="682625" y="5387975"/>
          <p14:tracePt t="101026" x="658813" y="5407025"/>
          <p14:tracePt t="101039" x="633413" y="5430838"/>
          <p14:tracePt t="101043" x="627063" y="5449888"/>
          <p14:tracePt t="101060" x="609600" y="5492750"/>
          <p14:tracePt t="101065" x="603250" y="5516563"/>
          <p14:tracePt t="101079" x="603250" y="5541963"/>
          <p14:tracePt t="101083" x="609600" y="5565775"/>
          <p14:tracePt t="101100" x="633413" y="5627688"/>
          <p14:tracePt t="101106" x="652463" y="5670550"/>
          <p14:tracePt t="101120" x="676275" y="5719763"/>
          <p14:tracePt t="101121" x="695325" y="5768975"/>
          <p14:tracePt t="101129" x="719138" y="5811838"/>
          <p14:tracePt t="101139" x="738188" y="5861050"/>
          <p14:tracePt t="101145" x="757238" y="5903913"/>
          <p14:tracePt t="101160" x="774700" y="5948363"/>
          <p14:tracePt t="101161" x="793750" y="6002338"/>
          <p14:tracePt t="101169" x="817563" y="6057900"/>
          <p14:tracePt t="101180" x="842963" y="6107113"/>
          <p14:tracePt t="101185" x="879475" y="6162675"/>
          <p14:tracePt t="101199" x="915988" y="6218238"/>
          <p14:tracePt t="101203" x="971550" y="6280150"/>
          <p14:tracePt t="101219" x="1131888" y="6402388"/>
          <p14:tracePt t="101226" x="1230313" y="6470650"/>
          <p14:tracePt t="101240" x="1335088" y="6526213"/>
          <p14:tracePt t="101242" x="1450975" y="6575425"/>
          <p14:tracePt t="101249" x="1574800" y="6618288"/>
          <p14:tracePt t="101259" x="1716088" y="6667500"/>
          <p14:tracePt t="101265" x="1844675" y="6704013"/>
          <p14:tracePt t="101280" x="1962150" y="6735763"/>
          <p14:tracePt t="101285" x="2073275" y="6759575"/>
          <p14:tracePt t="101299" x="2287588" y="6815138"/>
          <p14:tracePt t="101305" x="2392363" y="6838950"/>
          <p14:tracePt t="101365" x="3290888" y="6845300"/>
          <p14:tracePt t="101370" x="3457575" y="6808788"/>
          <p14:tracePt t="101377" x="3622675" y="6772275"/>
          <p14:tracePt t="101385" x="3770313" y="6735763"/>
          <p14:tracePt t="101393" x="3911600" y="6691313"/>
          <p14:tracePt t="101401" x="4054475" y="6654800"/>
          <p14:tracePt t="101409" x="4189413" y="6611938"/>
          <p14:tracePt t="101419" x="4318000" y="6575425"/>
          <p14:tracePt t="101425" x="4422775" y="6538913"/>
          <p14:tracePt t="101439" x="4502150" y="6500813"/>
          <p14:tracePt t="101444" x="4570413" y="6464300"/>
          <p14:tracePt t="101459" x="4668838" y="6378575"/>
          <p14:tracePt t="101465" x="4699000" y="6335713"/>
          <p14:tracePt t="101480" x="4724400" y="6292850"/>
          <p14:tracePt t="101484" x="4743450" y="6248400"/>
          <p14:tracePt t="101500" x="4760913" y="6162675"/>
          <p14:tracePt t="101506" x="4760913" y="6113463"/>
          <p14:tracePt t="101520" x="4760913" y="6070600"/>
          <p14:tracePt t="101524" x="4760913" y="6027738"/>
          <p14:tracePt t="101539" x="4743450" y="5953125"/>
          <p14:tracePt t="101545" x="4737100" y="5922963"/>
          <p14:tracePt t="101560" x="4730750" y="5899150"/>
          <p14:tracePt t="101561" x="4724400" y="5873750"/>
          <p14:tracePt t="101569" x="4718050" y="5854700"/>
          <p14:tracePt t="101579" x="4711700" y="5843588"/>
          <p14:tracePt t="101585" x="4711700" y="5830888"/>
          <p14:tracePt t="101600" x="4705350" y="5824538"/>
          <p14:tracePt t="101721" x="4711700" y="5830888"/>
          <p14:tracePt t="101729" x="4743450" y="5843588"/>
          <p14:tracePt t="101737" x="4786313" y="5854700"/>
          <p14:tracePt t="101745" x="4852988" y="5873750"/>
          <p14:tracePt t="101753" x="4933950" y="5892800"/>
          <p14:tracePt t="101761" x="5032375" y="5916613"/>
          <p14:tracePt t="101769" x="5148263" y="5942013"/>
          <p14:tracePt t="101779" x="5272088" y="5959475"/>
          <p14:tracePt t="101785" x="5468938" y="5997575"/>
          <p14:tracePt t="101800" x="5678488" y="6021388"/>
          <p14:tracePt t="101804" x="5918200" y="6051550"/>
          <p14:tracePt t="101820" x="6477000" y="6107113"/>
          <p14:tracePt t="101825" x="6772275" y="6132513"/>
          <p14:tracePt t="101839" x="7061200" y="6149975"/>
          <p14:tracePt t="101843" x="7362825" y="6169025"/>
          <p14:tracePt t="101860" x="7750175" y="6181725"/>
          <p14:tracePt t="101865" x="7886700" y="6181725"/>
          <p14:tracePt t="101880" x="7996238" y="6188075"/>
          <p14:tracePt t="101882" x="8083550" y="6188075"/>
          <p14:tracePt t="101889" x="8162925" y="6194425"/>
          <p14:tracePt t="101899" x="8218488" y="6194425"/>
          <p14:tracePt t="101905" x="8248650" y="6199188"/>
          <p14:tracePt t="101920" x="8274050" y="6205538"/>
          <p14:tracePt t="101924" x="8285163" y="6205538"/>
          <p14:tracePt t="101940" x="8291513" y="6211888"/>
          <p14:tracePt t="101969" x="8291513" y="6218238"/>
          <p14:tracePt t="101977" x="8291513" y="6224588"/>
          <p14:tracePt t="101993" x="8285163" y="6230938"/>
          <p14:tracePt t="102001" x="8285163" y="6243638"/>
          <p14:tracePt t="102009" x="8280400" y="6248400"/>
          <p14:tracePt t="102017" x="8280400" y="6261100"/>
          <p14:tracePt t="102025" x="8280400" y="6273800"/>
          <p14:tracePt t="102033" x="8280400" y="6286500"/>
          <p14:tracePt t="102041" x="8280400" y="6292850"/>
          <p14:tracePt t="102049" x="8285163" y="6303963"/>
          <p14:tracePt t="102059" x="8291513" y="6316663"/>
          <p14:tracePt t="102065" x="8297863" y="6329363"/>
          <p14:tracePt t="102079" x="8310563" y="6342063"/>
          <p14:tracePt t="102083" x="8329613" y="6359525"/>
          <p14:tracePt t="102099" x="8372475" y="6391275"/>
          <p14:tracePt t="102105" x="8402638" y="6396038"/>
          <p14:tracePt t="102119" x="8445500" y="6402388"/>
          <p14:tracePt t="102123" x="8482013" y="6415088"/>
          <p14:tracePt t="102140" x="8543925" y="6421438"/>
          <p14:tracePt t="102146" x="8575675" y="6415088"/>
          <p14:tracePt t="102160" x="8599488" y="6408738"/>
          <p14:tracePt t="102161" x="8629650" y="6408738"/>
          <p14:tracePt t="102169" x="8655050" y="6396038"/>
          <p14:tracePt t="102179" x="8674100" y="6391275"/>
          <p14:tracePt t="102185" x="8685213" y="6378575"/>
          <p14:tracePt t="102200" x="8704263" y="6365875"/>
          <p14:tracePt t="102201" x="8710613" y="6353175"/>
          <p14:tracePt t="102209" x="8723313" y="6335713"/>
          <p14:tracePt t="102219" x="8728075" y="6316663"/>
          <p14:tracePt t="102225" x="8734425" y="6292850"/>
          <p14:tracePt t="102239" x="8740775" y="6273800"/>
          <p14:tracePt t="102244" x="8747125" y="6254750"/>
          <p14:tracePt t="102260" x="8753475" y="6218238"/>
          <p14:tracePt t="102265" x="8759825" y="6199188"/>
          <p14:tracePt t="102279" x="8766175" y="6181725"/>
          <p14:tracePt t="102283" x="8766175" y="6162675"/>
          <p14:tracePt t="102299" x="8759825" y="6132513"/>
          <p14:tracePt t="102305" x="8753475" y="6113463"/>
          <p14:tracePt t="102320" x="8740775" y="6096000"/>
          <p14:tracePt t="102321" x="8728075" y="6083300"/>
          <p14:tracePt t="102329" x="8723313" y="6070600"/>
          <p14:tracePt t="102340" x="8716963" y="6064250"/>
          <p14:tracePt t="102345" x="8704263" y="6057900"/>
          <p14:tracePt t="102360" x="8697913" y="6051550"/>
          <p14:tracePt t="102364" x="8685213" y="6046788"/>
          <p14:tracePt t="102379" x="8655050" y="6040438"/>
          <p14:tracePt t="102385" x="8629650" y="6040438"/>
          <p14:tracePt t="102400" x="8605838" y="6040438"/>
          <p14:tracePt t="102403" x="8580438" y="6040438"/>
          <p14:tracePt t="102420" x="8531225" y="6051550"/>
          <p14:tracePt t="102425" x="8494713" y="6057900"/>
          <p14:tracePt t="102440" x="8458200" y="6064250"/>
          <p14:tracePt t="102443" x="8421688" y="6070600"/>
          <p14:tracePt t="102459" x="8334375" y="6096000"/>
          <p14:tracePt t="102465" x="8291513" y="6100763"/>
          <p14:tracePt t="102479" x="8242300" y="6113463"/>
          <p14:tracePt t="102483" x="8186738" y="6119813"/>
          <p14:tracePt t="102499" x="8094663" y="6145213"/>
          <p14:tracePt t="102505" x="8051800" y="6156325"/>
          <p14:tracePt t="102520" x="8015288" y="6175375"/>
          <p14:tracePt t="102521" x="7985125" y="6188075"/>
          <p14:tracePt t="102529" x="7953375" y="6199188"/>
          <p14:tracePt t="102540" x="7929563" y="6211888"/>
          <p14:tracePt t="102545" x="7904163" y="6224588"/>
          <p14:tracePt t="102560" x="7886700" y="6237288"/>
          <p14:tracePt t="102563" x="7874000" y="6237288"/>
          <p14:tracePt t="102580" x="7861300" y="6248400"/>
          <p14:tracePt t="102585" x="7854950" y="6254750"/>
          <p14:tracePt t="102600" x="7848600" y="6254750"/>
          <p14:tracePt t="102609" x="7848600" y="6261100"/>
          <p14:tracePt t="102619" x="7842250" y="6261100"/>
          <p14:tracePt t="102665" x="7837488" y="6261100"/>
          <p14:tracePt t="102673" x="7818438" y="6254750"/>
          <p14:tracePt t="102681" x="7781925" y="6237288"/>
          <p14:tracePt t="102689" x="7707313" y="6205538"/>
          <p14:tracePt t="102697" x="7615238" y="6175375"/>
          <p14:tracePt t="102705" x="7497763" y="6126163"/>
          <p14:tracePt t="102713" x="7326313" y="6076950"/>
          <p14:tracePt t="102721" x="7092950" y="6002338"/>
          <p14:tracePt t="102729" x="6784975" y="5916613"/>
          <p14:tracePt t="102739" x="6421438" y="5824538"/>
          <p14:tracePt t="102745" x="5918200" y="5719763"/>
          <p14:tracePt t="102760" x="5437188" y="5634038"/>
          <p14:tracePt t="102763" x="4957763" y="5541963"/>
          <p14:tracePt t="102780" x="4041775" y="5394325"/>
          <p14:tracePt t="102786" x="3586163" y="5326063"/>
          <p14:tracePt t="102800" x="3032125" y="5270500"/>
          <p14:tracePt t="102801" x="2565400" y="5246688"/>
          <p14:tracePt t="102809" x="2178050" y="5227638"/>
          <p14:tracePt t="102820" x="1857375" y="5216525"/>
          <p14:tracePt t="102825" x="1617663" y="5216525"/>
          <p14:tracePt t="102840" x="1457325" y="5221288"/>
          <p14:tracePt t="102841" x="1322388" y="5240338"/>
          <p14:tracePt t="102849" x="1193800" y="5265738"/>
          <p14:tracePt t="102860" x="1101725" y="5276850"/>
          <p14:tracePt t="102866" x="1020763" y="5295900"/>
          <p14:tracePt t="102880" x="958850" y="5308600"/>
          <p14:tracePt t="102881" x="915988" y="5326063"/>
          <p14:tracePt t="102889" x="879475" y="5338763"/>
          <p14:tracePt t="102900" x="860425" y="5351463"/>
          <p14:tracePt t="102905" x="860425" y="5357813"/>
          <p14:tracePt t="102929" x="879475" y="5357813"/>
          <p14:tracePt t="102937" x="909638" y="5351463"/>
          <p14:tracePt t="102945" x="954088" y="5338763"/>
          <p14:tracePt t="102953" x="1014413" y="5308600"/>
          <p14:tracePt t="102962" x="1082675" y="5283200"/>
          <p14:tracePt t="102969" x="1119188" y="5270500"/>
          <p14:tracePt t="103057" x="1131888" y="5265738"/>
          <p14:tracePt t="103065" x="1138238" y="5265738"/>
          <p14:tracePt t="103073" x="1144588" y="5265738"/>
          <p14:tracePt t="103089" x="1150938" y="5265738"/>
          <p14:tracePt t="103097" x="1144588" y="5265738"/>
          <p14:tracePt t="103105" x="1144588" y="5270500"/>
          <p14:tracePt t="103113" x="1131888" y="5276850"/>
          <p14:tracePt t="103121" x="1106488" y="5289550"/>
          <p14:tracePt t="103129" x="1069975" y="5295900"/>
          <p14:tracePt t="103138" x="1033463" y="5295900"/>
          <p14:tracePt t="103145" x="990600" y="5289550"/>
          <p14:tracePt t="103158" x="958850" y="5283200"/>
          <p14:tracePt t="103163" x="928688" y="5276850"/>
          <p14:tracePt t="103178" x="885825" y="5276850"/>
          <p14:tracePt t="103185" x="855663" y="5289550"/>
          <p14:tracePt t="103198" x="830263" y="5302250"/>
          <p14:tracePt t="103202" x="800100" y="5319713"/>
          <p14:tracePt t="103218" x="750888" y="5351463"/>
          <p14:tracePt t="103225" x="738188" y="5364163"/>
          <p14:tracePt t="103238" x="719138" y="5387975"/>
          <p14:tracePt t="103243" x="708025" y="5400675"/>
          <p14:tracePt t="103258" x="676275" y="5449888"/>
          <p14:tracePt t="103265" x="663575" y="5473700"/>
          <p14:tracePt t="103278" x="652463" y="5492750"/>
          <p14:tracePt t="103284" x="646113" y="5516563"/>
          <p14:tracePt t="103299" x="633413" y="5548313"/>
          <p14:tracePt t="103305" x="627063" y="5565775"/>
          <p14:tracePt t="103318" x="614363" y="5591175"/>
          <p14:tracePt t="103324" x="609600" y="5614988"/>
          <p14:tracePt t="103338" x="596900" y="5653088"/>
          <p14:tracePt t="103345" x="596900" y="5670550"/>
          <p14:tracePt t="103358" x="596900" y="5695950"/>
          <p14:tracePt t="103363" x="596900" y="5707063"/>
          <p14:tracePt t="103379" x="596900" y="5726113"/>
          <p14:tracePt t="103385" x="596900" y="5732463"/>
          <p14:tracePt t="103399" x="603250" y="5732463"/>
          <p14:tracePt t="103403" x="603250" y="5738813"/>
          <p14:tracePt t="103425" x="609600" y="5738813"/>
          <p14:tracePt t="103433" x="609600" y="5745163"/>
          <p14:tracePt t="103441" x="614363" y="5745163"/>
          <p14:tracePt t="103449" x="620713" y="5745163"/>
          <p14:tracePt t="103458" x="627063" y="5745163"/>
          <p14:tracePt t="103465" x="633413" y="5745163"/>
          <p14:tracePt t="103481" x="639763" y="5745163"/>
          <p14:tracePt t="103489" x="639763" y="5751513"/>
          <p14:tracePt t="103498" x="646113" y="5751513"/>
          <p14:tracePt t="103769" x="652463" y="5751513"/>
          <p14:tracePt t="103777" x="663575" y="5756275"/>
          <p14:tracePt t="103785" x="682625" y="5762625"/>
          <p14:tracePt t="103793" x="712788" y="5775325"/>
          <p14:tracePt t="103801" x="757238" y="5788025"/>
          <p14:tracePt t="103809" x="811213" y="5805488"/>
          <p14:tracePt t="103818" x="898525" y="5824538"/>
          <p14:tracePt t="103825" x="984250" y="5843588"/>
          <p14:tracePt t="103838" x="1076325" y="5861050"/>
          <p14:tracePt t="103843" x="1168400" y="5873750"/>
          <p14:tracePt t="103858" x="1371600" y="5899150"/>
          <p14:tracePt t="103865" x="1476375" y="5910263"/>
          <p14:tracePt t="103879" x="1587500" y="5910263"/>
          <p14:tracePt t="103882" x="1692275" y="5916613"/>
          <p14:tracePt t="103898" x="1870075" y="5910263"/>
          <p14:tracePt t="103905" x="1949450" y="5910263"/>
          <p14:tracePt t="103918" x="2017713" y="5899150"/>
          <p14:tracePt t="103922" x="2079625" y="5886450"/>
          <p14:tracePt t="103939" x="2165350" y="5867400"/>
          <p14:tracePt t="103945" x="2189163" y="5854700"/>
          <p14:tracePt t="103962" x="2195513" y="5849938"/>
          <p14:tracePt t="103969" x="2195513" y="5843588"/>
          <p14:tracePt t="103979" x="2201863" y="5843588"/>
          <p14:tracePt t="104001" x="2201863" y="5837238"/>
          <p14:tracePt t="104113" x="2201863" y="5830888"/>
          <p14:tracePt t="104161" x="2201863" y="5824538"/>
          <p14:tracePt t="104337" x="2201863" y="5818188"/>
          <p14:tracePt t="104361" x="2201863" y="5811838"/>
          <p14:tracePt t="104393" x="2201863" y="5805488"/>
          <p14:tracePt t="104401" x="2208213" y="5805488"/>
          <p14:tracePt t="104545" x="2208213" y="5800725"/>
          <p14:tracePt t="104561" x="2214563" y="5800725"/>
          <p14:tracePt t="104585" x="2214563" y="5794375"/>
          <p14:tracePt t="104593" x="2227263" y="5788025"/>
          <p14:tracePt t="104601" x="2233613" y="5775325"/>
          <p14:tracePt t="104609" x="2244725" y="5768975"/>
          <p14:tracePt t="104617" x="2263775" y="5756275"/>
          <p14:tracePt t="104625" x="2282825" y="5738813"/>
          <p14:tracePt t="104633" x="2312988" y="5726113"/>
          <p14:tracePt t="104641" x="2336800" y="5707063"/>
          <p14:tracePt t="104649" x="2362200" y="5695950"/>
          <p14:tracePt t="104658" x="2381250" y="5689600"/>
          <p14:tracePt t="104665" x="2392363" y="5683250"/>
          <p14:tracePt t="104679" x="2398713" y="5676900"/>
          <p14:tracePt t="104683" x="2411413" y="5670550"/>
          <p14:tracePt t="104699" x="2435225" y="5670550"/>
          <p14:tracePt t="104705" x="2454275" y="5670550"/>
          <p14:tracePt t="104719" x="2473325" y="5676900"/>
          <p14:tracePt t="104722" x="2490788" y="5676900"/>
          <p14:tracePt t="104739" x="2522538" y="5683250"/>
          <p14:tracePt t="104745" x="2528888" y="5683250"/>
          <p14:tracePt t="104759" x="2533650" y="5683250"/>
          <p14:tracePt t="104762" x="2546350" y="5683250"/>
          <p14:tracePt t="104779" x="2565400" y="5676900"/>
          <p14:tracePt t="104785" x="2571750" y="5676900"/>
          <p14:tracePt t="104799" x="2578100" y="5670550"/>
          <p14:tracePt t="104803" x="2589213" y="5670550"/>
          <p14:tracePt t="104819" x="2595563" y="5670550"/>
          <p14:tracePt t="104833" x="2601913" y="5670550"/>
          <p14:tracePt t="104881" x="2601913" y="5664200"/>
          <p14:tracePt t="104889" x="2601913" y="5657850"/>
          <p14:tracePt t="104897" x="2589213" y="5646738"/>
          <p14:tracePt t="104905" x="2578100" y="5621338"/>
          <p14:tracePt t="104913" x="2559050" y="5591175"/>
          <p14:tracePt t="104921" x="2533650" y="5559425"/>
          <p14:tracePt t="104929" x="2509838" y="5522913"/>
          <p14:tracePt t="104939" x="2497138" y="5510213"/>
          <p14:tracePt t="105065" x="2490788" y="5505450"/>
          <p14:tracePt t="105089" x="2497138" y="5510213"/>
          <p14:tracePt t="105097" x="2509838" y="5522913"/>
          <p14:tracePt t="105105" x="2528888" y="5535613"/>
          <p14:tracePt t="105113" x="2559050" y="5554663"/>
          <p14:tracePt t="105121" x="2601913" y="5572125"/>
          <p14:tracePt t="105129" x="2651125" y="5603875"/>
          <p14:tracePt t="105139" x="2719388" y="5634038"/>
          <p14:tracePt t="105145" x="2792413" y="5670550"/>
          <p14:tracePt t="105159" x="2847975" y="5689600"/>
          <p14:tracePt t="105163" x="2897188" y="5695950"/>
          <p14:tracePt t="105179" x="3014663" y="5676900"/>
          <p14:tracePt t="105186" x="3063875" y="5670550"/>
          <p14:tracePt t="105199" x="3113088" y="5664200"/>
          <p14:tracePt t="105204" x="3149600" y="5657850"/>
          <p14:tracePt t="105219" x="3205163" y="5653088"/>
          <p14:tracePt t="105225" x="3217863" y="5653088"/>
          <p14:tracePt t="105241" x="3222625" y="5653088"/>
          <p14:tracePt t="105281" x="3228975" y="5653088"/>
          <p14:tracePt t="105313" x="3235325" y="5653088"/>
          <p14:tracePt t="105337" x="3235325" y="5646738"/>
          <p14:tracePt t="105345" x="3235325" y="5634038"/>
          <p14:tracePt t="105353" x="3235325" y="5614988"/>
          <p14:tracePt t="105361" x="3228975" y="5591175"/>
          <p14:tracePt t="105369" x="3217863" y="5572125"/>
          <p14:tracePt t="105379" x="3192463" y="5548313"/>
          <p14:tracePt t="105585" x="3186113" y="5548313"/>
          <p14:tracePt t="105593" x="3205163" y="5572125"/>
          <p14:tracePt t="105601" x="3248025" y="5603875"/>
          <p14:tracePt t="105609" x="3316288" y="5640388"/>
          <p14:tracePt t="105617" x="3408363" y="5676900"/>
          <p14:tracePt t="105625" x="3524250" y="5713413"/>
          <p14:tracePt t="105633" x="3648075" y="5738813"/>
          <p14:tracePt t="105641" x="3759200" y="5768975"/>
          <p14:tracePt t="105649" x="3857625" y="5788025"/>
          <p14:tracePt t="105659" x="3949700" y="5800725"/>
          <p14:tracePt t="105665" x="4035425" y="5805488"/>
          <p14:tracePt t="105679" x="4108450" y="5805488"/>
          <p14:tracePt t="105682" x="4176713" y="5805488"/>
          <p14:tracePt t="105699" x="4262438" y="5794375"/>
          <p14:tracePt t="105705" x="4287838" y="5794375"/>
          <p14:tracePt t="105719" x="4300538" y="5788025"/>
          <p14:tracePt t="105723" x="4305300" y="5788025"/>
          <p14:tracePt t="105739" x="4305300" y="5781675"/>
          <p14:tracePt t="105761" x="4305300" y="5775325"/>
          <p14:tracePt t="105793" x="4305300" y="5768975"/>
          <p14:tracePt t="105833" x="4305300" y="5762625"/>
          <p14:tracePt t="105841" x="4311650" y="5762625"/>
          <p14:tracePt t="105881" x="4311650" y="5756275"/>
          <p14:tracePt t="105929" x="4318000" y="5751513"/>
          <p14:tracePt t="105969" x="4324350" y="5745163"/>
          <p14:tracePt t="106657" x="4324350" y="5738813"/>
          <p14:tracePt t="106665" x="4330700" y="5738813"/>
          <p14:tracePt t="106673" x="4337050" y="5726113"/>
          <p14:tracePt t="106681" x="4343400" y="5726113"/>
          <p14:tracePt t="106690" x="4349750" y="5719763"/>
          <p14:tracePt t="106698" x="4354513" y="5719763"/>
          <p14:tracePt t="106706" x="4360863" y="5713413"/>
          <p14:tracePt t="106713" x="4367213" y="5707063"/>
          <p14:tracePt t="106721" x="4373563" y="5702300"/>
          <p14:tracePt t="106729" x="4379913" y="5702300"/>
          <p14:tracePt t="106739" x="4386263" y="5702300"/>
          <p14:tracePt t="106745" x="4386263" y="5695950"/>
          <p14:tracePt t="106761" x="4392613" y="5695950"/>
          <p14:tracePt t="106793" x="4398963" y="5695950"/>
          <p14:tracePt t="106817" x="4398963" y="5689600"/>
          <p14:tracePt t="106825" x="4403725" y="5689600"/>
          <p14:tracePt t="106873" x="4410075" y="5689600"/>
          <p14:tracePt t="107209" x="4410075" y="5683250"/>
          <p14:tracePt t="107217" x="4416425" y="5683250"/>
          <p14:tracePt t="107233" x="4422775" y="5683250"/>
          <p14:tracePt t="107241" x="4422775" y="5676900"/>
          <p14:tracePt t="107249" x="4429125" y="5676900"/>
          <p14:tracePt t="107257" x="4435475" y="5676900"/>
          <p14:tracePt t="107265" x="4441825" y="5676900"/>
          <p14:tracePt t="107273" x="4441825" y="5670550"/>
          <p14:tracePt t="107649" x="4448175" y="5670550"/>
          <p14:tracePt t="108089" x="4448175" y="5664200"/>
          <p14:tracePt t="108753" x="4448175" y="5657850"/>
          <p14:tracePt t="108793" x="4448175" y="5653088"/>
          <p14:tracePt t="108921" x="4452938" y="5653088"/>
          <p14:tracePt t="108937" x="4452938" y="5646738"/>
          <p14:tracePt t="108985" x="4459288" y="5640388"/>
          <p14:tracePt t="109025" x="4459288" y="5634038"/>
          <p14:tracePt t="109033" x="4465638" y="5634038"/>
          <p14:tracePt t="109065" x="4465638" y="5627688"/>
          <p14:tracePt t="109073" x="4471988" y="5627688"/>
          <p14:tracePt t="109097" x="4471988" y="5621338"/>
          <p14:tracePt t="109105" x="4478338" y="5621338"/>
          <p14:tracePt t="109121" x="4484688" y="5614988"/>
          <p14:tracePt t="109145" x="4491038" y="5608638"/>
          <p14:tracePt t="109177" x="4497388" y="5608638"/>
          <p14:tracePt t="109185" x="4497388" y="5603875"/>
          <p14:tracePt t="109217" x="4502150" y="5603875"/>
          <p14:tracePt t="109249" x="4502150" y="5597525"/>
          <p14:tracePt t="109617" x="4502150" y="5603875"/>
          <p14:tracePt t="109657" x="4502150" y="5608638"/>
          <p14:tracePt t="109665" x="4497388" y="5608638"/>
          <p14:tracePt t="109689" x="4497388" y="5614988"/>
          <p14:tracePt t="109705" x="4491038" y="5621338"/>
          <p14:tracePt t="109713" x="4484688" y="5621338"/>
          <p14:tracePt t="109721" x="4478338" y="5627688"/>
          <p14:tracePt t="109729" x="4471988" y="5627688"/>
          <p14:tracePt t="109737" x="4459288" y="5634038"/>
          <p14:tracePt t="109745" x="4452938" y="5640388"/>
          <p14:tracePt t="109753" x="4435475" y="5653088"/>
          <p14:tracePt t="109761" x="4422775" y="5657850"/>
          <p14:tracePt t="109769" x="4410075" y="5664200"/>
          <p14:tracePt t="109779" x="4398963" y="5664200"/>
          <p14:tracePt t="109785" x="4386263" y="5670550"/>
          <p14:tracePt t="109799" x="4373563" y="5670550"/>
          <p14:tracePt t="109803" x="4360863" y="5670550"/>
          <p14:tracePt t="109819" x="4337050" y="5670550"/>
          <p14:tracePt t="109825" x="4311650" y="5670550"/>
          <p14:tracePt t="109839" x="4275138" y="5664200"/>
          <p14:tracePt t="109843" x="4219575" y="5657850"/>
          <p14:tracePt t="109859" x="4071938" y="5646738"/>
          <p14:tracePt t="109865" x="3979863" y="5646738"/>
          <p14:tracePt t="109879" x="3868738" y="5640388"/>
          <p14:tracePt t="109883" x="3752850" y="5634038"/>
          <p14:tracePt t="109899" x="3494088" y="5646738"/>
          <p14:tracePt t="109905" x="3382963" y="5657850"/>
          <p14:tracePt t="109919" x="3297238" y="5683250"/>
          <p14:tracePt t="109923" x="3222625" y="5707063"/>
          <p14:tracePt t="109939" x="3130550" y="5762625"/>
          <p14:tracePt t="109946" x="3106738" y="5794375"/>
          <p14:tracePt t="109959" x="3100388" y="5818188"/>
          <p14:tracePt t="109965" x="3094038" y="5843588"/>
          <p14:tracePt t="109979" x="3094038" y="5886450"/>
          <p14:tracePt t="109986" x="3100388" y="5899150"/>
          <p14:tracePt t="109999" x="3106738" y="5916613"/>
          <p14:tracePt t="110003" x="3113088" y="5929313"/>
          <p14:tracePt t="110019" x="3119438" y="5942013"/>
          <p14:tracePt t="110353" x="3119438" y="5948363"/>
          <p14:tracePt t="110369" x="3124200" y="5948363"/>
          <p14:tracePt t="110393" x="3136900" y="5948363"/>
          <p14:tracePt t="110401" x="3149600" y="5953125"/>
          <p14:tracePt t="110409" x="3173413" y="5959475"/>
          <p14:tracePt t="110417" x="3205163" y="5965825"/>
          <p14:tracePt t="110425" x="3235325" y="5972175"/>
          <p14:tracePt t="110433" x="3267075" y="5978525"/>
          <p14:tracePt t="110441" x="3297238" y="5984875"/>
          <p14:tracePt t="110449" x="3333750" y="5991225"/>
          <p14:tracePt t="110459" x="3370263" y="6002338"/>
          <p14:tracePt t="110465" x="3414713" y="6002338"/>
          <p14:tracePt t="110479" x="3457575" y="6015038"/>
          <p14:tracePt t="110483" x="3494088" y="6021388"/>
          <p14:tracePt t="110499" x="3567113" y="6027738"/>
          <p14:tracePt t="110505" x="3611563" y="6034088"/>
          <p14:tracePt t="110519" x="3654425" y="6040438"/>
          <p14:tracePt t="110523" x="3690938" y="6040438"/>
          <p14:tracePt t="110539" x="3776663" y="6040438"/>
          <p14:tracePt t="110545" x="3819525" y="6034088"/>
          <p14:tracePt t="110559" x="3862388" y="6027738"/>
          <p14:tracePt t="110563" x="3906838" y="6021388"/>
          <p14:tracePt t="110579" x="3998913" y="6015038"/>
          <p14:tracePt t="110585" x="4035425" y="6008688"/>
          <p14:tracePt t="110599" x="4071938" y="6002338"/>
          <p14:tracePt t="110603" x="4108450" y="6002338"/>
          <p14:tracePt t="110619" x="4176713" y="6002338"/>
          <p14:tracePt t="110625" x="4206875" y="6002338"/>
          <p14:tracePt t="110639" x="4225925" y="6008688"/>
          <p14:tracePt t="110643" x="4238625" y="6008688"/>
          <p14:tracePt t="110659" x="4244975" y="6008688"/>
          <p14:tracePt t="111057" x="4251325" y="6008688"/>
          <p14:tracePt t="111073" x="4256088" y="6008688"/>
          <p14:tracePt t="111081" x="4262438" y="6008688"/>
          <p14:tracePt t="111089" x="4281488" y="6002338"/>
          <p14:tracePt t="111097" x="4300538" y="5997575"/>
          <p14:tracePt t="111105" x="4318000" y="5997575"/>
          <p14:tracePt t="111113" x="4337050" y="5997575"/>
          <p14:tracePt t="111121" x="4354513" y="5997575"/>
          <p14:tracePt t="111129" x="4386263" y="5997575"/>
          <p14:tracePt t="111139" x="4416425" y="6002338"/>
          <p14:tracePt t="111145" x="4441825" y="6008688"/>
          <p14:tracePt t="111159" x="4459288" y="6008688"/>
          <p14:tracePt t="111161" x="4471988" y="6015038"/>
          <p14:tracePt t="111169" x="4484688" y="6021388"/>
          <p14:tracePt t="111179" x="4491038" y="6021388"/>
          <p14:tracePt t="111185" x="4497388" y="6021388"/>
          <p14:tracePt t="111199" x="4502150" y="6027738"/>
          <p14:tracePt t="111289" x="4508500" y="6021388"/>
          <p14:tracePt t="111305" x="4514850" y="6021388"/>
          <p14:tracePt t="111321" x="4521200" y="6015038"/>
          <p14:tracePt t="111329" x="4527550" y="6015038"/>
          <p14:tracePt t="111337" x="4540250" y="6008688"/>
          <p14:tracePt t="111345" x="4546600" y="6008688"/>
          <p14:tracePt t="111353" x="4551363" y="6002338"/>
          <p14:tracePt t="111361" x="4564063" y="6002338"/>
          <p14:tracePt t="111369" x="4583113" y="5997575"/>
          <p14:tracePt t="111379" x="4606925" y="5997575"/>
          <p14:tracePt t="111385" x="4632325" y="5991225"/>
          <p14:tracePt t="111399" x="4656138" y="5984875"/>
          <p14:tracePt t="111403" x="4687888" y="5984875"/>
          <p14:tracePt t="111419" x="4748213" y="5984875"/>
          <p14:tracePt t="111425" x="4773613" y="5984875"/>
          <p14:tracePt t="111439" x="4797425" y="5984875"/>
          <p14:tracePt t="111443" x="4822825" y="5978525"/>
          <p14:tracePt t="111459" x="4859338" y="5978525"/>
          <p14:tracePt t="111465" x="4872038" y="5972175"/>
          <p14:tracePt t="111479" x="4878388" y="5972175"/>
          <p14:tracePt t="111489" x="4884738" y="5972175"/>
          <p14:tracePt t="111513" x="4891088" y="5972175"/>
          <p14:tracePt t="113841" x="4891088" y="5965825"/>
          <p14:tracePt t="115625" x="4891088" y="5972175"/>
          <p14:tracePt t="116097" x="4891088" y="5965825"/>
          <p14:tracePt t="116121" x="4891088" y="5959475"/>
          <p14:tracePt t="116129" x="4884738" y="5942013"/>
          <p14:tracePt t="116137" x="4884738" y="5922963"/>
          <p14:tracePt t="116145" x="4884738" y="5903913"/>
          <p14:tracePt t="116153" x="4884738" y="5886450"/>
          <p14:tracePt t="116161" x="4884738" y="5873750"/>
          <p14:tracePt t="116169" x="4891088" y="5867400"/>
          <p14:tracePt t="116201" x="4891088" y="5861050"/>
          <p14:tracePt t="116209" x="4891088" y="5854700"/>
          <p14:tracePt t="116217" x="4891088" y="5843588"/>
          <p14:tracePt t="116225" x="4884738" y="5824538"/>
          <p14:tracePt t="116233" x="4884738" y="5811838"/>
          <p14:tracePt t="116241" x="4884738" y="5781675"/>
          <p14:tracePt t="116249" x="4884738" y="5745163"/>
          <p14:tracePt t="116259" x="4884738" y="5707063"/>
          <p14:tracePt t="116265" x="4891088" y="5664200"/>
          <p14:tracePt t="116279" x="4895850" y="5627688"/>
          <p14:tracePt t="116283" x="4902200" y="5591175"/>
          <p14:tracePt t="116299" x="4908550" y="5510213"/>
          <p14:tracePt t="116305" x="4902200" y="5473700"/>
          <p14:tracePt t="116319" x="4891088" y="5443538"/>
          <p14:tracePt t="116323" x="4872038" y="5413375"/>
          <p14:tracePt t="116339" x="4779963" y="5332413"/>
          <p14:tracePt t="116345" x="4705350" y="5283200"/>
          <p14:tracePt t="116359" x="4606925" y="5221288"/>
          <p14:tracePt t="116364" x="4527550" y="5172075"/>
          <p14:tracePt t="116561" x="4502150" y="5154613"/>
          <p14:tracePt t="116569" x="4521200" y="5141913"/>
          <p14:tracePt t="116577" x="4570413" y="5129213"/>
          <p14:tracePt t="116585" x="4638675" y="5068888"/>
          <p14:tracePt t="116593" x="4754563" y="4964113"/>
          <p14:tracePt t="116601" x="4927600" y="4822825"/>
          <p14:tracePt t="116609" x="5154613" y="4619625"/>
          <p14:tracePt t="116619" x="5351463" y="4429125"/>
          <p14:tracePt t="116625" x="5535613" y="4225925"/>
          <p14:tracePt t="116639" x="5721350" y="3979863"/>
          <p14:tracePt t="116644" x="5880100" y="3708400"/>
          <p14:tracePt t="116659" x="6157913" y="3100388"/>
          <p14:tracePt t="116665" x="6311900" y="2700338"/>
          <p14:tracePt t="116679" x="6434138" y="2325688"/>
          <p14:tracePt t="116683" x="6532563" y="1974850"/>
          <p14:tracePt t="116699" x="6680200" y="1335088"/>
          <p14:tracePt t="116705" x="6723063" y="1063625"/>
          <p14:tracePt t="116719" x="6765925" y="781050"/>
          <p14:tracePt t="116723" x="6791325" y="584200"/>
          <p14:tracePt t="116739" x="6808788" y="325438"/>
          <p14:tracePt t="116745" x="6808788" y="227013"/>
          <p14:tracePt t="116759" x="6808788" y="153988"/>
          <p14:tracePt t="116763" x="6808788" y="104775"/>
          <p14:tracePt t="116779" x="6808788" y="49213"/>
          <p14:tracePt t="116833" x="6808788" y="42863"/>
          <p14:tracePt t="116841" x="6808788" y="49213"/>
          <p14:tracePt t="116849" x="6804025" y="49213"/>
          <p14:tracePt t="116857" x="6804025" y="55563"/>
          <p14:tracePt t="116865" x="6797675" y="68263"/>
          <p14:tracePt t="116873" x="6791325" y="73025"/>
          <p14:tracePt t="116881" x="6791325" y="85725"/>
          <p14:tracePt t="116889" x="6784975" y="92075"/>
          <p14:tracePt t="116899" x="6784975" y="104775"/>
          <p14:tracePt t="116905" x="6784975" y="111125"/>
          <p14:tracePt t="116919" x="6791325" y="117475"/>
          <p14:tracePt t="116923" x="6791325" y="122238"/>
          <p14:tracePt t="116939" x="6821488" y="134938"/>
          <p14:tracePt t="116945" x="6846888" y="141288"/>
          <p14:tracePt t="116959" x="6864350" y="153988"/>
          <p14:tracePt t="116965" x="6896100" y="153988"/>
          <p14:tracePt t="116980" x="6981825" y="160338"/>
          <p14:tracePt t="116986" x="7031038" y="153988"/>
          <p14:tracePt t="116999" x="7080250" y="147638"/>
          <p14:tracePt t="117003" x="7129463" y="134938"/>
          <p14:tracePt t="117019" x="7246938" y="92075"/>
          <p14:tracePt t="117025" x="7300913" y="61913"/>
          <p14:tracePt t="117039" x="7350125" y="2381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7"/>
</p:tagLst>
</file>

<file path=ppt/theme/theme1.xml><?xml version="1.0" encoding="utf-8"?>
<a:theme xmlns:a="http://schemas.openxmlformats.org/drawingml/2006/main" name="ThinLineVTI">
  <a:themeElements>
    <a:clrScheme name="Custom 2">
      <a:dk1>
        <a:srgbClr val="000000"/>
      </a:dk1>
      <a:lt1>
        <a:srgbClr val="FFFFFF"/>
      </a:lt1>
      <a:dk2>
        <a:srgbClr val="243241"/>
      </a:dk2>
      <a:lt2>
        <a:srgbClr val="E8E5E2"/>
      </a:lt2>
      <a:accent1>
        <a:srgbClr val="7D9BBC"/>
      </a:accent1>
      <a:accent2>
        <a:srgbClr val="7EA9AE"/>
      </a:accent2>
      <a:accent3>
        <a:srgbClr val="9498C8"/>
      </a:accent3>
      <a:accent4>
        <a:srgbClr val="BC867D"/>
      </a:accent4>
      <a:accent5>
        <a:srgbClr val="B99D78"/>
      </a:accent5>
      <a:accent6>
        <a:srgbClr val="A5A46E"/>
      </a:accent6>
      <a:hlink>
        <a:srgbClr val="9B7E5E"/>
      </a:hlink>
      <a:folHlink>
        <a:srgbClr val="7F7F7F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15774</TotalTime>
  <Words>662</Words>
  <Application>Microsoft Macintosh PowerPoint</Application>
  <PresentationFormat>Widescreen</PresentationFormat>
  <Paragraphs>136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Bell MT</vt:lpstr>
      <vt:lpstr>Calibri</vt:lpstr>
      <vt:lpstr>Calibri Light</vt:lpstr>
      <vt:lpstr>Cambria Math</vt:lpstr>
      <vt:lpstr>ThinLineVTI</vt:lpstr>
      <vt:lpstr>PowerPoint Presentation</vt:lpstr>
      <vt:lpstr>Land-atmospheric interaction is a promising source of S2S precipitation predictability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Fu, Rong</dc:creator>
  <cp:lastModifiedBy>Fu, Rong</cp:lastModifiedBy>
  <cp:revision>71</cp:revision>
  <dcterms:created xsi:type="dcterms:W3CDTF">2021-11-28T00:51:28Z</dcterms:created>
  <dcterms:modified xsi:type="dcterms:W3CDTF">2022-07-27T21:07:22Z</dcterms:modified>
</cp:coreProperties>
</file>