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648" r:id="rId5"/>
  </p:sldMasterIdLst>
  <p:notesMasterIdLst>
    <p:notesMasterId r:id="rId41"/>
  </p:notesMasterIdLst>
  <p:sldIdLst>
    <p:sldId id="274" r:id="rId6"/>
    <p:sldId id="600" r:id="rId7"/>
    <p:sldId id="613" r:id="rId8"/>
    <p:sldId id="623" r:id="rId9"/>
    <p:sldId id="622" r:id="rId10"/>
    <p:sldId id="630" r:id="rId11"/>
    <p:sldId id="592" r:id="rId12"/>
    <p:sldId id="638" r:id="rId13"/>
    <p:sldId id="642" r:id="rId14"/>
    <p:sldId id="643" r:id="rId15"/>
    <p:sldId id="641" r:id="rId16"/>
    <p:sldId id="639" r:id="rId17"/>
    <p:sldId id="614" r:id="rId18"/>
    <p:sldId id="462" r:id="rId19"/>
    <p:sldId id="640" r:id="rId20"/>
    <p:sldId id="617" r:id="rId21"/>
    <p:sldId id="527" r:id="rId22"/>
    <p:sldId id="626" r:id="rId23"/>
    <p:sldId id="578" r:id="rId24"/>
    <p:sldId id="618" r:id="rId25"/>
    <p:sldId id="619" r:id="rId26"/>
    <p:sldId id="620" r:id="rId27"/>
    <p:sldId id="584" r:id="rId28"/>
    <p:sldId id="587" r:id="rId29"/>
    <p:sldId id="590" r:id="rId30"/>
    <p:sldId id="588" r:id="rId31"/>
    <p:sldId id="589" r:id="rId32"/>
    <p:sldId id="583" r:id="rId33"/>
    <p:sldId id="580" r:id="rId34"/>
    <p:sldId id="560" r:id="rId35"/>
    <p:sldId id="513" r:id="rId36"/>
    <p:sldId id="518" r:id="rId37"/>
    <p:sldId id="570" r:id="rId38"/>
    <p:sldId id="519" r:id="rId39"/>
    <p:sldId id="514" r:id="rId40"/>
  </p:sldIdLst>
  <p:sldSz cx="9144000" cy="5143500" type="screen16x9"/>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82D"/>
    <a:srgbClr val="16AF01"/>
    <a:srgbClr val="41F011"/>
    <a:srgbClr val="230BB5"/>
    <a:srgbClr val="F2CA50"/>
    <a:srgbClr val="160C9E"/>
    <a:srgbClr val="000000"/>
    <a:srgbClr val="FFFFFF"/>
    <a:srgbClr val="FCFAFA"/>
    <a:srgbClr val="483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5098" tIns="47549" rIns="95098" bIns="47549" rtlCol="0"/>
          <a:lstStyle>
            <a:lvl1pPr algn="l">
              <a:defRPr sz="1200"/>
            </a:lvl1pPr>
          </a:lstStyle>
          <a:p>
            <a:endParaRPr lang="en-GB"/>
          </a:p>
        </p:txBody>
      </p:sp>
      <p:sp>
        <p:nvSpPr>
          <p:cNvPr id="3" name="Date Placeholder 2"/>
          <p:cNvSpPr>
            <a:spLocks noGrp="1"/>
          </p:cNvSpPr>
          <p:nvPr>
            <p:ph type="dt" idx="1"/>
          </p:nvPr>
        </p:nvSpPr>
        <p:spPr>
          <a:xfrm>
            <a:off x="4023993" y="0"/>
            <a:ext cx="3078427" cy="513508"/>
          </a:xfrm>
          <a:prstGeom prst="rect">
            <a:avLst/>
          </a:prstGeom>
        </p:spPr>
        <p:txBody>
          <a:bodyPr vert="horz" lIns="95098" tIns="47549" rIns="95098" bIns="47549" rtlCol="0"/>
          <a:lstStyle>
            <a:lvl1pPr algn="r">
              <a:defRPr sz="1200"/>
            </a:lvl1pPr>
          </a:lstStyle>
          <a:p>
            <a:fld id="{417B4C97-B0AB-415A-87C7-A72C5EB9248F}" type="datetimeFigureOut">
              <a:rPr lang="en-GB" smtClean="0"/>
              <a:t>20/07/2022</a:t>
            </a:fld>
            <a:endParaRPr lang="en-GB"/>
          </a:p>
        </p:txBody>
      </p:sp>
      <p:sp>
        <p:nvSpPr>
          <p:cNvPr id="4" name="Slide Image Placeholder 3"/>
          <p:cNvSpPr>
            <a:spLocks noGrp="1" noRot="1" noChangeAspect="1"/>
          </p:cNvSpPr>
          <p:nvPr>
            <p:ph type="sldImg" idx="2"/>
          </p:nvPr>
        </p:nvSpPr>
        <p:spPr>
          <a:xfrm>
            <a:off x="484188" y="1281113"/>
            <a:ext cx="6135687" cy="3451225"/>
          </a:xfrm>
          <a:prstGeom prst="rect">
            <a:avLst/>
          </a:prstGeom>
          <a:noFill/>
          <a:ln w="12700">
            <a:solidFill>
              <a:prstClr val="black"/>
            </a:solidFill>
          </a:ln>
        </p:spPr>
        <p:txBody>
          <a:bodyPr vert="horz" lIns="95098" tIns="47549" rIns="95098" bIns="47549" rtlCol="0" anchor="ctr"/>
          <a:lstStyle/>
          <a:p>
            <a:endParaRPr lang="en-GB"/>
          </a:p>
        </p:txBody>
      </p:sp>
      <p:sp>
        <p:nvSpPr>
          <p:cNvPr id="5" name="Notes Placeholder 4"/>
          <p:cNvSpPr>
            <a:spLocks noGrp="1"/>
          </p:cNvSpPr>
          <p:nvPr>
            <p:ph type="body" sz="quarter" idx="3"/>
          </p:nvPr>
        </p:nvSpPr>
        <p:spPr>
          <a:xfrm>
            <a:off x="710407" y="4925410"/>
            <a:ext cx="5683250" cy="4029879"/>
          </a:xfrm>
          <a:prstGeom prst="rect">
            <a:avLst/>
          </a:prstGeom>
        </p:spPr>
        <p:txBody>
          <a:bodyPr vert="horz" lIns="95098" tIns="47549" rIns="95098" bIns="475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10"/>
            <a:ext cx="3078427" cy="513507"/>
          </a:xfrm>
          <a:prstGeom prst="rect">
            <a:avLst/>
          </a:prstGeom>
        </p:spPr>
        <p:txBody>
          <a:bodyPr vert="horz" lIns="95098" tIns="47549" rIns="95098" bIns="47549" rtlCol="0" anchor="b"/>
          <a:lstStyle>
            <a:lvl1pPr algn="l">
              <a:defRPr sz="1200"/>
            </a:lvl1pPr>
          </a:lstStyle>
          <a:p>
            <a:endParaRPr lang="en-GB"/>
          </a:p>
        </p:txBody>
      </p:sp>
      <p:sp>
        <p:nvSpPr>
          <p:cNvPr id="7" name="Slide Number Placeholder 6"/>
          <p:cNvSpPr>
            <a:spLocks noGrp="1"/>
          </p:cNvSpPr>
          <p:nvPr>
            <p:ph type="sldNum" sz="quarter" idx="5"/>
          </p:nvPr>
        </p:nvSpPr>
        <p:spPr>
          <a:xfrm>
            <a:off x="4023993" y="9721110"/>
            <a:ext cx="3078427" cy="513507"/>
          </a:xfrm>
          <a:prstGeom prst="rect">
            <a:avLst/>
          </a:prstGeom>
        </p:spPr>
        <p:txBody>
          <a:bodyPr vert="horz" lIns="95098" tIns="47549" rIns="95098" bIns="47549" rtlCol="0" anchor="b"/>
          <a:lstStyle>
            <a:lvl1pPr algn="r">
              <a:defRPr sz="1200"/>
            </a:lvl1pPr>
          </a:lstStyle>
          <a:p>
            <a:fld id="{D262B7FA-AB46-4993-BA79-F306F77A2046}" type="slidenum">
              <a:rPr lang="en-GB" smtClean="0"/>
              <a:t>‹#›</a:t>
            </a:fld>
            <a:endParaRPr lang="en-GB"/>
          </a:p>
        </p:txBody>
      </p:sp>
    </p:spTree>
    <p:extLst>
      <p:ext uri="{BB962C8B-B14F-4D97-AF65-F5344CB8AC3E}">
        <p14:creationId xmlns:p14="http://schemas.microsoft.com/office/powerpoint/2010/main" val="144932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1</a:t>
            </a:fld>
            <a:endParaRPr lang="en-GB"/>
          </a:p>
        </p:txBody>
      </p:sp>
    </p:spTree>
    <p:extLst>
      <p:ext uri="{BB962C8B-B14F-4D97-AF65-F5344CB8AC3E}">
        <p14:creationId xmlns:p14="http://schemas.microsoft.com/office/powerpoint/2010/main" val="183940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20</a:t>
            </a:fld>
            <a:endParaRPr lang="en-GB"/>
          </a:p>
        </p:txBody>
      </p:sp>
    </p:spTree>
    <p:extLst>
      <p:ext uri="{BB962C8B-B14F-4D97-AF65-F5344CB8AC3E}">
        <p14:creationId xmlns:p14="http://schemas.microsoft.com/office/powerpoint/2010/main" val="3170888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21</a:t>
            </a:fld>
            <a:endParaRPr lang="en-GB"/>
          </a:p>
        </p:txBody>
      </p:sp>
    </p:spTree>
    <p:extLst>
      <p:ext uri="{BB962C8B-B14F-4D97-AF65-F5344CB8AC3E}">
        <p14:creationId xmlns:p14="http://schemas.microsoft.com/office/powerpoint/2010/main" val="3071640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22</a:t>
            </a:fld>
            <a:endParaRPr lang="en-GB"/>
          </a:p>
        </p:txBody>
      </p:sp>
    </p:spTree>
    <p:extLst>
      <p:ext uri="{BB962C8B-B14F-4D97-AF65-F5344CB8AC3E}">
        <p14:creationId xmlns:p14="http://schemas.microsoft.com/office/powerpoint/2010/main" val="3883067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23</a:t>
            </a:fld>
            <a:endParaRPr lang="en-GB"/>
          </a:p>
        </p:txBody>
      </p:sp>
    </p:spTree>
    <p:extLst>
      <p:ext uri="{BB962C8B-B14F-4D97-AF65-F5344CB8AC3E}">
        <p14:creationId xmlns:p14="http://schemas.microsoft.com/office/powerpoint/2010/main" val="492205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24</a:t>
            </a:fld>
            <a:endParaRPr lang="en-GB"/>
          </a:p>
        </p:txBody>
      </p:sp>
    </p:spTree>
    <p:extLst>
      <p:ext uri="{BB962C8B-B14F-4D97-AF65-F5344CB8AC3E}">
        <p14:creationId xmlns:p14="http://schemas.microsoft.com/office/powerpoint/2010/main" val="1653506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25</a:t>
            </a:fld>
            <a:endParaRPr lang="en-GB"/>
          </a:p>
        </p:txBody>
      </p:sp>
    </p:spTree>
    <p:extLst>
      <p:ext uri="{BB962C8B-B14F-4D97-AF65-F5344CB8AC3E}">
        <p14:creationId xmlns:p14="http://schemas.microsoft.com/office/powerpoint/2010/main" val="97146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26</a:t>
            </a:fld>
            <a:endParaRPr lang="en-GB"/>
          </a:p>
        </p:txBody>
      </p:sp>
    </p:spTree>
    <p:extLst>
      <p:ext uri="{BB962C8B-B14F-4D97-AF65-F5344CB8AC3E}">
        <p14:creationId xmlns:p14="http://schemas.microsoft.com/office/powerpoint/2010/main" val="3407974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27</a:t>
            </a:fld>
            <a:endParaRPr lang="en-GB"/>
          </a:p>
        </p:txBody>
      </p:sp>
    </p:spTree>
    <p:extLst>
      <p:ext uri="{BB962C8B-B14F-4D97-AF65-F5344CB8AC3E}">
        <p14:creationId xmlns:p14="http://schemas.microsoft.com/office/powerpoint/2010/main" val="1488322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28</a:t>
            </a:fld>
            <a:endParaRPr lang="en-GB"/>
          </a:p>
        </p:txBody>
      </p:sp>
    </p:spTree>
    <p:extLst>
      <p:ext uri="{BB962C8B-B14F-4D97-AF65-F5344CB8AC3E}">
        <p14:creationId xmlns:p14="http://schemas.microsoft.com/office/powerpoint/2010/main" val="508542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29</a:t>
            </a:fld>
            <a:endParaRPr lang="en-GB"/>
          </a:p>
        </p:txBody>
      </p:sp>
    </p:spTree>
    <p:extLst>
      <p:ext uri="{BB962C8B-B14F-4D97-AF65-F5344CB8AC3E}">
        <p14:creationId xmlns:p14="http://schemas.microsoft.com/office/powerpoint/2010/main" val="1281825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21477-3340-4D10-AE76-6A50B8A4E45E}" type="slidenum">
              <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en-US" altLang="ja-JP" sz="12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altLang="ja-JP"/>
              <a:t>/oraid01/ogura/moon/work/miroc6.0/</a:t>
            </a:r>
            <a:r>
              <a:rPr lang="en-US" altLang="ja-JP" err="1"/>
              <a:t>amip</a:t>
            </a:r>
            <a:r>
              <a:rPr lang="en-US" altLang="ja-JP"/>
              <a:t>/shell/plot{305,306,307}.sh</a:t>
            </a:r>
          </a:p>
          <a:p>
            <a:endParaRPr lang="ja-JP" altLang="en-US"/>
          </a:p>
        </p:txBody>
      </p:sp>
    </p:spTree>
    <p:extLst>
      <p:ext uri="{BB962C8B-B14F-4D97-AF65-F5344CB8AC3E}">
        <p14:creationId xmlns:p14="http://schemas.microsoft.com/office/powerpoint/2010/main" val="3361078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31</a:t>
            </a:fld>
            <a:endParaRPr lang="en-GB"/>
          </a:p>
        </p:txBody>
      </p:sp>
    </p:spTree>
    <p:extLst>
      <p:ext uri="{BB962C8B-B14F-4D97-AF65-F5344CB8AC3E}">
        <p14:creationId xmlns:p14="http://schemas.microsoft.com/office/powerpoint/2010/main" val="694388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32</a:t>
            </a:fld>
            <a:endParaRPr lang="en-GB"/>
          </a:p>
        </p:txBody>
      </p:sp>
    </p:spTree>
    <p:extLst>
      <p:ext uri="{BB962C8B-B14F-4D97-AF65-F5344CB8AC3E}">
        <p14:creationId xmlns:p14="http://schemas.microsoft.com/office/powerpoint/2010/main" val="4268029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33</a:t>
            </a:fld>
            <a:endParaRPr lang="en-GB"/>
          </a:p>
        </p:txBody>
      </p:sp>
    </p:spTree>
    <p:extLst>
      <p:ext uri="{BB962C8B-B14F-4D97-AF65-F5344CB8AC3E}">
        <p14:creationId xmlns:p14="http://schemas.microsoft.com/office/powerpoint/2010/main" val="3663381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9</a:t>
            </a:fld>
            <a:endParaRPr lang="en-GB"/>
          </a:p>
        </p:txBody>
      </p:sp>
    </p:spTree>
    <p:extLst>
      <p:ext uri="{BB962C8B-B14F-4D97-AF65-F5344CB8AC3E}">
        <p14:creationId xmlns:p14="http://schemas.microsoft.com/office/powerpoint/2010/main" val="89996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10</a:t>
            </a:fld>
            <a:endParaRPr lang="en-GB"/>
          </a:p>
        </p:txBody>
      </p:sp>
    </p:spTree>
    <p:extLst>
      <p:ext uri="{BB962C8B-B14F-4D97-AF65-F5344CB8AC3E}">
        <p14:creationId xmlns:p14="http://schemas.microsoft.com/office/powerpoint/2010/main" val="271059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11</a:t>
            </a:fld>
            <a:endParaRPr lang="en-GB"/>
          </a:p>
        </p:txBody>
      </p:sp>
    </p:spTree>
    <p:extLst>
      <p:ext uri="{BB962C8B-B14F-4D97-AF65-F5344CB8AC3E}">
        <p14:creationId xmlns:p14="http://schemas.microsoft.com/office/powerpoint/2010/main" val="164472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12</a:t>
            </a:fld>
            <a:endParaRPr lang="en-GB"/>
          </a:p>
        </p:txBody>
      </p:sp>
    </p:spTree>
    <p:extLst>
      <p:ext uri="{BB962C8B-B14F-4D97-AF65-F5344CB8AC3E}">
        <p14:creationId xmlns:p14="http://schemas.microsoft.com/office/powerpoint/2010/main" val="429313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14</a:t>
            </a:fld>
            <a:endParaRPr lang="en-GB"/>
          </a:p>
        </p:txBody>
      </p:sp>
    </p:spTree>
    <p:extLst>
      <p:ext uri="{BB962C8B-B14F-4D97-AF65-F5344CB8AC3E}">
        <p14:creationId xmlns:p14="http://schemas.microsoft.com/office/powerpoint/2010/main" val="2151806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18</a:t>
            </a:fld>
            <a:endParaRPr lang="en-GB"/>
          </a:p>
        </p:txBody>
      </p:sp>
    </p:spTree>
    <p:extLst>
      <p:ext uri="{BB962C8B-B14F-4D97-AF65-F5344CB8AC3E}">
        <p14:creationId xmlns:p14="http://schemas.microsoft.com/office/powerpoint/2010/main" val="3252512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62B7FA-AB46-4993-BA79-F306F77A2046}" type="slidenum">
              <a:rPr lang="en-GB" smtClean="0"/>
              <a:t>19</a:t>
            </a:fld>
            <a:endParaRPr lang="en-GB"/>
          </a:p>
        </p:txBody>
      </p:sp>
    </p:spTree>
    <p:extLst>
      <p:ext uri="{BB962C8B-B14F-4D97-AF65-F5344CB8AC3E}">
        <p14:creationId xmlns:p14="http://schemas.microsoft.com/office/powerpoint/2010/main" val="1229118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65377" cy="5150942"/>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2021, Met Office</a:t>
            </a:r>
            <a:endParaRPr lang="en-GB" sz="80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936347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871592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219481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770483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0" y="699740"/>
            <a:ext cx="4087988" cy="576000"/>
          </a:xfrm>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055971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04347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8"/>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0"/>
          </p:nvPr>
        </p:nvSpPr>
        <p:spPr>
          <a:xfrm>
            <a:off x="252413" y="818866"/>
            <a:ext cx="8639175" cy="3789647"/>
          </a:xfrm>
        </p:spPr>
        <p:txBody>
          <a:bodyPr/>
          <a:lstStyle/>
          <a:p>
            <a:r>
              <a:rPr lang="en-US"/>
              <a:t>Click icon to add picture</a:t>
            </a:r>
            <a:endParaRPr lang="en-GB"/>
          </a:p>
        </p:txBody>
      </p:sp>
      <p:sp>
        <p:nvSpPr>
          <p:cNvPr id="2" name="Slide Number Placeholder 1"/>
          <p:cNvSpPr>
            <a:spLocks noGrp="1"/>
          </p:cNvSpPr>
          <p:nvPr>
            <p:ph type="sldNum" sz="quarter" idx="11"/>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32173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704017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3"/>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4031038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39"/>
            <a:ext cx="8640000" cy="900487"/>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58874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461375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2021 Met Office</a:t>
            </a:r>
            <a:endParaRPr lang="en-GB" sz="80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874379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55211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109154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861333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2" name="Title 1"/>
          <p:cNvSpPr>
            <a:spLocks noGrp="1"/>
          </p:cNvSpPr>
          <p:nvPr>
            <p:ph type="title" hasCustomPrompt="1"/>
          </p:nvPr>
        </p:nvSpPr>
        <p:spPr>
          <a:xfrm>
            <a:off x="252000" y="699739"/>
            <a:ext cx="8640000" cy="900487"/>
          </a:xfrm>
        </p:spPr>
        <p:txBody>
          <a:bodyPr/>
          <a:lstStyle>
            <a:lvl1pPr>
              <a:defRPr/>
            </a:lvl1pPr>
          </a:lstStyle>
          <a:p>
            <a:r>
              <a:rPr lang="en-US"/>
              <a:t>Questions?</a:t>
            </a:r>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9" name="TextBox 8"/>
          <p:cNvSpPr txBox="1"/>
          <p:nvPr userDrawn="1"/>
        </p:nvSpPr>
        <p:spPr>
          <a:xfrm>
            <a:off x="786704" y="2616442"/>
            <a:ext cx="8100000" cy="360000"/>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8" name="web-icon.png"/>
          <p:cNvPicPr>
            <a:picLocks noChangeAspect="1"/>
          </p:cNvPicPr>
          <p:nvPr userDrawn="1"/>
        </p:nvPicPr>
        <p:blipFill>
          <a:blip r:embed="rId3" cstate="print"/>
          <a:stretch>
            <a:fillRect/>
          </a:stretch>
        </p:blipFill>
        <p:spPr>
          <a:xfrm>
            <a:off x="324000" y="2617307"/>
            <a:ext cx="467999" cy="396000"/>
          </a:xfrm>
          <a:prstGeom prst="rect">
            <a:avLst/>
          </a:prstGeom>
          <a:ln w="12700">
            <a:miter lim="400000"/>
          </a:ln>
        </p:spPr>
      </p:pic>
    </p:spTree>
    <p:extLst>
      <p:ext uri="{BB962C8B-B14F-4D97-AF65-F5344CB8AC3E}">
        <p14:creationId xmlns:p14="http://schemas.microsoft.com/office/powerpoint/2010/main" val="720251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5321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20"/>
            <a:ext cx="7772400" cy="1102519"/>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64A4615A-A6DF-4965-9A1E-7D202416B117}" type="datetime1">
              <a:rPr kumimoji="1" lang="ja-JP" altLang="en-US" smtClean="0"/>
              <a:pPr/>
              <a:t>2022/7/20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49C3B0F-9D59-437E-A9B8-B6E2E9195BDC}" type="datetime1">
              <a:rPr kumimoji="1" lang="ja-JP" altLang="en-US" smtClean="0"/>
              <a:pPr/>
              <a:t>2022/7/20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3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8787B80C-6546-400B-BAEB-755495EC23FA}" type="datetime1">
              <a:rPr kumimoji="1" lang="ja-JP" altLang="en-US" smtClean="0"/>
              <a:pPr/>
              <a:t>2022/7/20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13BE116-BFCB-466E-A62B-4CE716DE29D5}" type="datetime1">
              <a:rPr kumimoji="1" lang="ja-JP" altLang="en-US" smtClean="0"/>
              <a:pPr/>
              <a:t>2022/7/20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2D01F769-6FBC-417E-8993-1D12E63AB815}" type="datetime1">
              <a:rPr kumimoji="1" lang="ja-JP" altLang="en-US" smtClean="0"/>
              <a:pPr/>
              <a:t>2022/7/20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9161294" cy="5153228"/>
          </a:xfrm>
          <a:prstGeom prst="rect">
            <a:avLst/>
          </a:prstGeom>
          <a:ln w="12700">
            <a:miter lim="400000"/>
          </a:ln>
        </p:spPr>
      </p:pic>
      <p:sp>
        <p:nvSpPr>
          <p:cNvPr id="2" name="Title 1"/>
          <p:cNvSpPr>
            <a:spLocks noGrp="1"/>
          </p:cNvSpPr>
          <p:nvPr>
            <p:ph type="ctrTitle"/>
          </p:nvPr>
        </p:nvSpPr>
        <p:spPr>
          <a:xfrm>
            <a:off x="252000" y="698400"/>
            <a:ext cx="8640000"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2021, Met Office</a:t>
            </a:r>
            <a:endParaRPr lang="en-GB" sz="80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345083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02549D6-249F-4D12-82D8-90A247A6033D}" type="datetime1">
              <a:rPr kumimoji="1" lang="ja-JP" altLang="en-US" smtClean="0"/>
              <a:pPr/>
              <a:t>2022/7/20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8E50183-3038-4374-8A73-32C90BA21190}" type="datetime1">
              <a:rPr kumimoji="1" lang="ja-JP" altLang="en-US" smtClean="0"/>
              <a:pPr/>
              <a:t>2022/7/20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15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033DB5C6-9451-4CA8-AA39-A5C8BB14E848}" type="datetime1">
              <a:rPr kumimoji="1" lang="ja-JP" altLang="en-US" smtClean="0"/>
              <a:pPr/>
              <a:t>2022/7/20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1500" b="1"/>
            </a:lvl1pPr>
          </a:lstStyle>
          <a:p>
            <a:r>
              <a:rPr kumimoji="1"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7942FD6C-D10A-4F6F-9A23-BAAFEC300C1F}" type="datetime1">
              <a:rPr kumimoji="1" lang="ja-JP" altLang="en-US" smtClean="0"/>
              <a:pPr/>
              <a:t>2022/7/20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C495CEB-C096-4BE7-9FBE-9EFCCE5B2E91}" type="datetime1">
              <a:rPr kumimoji="1" lang="ja-JP" altLang="en-US" smtClean="0"/>
              <a:pPr/>
              <a:t>2022/7/20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80"/>
            <a:ext cx="2057400" cy="4388644"/>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05980"/>
            <a:ext cx="6019800" cy="4388644"/>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EF5CD34-C674-4D79-A1F2-1C8227A33CCD}" type="datetime1">
              <a:rPr kumimoji="1" lang="ja-JP" altLang="en-US" smtClean="0"/>
              <a:pPr/>
              <a:t>2022/7/20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CF7CA9A2-3D36-45B8-BA74-9FDAF98EDA39}"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3" y="0"/>
            <a:ext cx="9155568" cy="5153228"/>
          </a:xfrm>
          <a:prstGeom prst="rect">
            <a:avLst/>
          </a:prstGeom>
          <a:ln w="12700">
            <a:miter lim="400000"/>
          </a:ln>
        </p:spPr>
      </p:pic>
      <p:sp>
        <p:nvSpPr>
          <p:cNvPr id="2" name="Title 1"/>
          <p:cNvSpPr>
            <a:spLocks noGrp="1"/>
          </p:cNvSpPr>
          <p:nvPr>
            <p:ph type="ctrTitle"/>
          </p:nvPr>
        </p:nvSpPr>
        <p:spPr>
          <a:xfrm>
            <a:off x="252000" y="698400"/>
            <a:ext cx="8640000" cy="1157696"/>
          </a:xfrm>
        </p:spPr>
        <p:txBody>
          <a:bodyPr anchor="b">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pic>
        <p:nvPicPr>
          <p:cNvPr id="11" name="MO_MASTER_black_mono_for_light_backg_RBG.png"/>
          <p:cNvPicPr>
            <a:picLocks noChangeAspect="1"/>
          </p:cNvPicPr>
          <p:nvPr userDrawn="1"/>
        </p:nvPicPr>
        <p:blipFill>
          <a:blip r:embed="rId3" cstate="print"/>
          <a:stretch>
            <a:fillRect/>
          </a:stretch>
        </p:blipFill>
        <p:spPr>
          <a:xfrm>
            <a:off x="183946" y="54592"/>
            <a:ext cx="1802343" cy="565200"/>
          </a:xfrm>
          <a:prstGeom prst="rect">
            <a:avLst/>
          </a:prstGeom>
          <a:ln w="12700">
            <a:miter lim="400000"/>
          </a:ln>
        </p:spPr>
      </p:pic>
    </p:spTree>
    <p:extLst>
      <p:ext uri="{BB962C8B-B14F-4D97-AF65-F5344CB8AC3E}">
        <p14:creationId xmlns:p14="http://schemas.microsoft.com/office/powerpoint/2010/main" val="2319510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Tree>
    <p:extLst>
      <p:ext uri="{BB962C8B-B14F-4D97-AF65-F5344CB8AC3E}">
        <p14:creationId xmlns:p14="http://schemas.microsoft.com/office/powerpoint/2010/main" val="3609362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284869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Tree>
    <p:extLst>
      <p:ext uri="{BB962C8B-B14F-4D97-AF65-F5344CB8AC3E}">
        <p14:creationId xmlns:p14="http://schemas.microsoft.com/office/powerpoint/2010/main" val="2319979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chemeClr val="accent6"/>
                </a:solidFill>
                <a:effectLst/>
                <a:uLnTx/>
                <a:uFillTx/>
                <a:latin typeface="Arial"/>
                <a:cs typeface="Arial"/>
                <a:sym typeface="Arial"/>
              </a:rPr>
              <a:t>Working together </a:t>
            </a:r>
            <a:br>
              <a:rPr kumimoji="0" sz="800" b="0" i="0" u="none" strike="noStrike" kern="0" cap="none" spc="0" normalizeH="0" baseline="0" noProof="0">
                <a:ln>
                  <a:noFill/>
                </a:ln>
                <a:solidFill>
                  <a:schemeClr val="accent6"/>
                </a:solidFill>
                <a:effectLst/>
                <a:uLnTx/>
                <a:uFillTx/>
                <a:latin typeface="Arial"/>
                <a:cs typeface="Arial"/>
                <a:sym typeface="Arial"/>
              </a:rPr>
            </a:br>
            <a:r>
              <a:rPr kumimoji="0" sz="800"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047208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a:xfrm>
            <a:off x="3851910" y="4802317"/>
            <a:ext cx="1436370" cy="274637"/>
          </a:xfrm>
          <a:prstGeom prst="rect">
            <a:avLst/>
          </a:prstGeom>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012625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userDrawn="1"/>
        </p:nvSpPr>
        <p:spPr>
          <a:xfrm>
            <a:off x="0" y="4735773"/>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10" name="Rectangle 9"/>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26" cstate="print"/>
          <a:stretch>
            <a:fillRect/>
          </a:stretch>
        </p:blipFill>
        <p:spPr>
          <a:xfrm>
            <a:off x="183946" y="54592"/>
            <a:ext cx="1802343" cy="565200"/>
          </a:xfrm>
          <a:prstGeom prst="rect">
            <a:avLst/>
          </a:prstGeom>
          <a:ln w="12700">
            <a:miter lim="400000"/>
          </a:ln>
        </p:spPr>
      </p:pic>
      <p:sp>
        <p:nvSpPr>
          <p:cNvPr id="11" name="Rectangle 10"/>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2021, Met Office</a:t>
            </a:r>
            <a:endParaRPr lang="en-GB" sz="800">
              <a:solidFill>
                <a:schemeClr val="tx1"/>
              </a:solidFill>
            </a:endParaRPr>
          </a:p>
        </p:txBody>
      </p:sp>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9" r:id="rId3"/>
    <p:sldLayoutId id="2147483686" r:id="rId4"/>
    <p:sldLayoutId id="2147483681" r:id="rId5"/>
    <p:sldLayoutId id="2147483684" r:id="rId6"/>
    <p:sldLayoutId id="2147483682" r:id="rId7"/>
    <p:sldLayoutId id="2147483685" r:id="rId8"/>
    <p:sldLayoutId id="2147483660" r:id="rId9"/>
    <p:sldLayoutId id="2147483662" r:id="rId10"/>
    <p:sldLayoutId id="2147483670" r:id="rId11"/>
    <p:sldLayoutId id="2147483669" r:id="rId12"/>
    <p:sldLayoutId id="2147483668" r:id="rId13"/>
    <p:sldLayoutId id="2147483664" r:id="rId14"/>
    <p:sldLayoutId id="2147483671" r:id="rId15"/>
    <p:sldLayoutId id="2147483665" r:id="rId16"/>
    <p:sldLayoutId id="2147483677" r:id="rId17"/>
    <p:sldLayoutId id="2147483672" r:id="rId18"/>
    <p:sldLayoutId id="2147483676" r:id="rId19"/>
    <p:sldLayoutId id="2147483674" r:id="rId20"/>
    <p:sldLayoutId id="2147483675" r:id="rId21"/>
    <p:sldLayoutId id="2147483673" r:id="rId22"/>
    <p:sldLayoutId id="2147483683" r:id="rId23"/>
    <p:sldLayoutId id="2147483687" r:id="rId24"/>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246AB4F-E343-4078-AE3C-792025A49362}" type="datetime1">
              <a:rPr kumimoji="1" lang="ja-JP" altLang="en-US" smtClean="0"/>
              <a:pPr/>
              <a:t>2022/7/20</a:t>
            </a:fld>
            <a:endParaRPr kumimoji="1" lang="ja-JP" altLang="en-US"/>
          </a:p>
        </p:txBody>
      </p:sp>
      <p:sp>
        <p:nvSpPr>
          <p:cNvPr id="5" name="フッター プレースホルダ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F7CA9A2-3D36-45B8-BA74-9FDAF98EDA3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685800" rtl="0" eaLnBrk="1" latinLnBrk="0" hangingPunct="1">
        <a:spcBef>
          <a:spcPct val="0"/>
        </a:spcBef>
        <a:buNone/>
        <a:defRPr kumimoji="1"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kumimoji="1"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kumimoji="1"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kumimoji="1"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k.webb@metoffice.gov.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122" y="1006509"/>
            <a:ext cx="5016036" cy="1157696"/>
          </a:xfrm>
        </p:spPr>
        <p:txBody>
          <a:bodyPr>
            <a:normAutofit fontScale="90000"/>
          </a:bodyPr>
          <a:lstStyle/>
          <a:p>
            <a:r>
              <a:rPr lang="en-GB" sz="3000">
                <a:ea typeface="+mj-lt"/>
                <a:cs typeface="+mj-lt"/>
              </a:rPr>
              <a:t>Positive subtropical low cloud feedback mechanisms in CFMIP-3/CMIP6 </a:t>
            </a:r>
            <a:br>
              <a:rPr lang="en-GB" sz="3000">
                <a:ea typeface="+mj-lt"/>
                <a:cs typeface="+mj-lt"/>
              </a:rPr>
            </a:br>
            <a:r>
              <a:rPr lang="en-GB" sz="3000">
                <a:ea typeface="+mj-lt"/>
                <a:cs typeface="+mj-lt"/>
              </a:rPr>
              <a:t>experiments.</a:t>
            </a:r>
            <a:endParaRPr lang="en-US"/>
          </a:p>
        </p:txBody>
      </p:sp>
      <p:sp>
        <p:nvSpPr>
          <p:cNvPr id="3" name="Subtitle 2"/>
          <p:cNvSpPr>
            <a:spLocks noGrp="1"/>
          </p:cNvSpPr>
          <p:nvPr>
            <p:ph type="subTitle" idx="1"/>
          </p:nvPr>
        </p:nvSpPr>
        <p:spPr>
          <a:xfrm>
            <a:off x="252000" y="2150584"/>
            <a:ext cx="4409210" cy="2778255"/>
          </a:xfrm>
        </p:spPr>
        <p:txBody>
          <a:bodyPr vert="horz" lIns="91440" tIns="45720" rIns="91440" bIns="45720" rtlCol="0" anchor="t">
            <a:normAutofit/>
          </a:bodyPr>
          <a:lstStyle/>
          <a:p>
            <a:endParaRPr lang="en-GB" dirty="0"/>
          </a:p>
          <a:p>
            <a:r>
              <a:rPr lang="en-GB" sz="2000" dirty="0"/>
              <a:t>Mark Webb, Adrian Lock</a:t>
            </a:r>
            <a:endParaRPr lang="en-GB" sz="2000" dirty="0">
              <a:cs typeface="Arial"/>
            </a:endParaRPr>
          </a:p>
          <a:p>
            <a:r>
              <a:rPr lang="en-GB" sz="2000" dirty="0"/>
              <a:t>(Met Office) </a:t>
            </a:r>
            <a:endParaRPr lang="en-GB" sz="2000" dirty="0">
              <a:cs typeface="Arial"/>
            </a:endParaRPr>
          </a:p>
          <a:p>
            <a:r>
              <a:rPr lang="en-GB" sz="2000" dirty="0">
                <a:cs typeface="Arial"/>
              </a:rPr>
              <a:t>Tomoo Ogura (NIES)</a:t>
            </a:r>
            <a:endParaRPr lang="en-GB" sz="2000" dirty="0"/>
          </a:p>
          <a:p>
            <a:r>
              <a:rPr lang="en-GB" sz="2000" dirty="0">
                <a:hlinkClick r:id="rId3"/>
              </a:rPr>
              <a:t>mark.webb@metoffice.gov.uk</a:t>
            </a:r>
            <a:endParaRPr lang="en-GB" sz="2000" dirty="0"/>
          </a:p>
          <a:p>
            <a:r>
              <a:rPr lang="en-GB" sz="2000" dirty="0"/>
              <a:t>July 2022</a:t>
            </a:r>
            <a:endParaRPr lang="en-GB" sz="2000" dirty="0">
              <a:cs typeface="Arial"/>
            </a:endParaRPr>
          </a:p>
          <a:p>
            <a:endParaRPr lang="en-GB" sz="2400" dirty="0"/>
          </a:p>
          <a:p>
            <a:endParaRPr lang="en-GB" sz="2400" dirty="0"/>
          </a:p>
          <a:p>
            <a:endParaRPr lang="en-GB" sz="2400" dirty="0"/>
          </a:p>
          <a:p>
            <a:pPr>
              <a:lnSpc>
                <a:spcPct val="120000"/>
              </a:lnSpc>
            </a:pPr>
            <a:endParaRPr lang="en-GB" sz="2400" dirty="0"/>
          </a:p>
        </p:txBody>
      </p:sp>
    </p:spTree>
    <p:extLst>
      <p:ext uri="{BB962C8B-B14F-4D97-AF65-F5344CB8AC3E}">
        <p14:creationId xmlns:p14="http://schemas.microsoft.com/office/powerpoint/2010/main" val="2738203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3887" x="1514475" y="61913"/>
          <p14:tracePt t="3892" x="1554163" y="103188"/>
          <p14:tracePt t="3898" x="1603375" y="130175"/>
          <p14:tracePt t="3904" x="1624013" y="144463"/>
          <p14:tracePt t="3912" x="1651000" y="177800"/>
          <p14:tracePt t="3918" x="1663700" y="192088"/>
          <p14:tracePt t="3922" x="1684338" y="204788"/>
          <p14:tracePt t="3935" x="1698625" y="225425"/>
          <p14:tracePt t="3939" x="1719263" y="239713"/>
          <p14:tracePt t="3941" x="1733550" y="254000"/>
          <p14:tracePt t="3948" x="1739900" y="266700"/>
          <p14:tracePt t="3957" x="1754188" y="274638"/>
          <p14:tracePt t="3962" x="1766888" y="280988"/>
          <p14:tracePt t="3968" x="1773238" y="287338"/>
          <p14:tracePt t="3974" x="1781175" y="295275"/>
          <p14:tracePt t="3984" x="1781175" y="307975"/>
          <p14:tracePt t="4001" x="1808163" y="328613"/>
          <p14:tracePt t="4003" x="1822450" y="334963"/>
          <p14:tracePt t="4007" x="1828800" y="349250"/>
          <p14:tracePt t="4012" x="1828800" y="355600"/>
          <p14:tracePt t="4022" x="1843088" y="355600"/>
          <p14:tracePt t="4035" x="1855788" y="376238"/>
          <p14:tracePt t="4038" x="1870075" y="390525"/>
          <p14:tracePt t="4394" x="1897063" y="411163"/>
          <p14:tracePt t="4402" x="1938338" y="438150"/>
          <p14:tracePt t="4405" x="2000250" y="493713"/>
          <p14:tracePt t="4414" x="2062163" y="534988"/>
          <p14:tracePt t="4421" x="2124075" y="595313"/>
          <p14:tracePt t="4424" x="2212975" y="663575"/>
          <p14:tracePt t="4428" x="2287588" y="739775"/>
          <p14:tracePt t="4434" x="2370138" y="822325"/>
          <p14:tracePt t="4443" x="2459038" y="876300"/>
          <p14:tracePt t="4451" x="2533650" y="952500"/>
          <p14:tracePt t="4455" x="2609850" y="1006475"/>
          <p14:tracePt t="4463" x="2671763" y="1068388"/>
          <p14:tracePt t="4468" x="2740025" y="1130300"/>
          <p14:tracePt t="4473" x="2801938" y="1184275"/>
          <p14:tracePt t="4478" x="2863850" y="1246188"/>
          <p14:tracePt t="4488" x="2924175" y="1287463"/>
          <p14:tracePt t="4493" x="2965450" y="1349375"/>
          <p14:tracePt t="4500" x="3027363" y="1403350"/>
          <p14:tracePt t="4505" x="3082925" y="1465263"/>
          <p14:tracePt t="4515" x="3136900" y="1527175"/>
          <p14:tracePt t="4523" x="3192463" y="1616075"/>
          <p14:tracePt t="4524" x="3260725" y="1719263"/>
          <p14:tracePt t="4534" x="3314700" y="1835150"/>
          <p14:tracePt t="4538" x="3382963" y="1938338"/>
          <p14:tracePt t="4544" x="3424238" y="2033588"/>
          <p14:tracePt t="4550" x="3492500" y="2136775"/>
          <p14:tracePt t="4559" x="3527425" y="2225675"/>
          <p14:tracePt t="4564" x="3582988" y="2287588"/>
          <p14:tracePt t="4569" x="3602038" y="2349500"/>
          <p14:tracePt t="4579" x="3616325" y="2382838"/>
          <p14:tracePt t="4584" x="3622675" y="2424113"/>
          <p14:tracePt t="4588" x="3630613" y="2444750"/>
          <p14:tracePt t="4594" x="3630613" y="2459038"/>
          <p14:tracePt t="4604" x="3630613" y="2471738"/>
          <p14:tracePt t="4609" x="3630613" y="2486025"/>
          <p14:tracePt t="4616" x="3630613" y="2500313"/>
          <p14:tracePt t="4619" x="3630613" y="2506663"/>
          <p14:tracePt t="4629" x="3630613" y="2520950"/>
          <p14:tracePt t="4634" x="3622675" y="2533650"/>
          <p14:tracePt t="4639" x="3616325" y="2554288"/>
          <p14:tracePt t="4650" x="3595688" y="2581275"/>
          <p14:tracePt t="4653" x="3595688" y="2595563"/>
          <p14:tracePt t="4659" x="3568700" y="2636838"/>
          <p14:tracePt t="4667" x="3562350" y="2657475"/>
          <p14:tracePt t="4674" x="3554413" y="2684463"/>
          <p14:tracePt t="4680" x="3548063" y="2711450"/>
          <p14:tracePt t="4684" x="3541713" y="2732088"/>
          <p14:tracePt t="4692" x="3527425" y="2760663"/>
          <p14:tracePt t="4700" x="3500438" y="2794000"/>
          <p14:tracePt t="4704" x="3486150" y="2808288"/>
          <p14:tracePt t="4709" x="3473450" y="2828925"/>
          <p14:tracePt t="4719" x="3452813" y="2841625"/>
          <p14:tracePt t="4724" x="3452813" y="2849563"/>
          <p14:tracePt t="4735" x="3417888" y="2870200"/>
          <p14:tracePt t="4744" x="3417888" y="2876550"/>
          <p14:tracePt t="4789" x="3411538" y="28765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60">
            <a:extLst>
              <a:ext uri="{FF2B5EF4-FFF2-40B4-BE49-F238E27FC236}">
                <a16:creationId xmlns:a16="http://schemas.microsoft.com/office/drawing/2014/main" id="{4018B241-B3D1-6F2F-0673-04AA8C650BB7}"/>
              </a:ext>
            </a:extLst>
          </p:cNvPr>
          <p:cNvSpPr/>
          <p:nvPr/>
        </p:nvSpPr>
        <p:spPr>
          <a:xfrm>
            <a:off x="1904836" y="40918"/>
            <a:ext cx="706916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Evidence for and against proposed mechanisms in models.</a:t>
            </a:r>
          </a:p>
        </p:txBody>
      </p:sp>
      <p:graphicFrame>
        <p:nvGraphicFramePr>
          <p:cNvPr id="3" name="Table 3">
            <a:extLst>
              <a:ext uri="{FF2B5EF4-FFF2-40B4-BE49-F238E27FC236}">
                <a16:creationId xmlns:a16="http://schemas.microsoft.com/office/drawing/2014/main" id="{7590C00E-1ED9-A2ED-E0D2-BB55F458EB4D}"/>
              </a:ext>
            </a:extLst>
          </p:cNvPr>
          <p:cNvGraphicFramePr>
            <a:graphicFrameLocks noGrp="1"/>
          </p:cNvGraphicFramePr>
          <p:nvPr>
            <p:extLst>
              <p:ext uri="{D42A27DB-BD31-4B8C-83A1-F6EECF244321}">
                <p14:modId xmlns:p14="http://schemas.microsoft.com/office/powerpoint/2010/main" val="2456247774"/>
              </p:ext>
            </p:extLst>
          </p:nvPr>
        </p:nvGraphicFramePr>
        <p:xfrm>
          <a:off x="22031" y="603144"/>
          <a:ext cx="8889111" cy="2603566"/>
        </p:xfrm>
        <a:graphic>
          <a:graphicData uri="http://schemas.openxmlformats.org/drawingml/2006/table">
            <a:tbl>
              <a:tblPr firstRow="1" bandRow="1">
                <a:tableStyleId>{17292A2E-F333-43FB-9621-5CBBE7FDCDCB}</a:tableStyleId>
              </a:tblPr>
              <a:tblGrid>
                <a:gridCol w="2645879">
                  <a:extLst>
                    <a:ext uri="{9D8B030D-6E8A-4147-A177-3AD203B41FA5}">
                      <a16:colId xmlns:a16="http://schemas.microsoft.com/office/drawing/2014/main" val="3219231765"/>
                    </a:ext>
                  </a:extLst>
                </a:gridCol>
                <a:gridCol w="1581445">
                  <a:extLst>
                    <a:ext uri="{9D8B030D-6E8A-4147-A177-3AD203B41FA5}">
                      <a16:colId xmlns:a16="http://schemas.microsoft.com/office/drawing/2014/main" val="214048541"/>
                    </a:ext>
                  </a:extLst>
                </a:gridCol>
                <a:gridCol w="1685463">
                  <a:extLst>
                    <a:ext uri="{9D8B030D-6E8A-4147-A177-3AD203B41FA5}">
                      <a16:colId xmlns:a16="http://schemas.microsoft.com/office/drawing/2014/main" val="2416743790"/>
                    </a:ext>
                  </a:extLst>
                </a:gridCol>
                <a:gridCol w="1462765">
                  <a:extLst>
                    <a:ext uri="{9D8B030D-6E8A-4147-A177-3AD203B41FA5}">
                      <a16:colId xmlns:a16="http://schemas.microsoft.com/office/drawing/2014/main" val="296432549"/>
                    </a:ext>
                  </a:extLst>
                </a:gridCol>
                <a:gridCol w="1513559">
                  <a:extLst>
                    <a:ext uri="{9D8B030D-6E8A-4147-A177-3AD203B41FA5}">
                      <a16:colId xmlns:a16="http://schemas.microsoft.com/office/drawing/2014/main" val="4172897092"/>
                    </a:ext>
                  </a:extLst>
                </a:gridCol>
              </a:tblGrid>
              <a:tr h="660466">
                <a:tc>
                  <a:txBody>
                    <a:bodyPr/>
                    <a:lstStyle/>
                    <a:p>
                      <a:r>
                        <a:rPr lang="en-US" sz="1200" dirty="0">
                          <a:solidFill>
                            <a:schemeClr val="tx2"/>
                          </a:solidFill>
                        </a:rPr>
                        <a:t>Hypothesized low cloud fraction (LCF) reduction mechanism</a:t>
                      </a:r>
                    </a:p>
                  </a:txBody>
                  <a:tcPr/>
                </a:tc>
                <a:tc>
                  <a:txBody>
                    <a:bodyPr/>
                    <a:lstStyle/>
                    <a:p>
                      <a:r>
                        <a:rPr lang="en-US" sz="1200" dirty="0">
                          <a:solidFill>
                            <a:schemeClr val="tx2"/>
                          </a:solidFill>
                        </a:rPr>
                        <a:t>BCC-CSM2-MR</a:t>
                      </a:r>
                    </a:p>
                    <a:p>
                      <a:pPr lvl="0">
                        <a:buNone/>
                      </a:pPr>
                      <a:r>
                        <a:rPr lang="en-US" sz="1200" b="0" i="0" u="none" strike="noStrike" noProof="0" dirty="0">
                          <a:solidFill>
                            <a:schemeClr val="tx2"/>
                          </a:solidFill>
                          <a:latin typeface="Arial"/>
                        </a:rPr>
                        <a:t>↓ 4% LCF</a:t>
                      </a:r>
                      <a:endParaRPr lang="en-US" sz="1200" dirty="0">
                        <a:solidFill>
                          <a:schemeClr val="tx2"/>
                        </a:solidFill>
                      </a:endParaRPr>
                    </a:p>
                  </a:txBody>
                  <a:tcPr/>
                </a:tc>
                <a:tc>
                  <a:txBody>
                    <a:bodyPr/>
                    <a:lstStyle/>
                    <a:p>
                      <a:r>
                        <a:rPr lang="en-US" sz="1200">
                          <a:solidFill>
                            <a:schemeClr val="tx2"/>
                          </a:solidFill>
                        </a:rPr>
                        <a:t>HadGEM3-GC3.1-LL</a:t>
                      </a:r>
                    </a:p>
                    <a:p>
                      <a:pPr lvl="0">
                        <a:buNone/>
                      </a:pPr>
                      <a:r>
                        <a:rPr lang="en-US" sz="1200" b="0" i="0" u="none" strike="noStrike" noProof="0">
                          <a:solidFill>
                            <a:schemeClr val="tx2"/>
                          </a:solidFill>
                          <a:latin typeface="Arial"/>
                        </a:rPr>
                        <a:t>↓ 13% LCF</a:t>
                      </a:r>
                      <a:endParaRPr lang="en-US" sz="1200">
                        <a:solidFill>
                          <a:schemeClr val="tx2"/>
                        </a:solidFill>
                      </a:endParaRPr>
                    </a:p>
                  </a:txBody>
                  <a:tcPr/>
                </a:tc>
                <a:tc>
                  <a:txBody>
                    <a:bodyPr/>
                    <a:lstStyle/>
                    <a:p>
                      <a:r>
                        <a:rPr lang="en-US" sz="1200">
                          <a:solidFill>
                            <a:schemeClr val="tx2"/>
                          </a:solidFill>
                        </a:rPr>
                        <a:t>MIROC6</a:t>
                      </a:r>
                    </a:p>
                    <a:p>
                      <a:pPr lvl="0">
                        <a:buNone/>
                      </a:pPr>
                      <a:r>
                        <a:rPr lang="en-US" sz="1200" b="0" i="0" u="none" strike="noStrike" noProof="0">
                          <a:solidFill>
                            <a:schemeClr val="tx2"/>
                          </a:solidFill>
                          <a:latin typeface="Arial"/>
                        </a:rPr>
                        <a:t>↓ 13% LCF</a:t>
                      </a:r>
                      <a:endParaRPr lang="en-US" sz="1200">
                        <a:solidFill>
                          <a:schemeClr val="tx2"/>
                        </a:solidFill>
                      </a:endParaRPr>
                    </a:p>
                  </a:txBody>
                  <a:tcPr/>
                </a:tc>
                <a:tc>
                  <a:txBody>
                    <a:bodyPr/>
                    <a:lstStyle/>
                    <a:p>
                      <a:r>
                        <a:rPr lang="en-US" sz="1200" dirty="0">
                          <a:solidFill>
                            <a:schemeClr val="tx2"/>
                          </a:solidFill>
                        </a:rPr>
                        <a:t>MRI-ESM2.0</a:t>
                      </a:r>
                    </a:p>
                    <a:p>
                      <a:pPr lvl="0">
                        <a:buNone/>
                      </a:pPr>
                      <a:r>
                        <a:rPr lang="en-US" sz="1200" b="0" i="0" u="none" strike="noStrike" noProof="0" dirty="0">
                          <a:solidFill>
                            <a:schemeClr val="tx2"/>
                          </a:solidFill>
                          <a:latin typeface="Arial"/>
                        </a:rPr>
                        <a:t>↓ 10% LCF</a:t>
                      </a:r>
                      <a:endParaRPr lang="en-US" sz="1200" dirty="0">
                        <a:solidFill>
                          <a:schemeClr val="tx2"/>
                        </a:solidFill>
                      </a:endParaRPr>
                    </a:p>
                  </a:txBody>
                  <a:tcPr/>
                </a:tc>
                <a:extLst>
                  <a:ext uri="{0D108BD9-81ED-4DB2-BD59-A6C34878D82A}">
                    <a16:rowId xmlns:a16="http://schemas.microsoft.com/office/drawing/2014/main" val="2059734995"/>
                  </a:ext>
                </a:extLst>
              </a:tr>
              <a:tr h="525780">
                <a:tc>
                  <a:txBody>
                    <a:bodyPr/>
                    <a:lstStyle/>
                    <a:p>
                      <a:r>
                        <a:rPr lang="en-US" sz="1050"/>
                        <a:t>Ogura &amp; Webb (in revision):</a:t>
                      </a:r>
                    </a:p>
                    <a:p>
                      <a:pPr lvl="0">
                        <a:buNone/>
                      </a:pPr>
                      <a:r>
                        <a:rPr lang="en-US" sz="1050"/>
                        <a:t>Increased upward LW flux from surface heats cloud layer, stabilizes PBL,</a:t>
                      </a:r>
                    </a:p>
                    <a:p>
                      <a:pPr lvl="0">
                        <a:buNone/>
                      </a:pPr>
                      <a:r>
                        <a:rPr lang="en-US" sz="1050"/>
                        <a:t>reduces turbulent moistening, </a:t>
                      </a:r>
                    </a:p>
                    <a:p>
                      <a:pPr lvl="0">
                        <a:buNone/>
                      </a:pPr>
                      <a:r>
                        <a:rPr lang="en-US" sz="1050"/>
                        <a:t>reduces RH.  </a:t>
                      </a:r>
                      <a:endParaRPr lang="en-US" sz="1050" b="1"/>
                    </a:p>
                  </a:txBody>
                  <a:tcPr/>
                </a:tc>
                <a:tc>
                  <a:txBody>
                    <a:bodyPr/>
                    <a:lstStyle/>
                    <a:p>
                      <a:pPr lvl="0">
                        <a:buNone/>
                      </a:pPr>
                      <a:r>
                        <a:rPr lang="en-US" sz="1050" b="0" i="0" u="none" strike="noStrike" noProof="0" dirty="0">
                          <a:solidFill>
                            <a:srgbClr val="00B050"/>
                          </a:solidFill>
                          <a:latin typeface="Arial"/>
                        </a:rPr>
                        <a:t>1%↑ Upwelling LW clear-sky flux</a:t>
                      </a:r>
                    </a:p>
                    <a:p>
                      <a:pPr lvl="0">
                        <a:buNone/>
                      </a:pPr>
                      <a:r>
                        <a:rPr lang="en-US" sz="1050" b="0" i="0" u="none" strike="noStrike" noProof="0" dirty="0">
                          <a:solidFill>
                            <a:srgbClr val="00B050"/>
                          </a:solidFill>
                          <a:latin typeface="+mn-lt"/>
                        </a:rPr>
                        <a:t>2%↑ BL stability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00B050"/>
                          </a:solidFill>
                        </a:rPr>
                        <a:t>2%↓ turb moistening</a:t>
                      </a:r>
                      <a:endParaRPr lang="en-US" sz="1050" b="0" i="0" u="none" strike="noStrike" noProof="0" dirty="0">
                        <a:solidFill>
                          <a:srgbClr val="00B050"/>
                        </a:solidFill>
                        <a:latin typeface="Arial"/>
                      </a:endParaRPr>
                    </a:p>
                    <a:p>
                      <a:pPr lvl="0">
                        <a:buNone/>
                      </a:pPr>
                      <a:r>
                        <a:rPr lang="en-US" sz="1050" b="0" i="0" u="none" strike="noStrike" noProof="0" dirty="0">
                          <a:solidFill>
                            <a:srgbClr val="FF0000"/>
                          </a:solidFill>
                          <a:latin typeface="Arial"/>
                        </a:rPr>
                        <a:t>5% ↑ RH in cloud </a:t>
                      </a:r>
                    </a:p>
                  </a:txBody>
                  <a:tcPr/>
                </a:tc>
                <a:tc>
                  <a:txBody>
                    <a:bodyPr/>
                    <a:lstStyle/>
                    <a:p>
                      <a:pPr lvl="0">
                        <a:buNone/>
                      </a:pPr>
                      <a:r>
                        <a:rPr lang="en-US" sz="1050" b="0" i="0" u="none" strike="noStrike" noProof="0" dirty="0">
                          <a:solidFill>
                            <a:srgbClr val="00B050"/>
                          </a:solidFill>
                          <a:latin typeface="Arial"/>
                        </a:rPr>
                        <a:t>2% ↑ Upwelling LW clear-sky flux</a:t>
                      </a:r>
                    </a:p>
                    <a:p>
                      <a:pPr lvl="0">
                        <a:buNone/>
                      </a:pPr>
                      <a:r>
                        <a:rPr lang="en-US" sz="1050" b="0" i="0" u="none" strike="noStrike" noProof="0" dirty="0">
                          <a:solidFill>
                            <a:srgbClr val="00B050"/>
                          </a:solidFill>
                          <a:latin typeface="+mn-lt"/>
                        </a:rPr>
                        <a:t>1%↑ BL stability</a:t>
                      </a:r>
                    </a:p>
                    <a:p>
                      <a:pPr lvl="0">
                        <a:buNone/>
                      </a:pPr>
                      <a:r>
                        <a:rPr lang="en-US" sz="1050" b="0" i="0" u="none" strike="noStrike" noProof="0" dirty="0">
                          <a:solidFill>
                            <a:srgbClr val="00B050"/>
                          </a:solidFill>
                        </a:rPr>
                        <a:t>9%↓ turb moistening</a:t>
                      </a:r>
                    </a:p>
                    <a:p>
                      <a:pPr lvl="0">
                        <a:buNone/>
                      </a:pPr>
                      <a:r>
                        <a:rPr lang="en-US" sz="1050" b="0" i="0" u="none" strike="noStrike" noProof="0" dirty="0">
                          <a:solidFill>
                            <a:srgbClr val="00B050"/>
                          </a:solidFill>
                        </a:rPr>
                        <a:t>0.4%↓</a:t>
                      </a:r>
                      <a:r>
                        <a:rPr lang="en-US" sz="1050" b="0" i="0" u="none" strike="noStrike" noProof="0" dirty="0">
                          <a:solidFill>
                            <a:srgbClr val="00B050"/>
                          </a:solidFill>
                          <a:latin typeface="Arial"/>
                        </a:rPr>
                        <a:t> RH in cloud </a:t>
                      </a:r>
                    </a:p>
                  </a:txBody>
                  <a:tcPr/>
                </a:tc>
                <a:tc>
                  <a:txBody>
                    <a:bodyPr/>
                    <a:lstStyle/>
                    <a:p>
                      <a:pPr lvl="0">
                        <a:buNone/>
                      </a:pPr>
                      <a:r>
                        <a:rPr lang="en-US" sz="1050" b="0" i="0" u="none" strike="noStrike" noProof="0">
                          <a:solidFill>
                            <a:srgbClr val="00B050"/>
                          </a:solidFill>
                          <a:latin typeface="Arial"/>
                        </a:rPr>
                        <a:t>2% ↑ Upwelling LW clear-sky flux</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a:solidFill>
                            <a:srgbClr val="00B050"/>
                          </a:solidFill>
                          <a:latin typeface="+mn-lt"/>
                        </a:rPr>
                        <a:t>2%↑ BL stability</a:t>
                      </a:r>
                    </a:p>
                    <a:p>
                      <a:pPr lvl="0">
                        <a:buNone/>
                      </a:pPr>
                      <a:r>
                        <a:rPr lang="en-US" sz="1050" b="0" i="0" u="none" strike="noStrike" noProof="0">
                          <a:solidFill>
                            <a:srgbClr val="00B050"/>
                          </a:solidFill>
                        </a:rPr>
                        <a:t>2.4%↓</a:t>
                      </a:r>
                      <a:r>
                        <a:rPr lang="en-US" sz="1050" b="0" i="0" u="none" strike="noStrike" noProof="0">
                          <a:solidFill>
                            <a:srgbClr val="00B050"/>
                          </a:solidFill>
                          <a:latin typeface="Arial"/>
                        </a:rPr>
                        <a:t> RH in cloud</a:t>
                      </a:r>
                    </a:p>
                  </a:txBody>
                  <a:tcPr/>
                </a:tc>
                <a:tc>
                  <a:txBody>
                    <a:bodyPr/>
                    <a:lstStyle/>
                    <a:p>
                      <a:pPr lvl="0">
                        <a:buNone/>
                      </a:pPr>
                      <a:r>
                        <a:rPr lang="en-US" sz="1050" b="0" i="0" u="none" strike="noStrike" noProof="0" dirty="0">
                          <a:solidFill>
                            <a:srgbClr val="00B050"/>
                          </a:solidFill>
                          <a:latin typeface="Arial"/>
                        </a:rPr>
                        <a:t>1% ↑ Upwelling LW clear-sky flux</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FF0000"/>
                          </a:solidFill>
                          <a:latin typeface="+mn-lt"/>
                        </a:rPr>
                        <a:t>1%</a:t>
                      </a:r>
                      <a:r>
                        <a:rPr lang="en-US" sz="1050" b="0" i="0" u="none" strike="noStrike" noProof="0" dirty="0">
                          <a:solidFill>
                            <a:srgbClr val="FF0000"/>
                          </a:solidFill>
                        </a:rPr>
                        <a:t>↓</a:t>
                      </a:r>
                      <a:r>
                        <a:rPr lang="en-US" sz="1050" b="0" i="0" u="none" strike="noStrike" noProof="0" dirty="0">
                          <a:solidFill>
                            <a:srgbClr val="FF0000"/>
                          </a:solidFill>
                          <a:latin typeface="+mn-lt"/>
                        </a:rPr>
                        <a:t> BL stability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FF0000"/>
                          </a:solidFill>
                          <a:latin typeface="+mn-lt"/>
                        </a:rPr>
                        <a:t>1% ↑ turb moistening</a:t>
                      </a:r>
                      <a:r>
                        <a:rPr lang="en-US" sz="1050" b="0" i="0" u="none" strike="noStrike" noProof="0" dirty="0">
                          <a:solidFill>
                            <a:srgbClr val="00B050"/>
                          </a:solidFill>
                          <a:latin typeface="+mn-lt"/>
                        </a:rPr>
                        <a:t> </a:t>
                      </a:r>
                    </a:p>
                    <a:p>
                      <a:pPr lvl="0">
                        <a:buNone/>
                      </a:pPr>
                      <a:r>
                        <a:rPr lang="en-US" sz="1050" b="0" i="0" u="none" strike="noStrike" noProof="0" dirty="0">
                          <a:solidFill>
                            <a:srgbClr val="00B050"/>
                          </a:solidFill>
                        </a:rPr>
                        <a:t>0.2%↓</a:t>
                      </a:r>
                      <a:r>
                        <a:rPr lang="en-US" sz="1050" b="0" i="0" u="none" strike="noStrike" noProof="0" dirty="0">
                          <a:solidFill>
                            <a:srgbClr val="00B050"/>
                          </a:solidFill>
                          <a:latin typeface="Arial"/>
                        </a:rPr>
                        <a:t> RH in cloud </a:t>
                      </a:r>
                      <a:endParaRPr lang="en-US" sz="1050" dirty="0"/>
                    </a:p>
                  </a:txBody>
                  <a:tcPr/>
                </a:tc>
                <a:extLst>
                  <a:ext uri="{0D108BD9-81ED-4DB2-BD59-A6C34878D82A}">
                    <a16:rowId xmlns:a16="http://schemas.microsoft.com/office/drawing/2014/main" val="1115712359"/>
                  </a:ext>
                </a:extLst>
              </a:tr>
              <a:tr h="525780">
                <a:tc>
                  <a:txBody>
                    <a:bodyPr/>
                    <a:lstStyle/>
                    <a:p>
                      <a:r>
                        <a:rPr lang="en-US" sz="1050"/>
                        <a:t>Brient &amp; Bony 2013: </a:t>
                      </a:r>
                    </a:p>
                    <a:p>
                      <a:pPr lvl="0">
                        <a:buNone/>
                      </a:pPr>
                      <a:r>
                        <a:rPr lang="en-US" sz="1050"/>
                        <a:t>Increased vertical q gradient</a:t>
                      </a:r>
                    </a:p>
                    <a:p>
                      <a:pPr lvl="0">
                        <a:buNone/>
                      </a:pPr>
                      <a:r>
                        <a:rPr lang="en-US" sz="1050"/>
                        <a:t>=&gt; Enhanced MSE sink from vertical advection </a:t>
                      </a:r>
                    </a:p>
                    <a:p>
                      <a:pPr lvl="0">
                        <a:buNone/>
                      </a:pPr>
                      <a:r>
                        <a:rPr lang="en-US" sz="1050"/>
                        <a:t>=&gt; reduced MSE sink from LW due to reduced low cloud fraction</a:t>
                      </a:r>
                    </a:p>
                  </a:txBody>
                  <a:tcPr/>
                </a:tc>
                <a:tc>
                  <a:txBody>
                    <a:bodyPr/>
                    <a:lstStyle/>
                    <a:p>
                      <a:pPr lvl="0">
                        <a:buNone/>
                      </a:pPr>
                      <a:r>
                        <a:rPr lang="en-US" sz="1050" b="0" i="0" u="none" strike="noStrike" noProof="0" dirty="0">
                          <a:solidFill>
                            <a:srgbClr val="00B050"/>
                          </a:solidFill>
                          <a:latin typeface="+mn-lt"/>
                        </a:rPr>
                        <a:t>4% ↑ vert q grad</a:t>
                      </a:r>
                    </a:p>
                    <a:p>
                      <a:pPr lvl="0">
                        <a:buNone/>
                      </a:pPr>
                      <a:r>
                        <a:rPr lang="en-US" sz="1050" b="0" i="0" u="none" strike="noStrike" noProof="0" dirty="0">
                          <a:solidFill>
                            <a:srgbClr val="00B050"/>
                          </a:solidFill>
                          <a:latin typeface="+mn-lt"/>
                        </a:rPr>
                        <a:t>7</a:t>
                      </a:r>
                      <a:r>
                        <a:rPr lang="en-US" sz="1050" b="0" i="0" u="none" strike="noStrike" noProof="0" dirty="0">
                          <a:solidFill>
                            <a:srgbClr val="00B050"/>
                          </a:solidFill>
                          <a:latin typeface="Arial"/>
                        </a:rPr>
                        <a:t>% ↑ adv drying </a:t>
                      </a:r>
                    </a:p>
                    <a:p>
                      <a:pPr lvl="0">
                        <a:buNone/>
                      </a:pPr>
                      <a:r>
                        <a:rPr lang="en-US" sz="1050" b="0" i="0" u="none" strike="noStrike" noProof="0" dirty="0">
                          <a:solidFill>
                            <a:srgbClr val="F7882D"/>
                          </a:solidFill>
                          <a:latin typeface="Arial"/>
                        </a:rPr>
                        <a:t>3% </a:t>
                      </a:r>
                      <a:r>
                        <a:rPr lang="en-US" sz="1050" b="0" i="0" u="none" strike="noStrike" noProof="0" dirty="0">
                          <a:solidFill>
                            <a:srgbClr val="F7882D"/>
                          </a:solidFill>
                          <a:latin typeface="+mn-lt"/>
                        </a:rPr>
                        <a:t>↑ </a:t>
                      </a:r>
                      <a:r>
                        <a:rPr lang="en-US" sz="1050" b="0" i="0" u="none" strike="noStrike" noProof="0" dirty="0">
                          <a:solidFill>
                            <a:srgbClr val="F7882D"/>
                          </a:solidFill>
                          <a:latin typeface="Arial"/>
                        </a:rPr>
                        <a:t>LW MSE sink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16AF01"/>
                          </a:solidFill>
                          <a:latin typeface="+mn-lt"/>
                        </a:rPr>
                        <a:t>6% ↑ vert q grad</a:t>
                      </a:r>
                    </a:p>
                    <a:p>
                      <a:pPr lvl="0">
                        <a:buNone/>
                      </a:pPr>
                      <a:r>
                        <a:rPr lang="en-US" sz="1050" b="0" i="0" u="none" strike="noStrike" noProof="0" dirty="0">
                          <a:solidFill>
                            <a:srgbClr val="F7882D"/>
                          </a:solidFill>
                          <a:latin typeface="+mn-lt"/>
                        </a:rPr>
                        <a:t>0.5%↑ adv drying </a:t>
                      </a:r>
                    </a:p>
                    <a:p>
                      <a:pPr lvl="0">
                        <a:buNone/>
                      </a:pPr>
                      <a:r>
                        <a:rPr lang="en-US" sz="1050" b="0" i="0" u="none" strike="noStrike" noProof="0" dirty="0">
                          <a:solidFill>
                            <a:srgbClr val="F7882D"/>
                          </a:solidFill>
                          <a:latin typeface="+mn-lt"/>
                        </a:rPr>
                        <a:t>7</a:t>
                      </a:r>
                      <a:r>
                        <a:rPr lang="en-US" sz="1050" b="0" i="0" u="none" strike="noStrike" noProof="0" dirty="0">
                          <a:solidFill>
                            <a:srgbClr val="F7882D"/>
                          </a:solidFill>
                          <a:latin typeface="Arial"/>
                        </a:rPr>
                        <a:t>% ↑ adv MSE sink</a:t>
                      </a:r>
                      <a:endParaRPr lang="en-US" sz="1050" dirty="0">
                        <a:solidFill>
                          <a:srgbClr val="F7882D"/>
                        </a:solidFill>
                      </a:endParaRPr>
                    </a:p>
                    <a:p>
                      <a:pPr lvl="0">
                        <a:buNone/>
                      </a:pPr>
                      <a:r>
                        <a:rPr lang="en-US" sz="1050" b="0" i="0" u="none" strike="noStrike" noProof="0" dirty="0">
                          <a:solidFill>
                            <a:srgbClr val="00B050"/>
                          </a:solidFill>
                          <a:latin typeface="Arial"/>
                        </a:rPr>
                        <a:t>10%</a:t>
                      </a:r>
                      <a:r>
                        <a:rPr lang="en-US" sz="1050" b="0" i="0" u="none" strike="noStrike" noProof="0" dirty="0">
                          <a:solidFill>
                            <a:srgbClr val="00B050"/>
                          </a:solidFill>
                        </a:rPr>
                        <a:t>↓</a:t>
                      </a:r>
                      <a:r>
                        <a:rPr lang="en-US" sz="1050" b="0" i="0" u="none" strike="noStrike" noProof="0" dirty="0">
                          <a:solidFill>
                            <a:srgbClr val="00B050"/>
                          </a:solidFill>
                          <a:latin typeface="Arial"/>
                        </a:rPr>
                        <a:t> rad MSE sink</a:t>
                      </a:r>
                      <a:endParaRPr lang="en-US" sz="1050" dirty="0">
                        <a:solidFill>
                          <a:srgbClr val="00B050"/>
                        </a:solidFill>
                      </a:endParaRPr>
                    </a:p>
                  </a:txBody>
                  <a:tcPr/>
                </a:tc>
                <a:tc>
                  <a:txBody>
                    <a:bodyPr/>
                    <a:lstStyle/>
                    <a:p>
                      <a:pPr lvl="0">
                        <a:buNone/>
                      </a:pPr>
                      <a:r>
                        <a:rPr lang="en-US" sz="1050" b="0" i="0" u="none" strike="noStrike" noProof="0" dirty="0">
                          <a:solidFill>
                            <a:srgbClr val="00B050"/>
                          </a:solidFill>
                          <a:latin typeface="+mn-lt"/>
                        </a:rPr>
                        <a:t>5% ↑ vert q grad</a:t>
                      </a:r>
                    </a:p>
                    <a:p>
                      <a:pPr lvl="0">
                        <a:buNone/>
                      </a:pPr>
                      <a:r>
                        <a:rPr lang="en-US" sz="1050" b="0" i="0" u="none" strike="noStrike" noProof="0" dirty="0">
                          <a:solidFill>
                            <a:srgbClr val="00B050"/>
                          </a:solidFill>
                          <a:latin typeface="Arial"/>
                        </a:rPr>
                        <a:t>2%↑ adv drying </a:t>
                      </a:r>
                      <a:endParaRPr lang="en-US" sz="1050" dirty="0">
                        <a:solidFill>
                          <a:srgbClr val="00B050"/>
                        </a:solidFill>
                      </a:endParaRPr>
                    </a:p>
                    <a:p>
                      <a:pPr lvl="0">
                        <a:buNone/>
                      </a:pPr>
                      <a:r>
                        <a:rPr lang="en-US" sz="1050" b="0" i="0" u="none" strike="noStrike" noProof="0" dirty="0">
                          <a:solidFill>
                            <a:srgbClr val="00B050"/>
                          </a:solidFill>
                          <a:latin typeface="Arial"/>
                        </a:rPr>
                        <a:t>20%↑ adv </a:t>
                      </a:r>
                      <a:r>
                        <a:rPr lang="en-US" sz="1050" b="0" i="0" u="none" strike="noStrike" noProof="0" dirty="0" err="1">
                          <a:solidFill>
                            <a:srgbClr val="00B050"/>
                          </a:solidFill>
                          <a:latin typeface="Arial"/>
                        </a:rPr>
                        <a:t>htg</a:t>
                      </a:r>
                      <a:endParaRPr lang="en-US" sz="1050" dirty="0">
                        <a:solidFill>
                          <a:srgbClr val="00B050"/>
                        </a:solidFill>
                      </a:endParaRPr>
                    </a:p>
                    <a:p>
                      <a:pPr lvl="0">
                        <a:buNone/>
                      </a:pPr>
                      <a:r>
                        <a:rPr lang="en-US" sz="1050" b="0" i="0" u="none" strike="noStrike" noProof="0" dirty="0">
                          <a:solidFill>
                            <a:srgbClr val="FF0000"/>
                          </a:solidFill>
                          <a:latin typeface="Arial"/>
                        </a:rPr>
                        <a:t>2%</a:t>
                      </a:r>
                      <a:r>
                        <a:rPr lang="en-US" sz="1050" b="0" i="0" u="none" strike="noStrike" noProof="0" dirty="0">
                          <a:solidFill>
                            <a:srgbClr val="FF0000"/>
                          </a:solidFill>
                        </a:rPr>
                        <a:t>↓</a:t>
                      </a:r>
                      <a:r>
                        <a:rPr lang="en-US" sz="1050" b="0" i="0" u="none" strike="noStrike" noProof="0" dirty="0">
                          <a:solidFill>
                            <a:srgbClr val="FF0000"/>
                          </a:solidFill>
                          <a:latin typeface="Arial"/>
                        </a:rPr>
                        <a:t> adv MSE sink</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00B050"/>
                          </a:solidFill>
                          <a:latin typeface="+mn-lt"/>
                        </a:rPr>
                        <a:t>9% </a:t>
                      </a:r>
                      <a:r>
                        <a:rPr lang="en-US" sz="1050" b="0" i="0" u="none" strike="noStrike" noProof="0" dirty="0">
                          <a:solidFill>
                            <a:srgbClr val="00B050"/>
                          </a:solidFill>
                        </a:rPr>
                        <a:t>↓</a:t>
                      </a:r>
                      <a:r>
                        <a:rPr lang="en-US" sz="1050" b="0" i="0" u="none" strike="noStrike" noProof="0" dirty="0">
                          <a:solidFill>
                            <a:srgbClr val="00B050"/>
                          </a:solidFill>
                          <a:latin typeface="+mn-lt"/>
                        </a:rPr>
                        <a:t> rad MSE sink</a:t>
                      </a:r>
                      <a:endParaRPr lang="en-US" sz="1050" dirty="0">
                        <a:solidFill>
                          <a:srgbClr val="00B050"/>
                        </a:solidFill>
                      </a:endParaRPr>
                    </a:p>
                  </a:txBody>
                  <a:tcPr/>
                </a:tc>
                <a:tc>
                  <a:txBody>
                    <a:bodyPr/>
                    <a:lstStyle/>
                    <a:p>
                      <a:pPr lvl="0">
                        <a:buNone/>
                      </a:pPr>
                      <a:r>
                        <a:rPr lang="en-US" sz="1050" b="0" i="0" u="none" strike="noStrike" noProof="0" dirty="0">
                          <a:solidFill>
                            <a:srgbClr val="00B050"/>
                          </a:solidFill>
                          <a:latin typeface="+mn-lt"/>
                        </a:rPr>
                        <a:t>5% ↑ vert q grad</a:t>
                      </a:r>
                    </a:p>
                    <a:p>
                      <a:pPr lvl="0">
                        <a:buNone/>
                      </a:pPr>
                      <a:r>
                        <a:rPr lang="en-US" sz="1050" b="0" i="0" u="none" strike="noStrike" noProof="0" dirty="0">
                          <a:solidFill>
                            <a:srgbClr val="00B050"/>
                          </a:solidFill>
                          <a:latin typeface="Arial"/>
                        </a:rPr>
                        <a:t>3% ↑ adv drying </a:t>
                      </a:r>
                      <a:endParaRPr lang="en-US" sz="1050" dirty="0">
                        <a:solidFill>
                          <a:srgbClr val="00B050"/>
                        </a:solidFill>
                      </a:endParaRPr>
                    </a:p>
                    <a:p>
                      <a:pPr lvl="0">
                        <a:buNone/>
                      </a:pPr>
                      <a:r>
                        <a:rPr lang="en-US" sz="1050" b="0" i="0" u="none" strike="noStrike" noProof="0" dirty="0">
                          <a:solidFill>
                            <a:srgbClr val="00B050"/>
                          </a:solidFill>
                          <a:latin typeface="Arial"/>
                        </a:rPr>
                        <a:t>1%↑ adv cooling</a:t>
                      </a:r>
                    </a:p>
                    <a:p>
                      <a:pPr lvl="0">
                        <a:buNone/>
                      </a:pPr>
                      <a:r>
                        <a:rPr lang="en-US" sz="1050" b="0" i="0" u="none" strike="noStrike" noProof="0" dirty="0">
                          <a:solidFill>
                            <a:srgbClr val="F7882D"/>
                          </a:solidFill>
                          <a:latin typeface="Arial"/>
                        </a:rPr>
                        <a:t>2% ↑ adv MSE sink</a:t>
                      </a:r>
                      <a:endParaRPr lang="en-US" sz="1050" dirty="0">
                        <a:solidFill>
                          <a:srgbClr val="F7882D"/>
                        </a:solidFill>
                      </a:endParaRPr>
                    </a:p>
                    <a:p>
                      <a:pPr lvl="0">
                        <a:buNone/>
                      </a:pPr>
                      <a:r>
                        <a:rPr lang="en-US" sz="1050" b="0" i="0" u="none" strike="noStrike" noProof="0" dirty="0">
                          <a:solidFill>
                            <a:srgbClr val="16AF01"/>
                          </a:solidFill>
                          <a:latin typeface="Arial"/>
                        </a:rPr>
                        <a:t>16%</a:t>
                      </a:r>
                      <a:r>
                        <a:rPr lang="en-US" sz="1050" b="0" i="0" u="none" strike="noStrike" noProof="0" dirty="0">
                          <a:solidFill>
                            <a:srgbClr val="16AF01"/>
                          </a:solidFill>
                        </a:rPr>
                        <a:t>↓</a:t>
                      </a:r>
                      <a:r>
                        <a:rPr lang="en-US" sz="1050" b="0" i="0" u="none" strike="noStrike" noProof="0" dirty="0">
                          <a:solidFill>
                            <a:srgbClr val="16AF01"/>
                          </a:solidFill>
                          <a:latin typeface="Arial"/>
                        </a:rPr>
                        <a:t> rad MSE sink</a:t>
                      </a:r>
                      <a:endParaRPr lang="en-US" sz="1050" dirty="0">
                        <a:solidFill>
                          <a:srgbClr val="16AF01"/>
                        </a:solidFill>
                      </a:endParaRPr>
                    </a:p>
                  </a:txBody>
                  <a:tcPr/>
                </a:tc>
                <a:extLst>
                  <a:ext uri="{0D108BD9-81ED-4DB2-BD59-A6C34878D82A}">
                    <a16:rowId xmlns:a16="http://schemas.microsoft.com/office/drawing/2014/main" val="3730265685"/>
                  </a:ext>
                </a:extLst>
              </a:tr>
            </a:tbl>
          </a:graphicData>
        </a:graphic>
      </p:graphicFrame>
      <p:sp>
        <p:nvSpPr>
          <p:cNvPr id="13" name="TextBox 12">
            <a:extLst>
              <a:ext uri="{FF2B5EF4-FFF2-40B4-BE49-F238E27FC236}">
                <a16:creationId xmlns:a16="http://schemas.microsoft.com/office/drawing/2014/main" id="{7E2843AB-86D0-4912-8493-831A07F39C22}"/>
              </a:ext>
            </a:extLst>
          </p:cNvPr>
          <p:cNvSpPr txBox="1"/>
          <p:nvPr/>
        </p:nvSpPr>
        <p:spPr>
          <a:xfrm>
            <a:off x="1535775" y="4854839"/>
            <a:ext cx="6434775" cy="307777"/>
          </a:xfrm>
          <a:prstGeom prst="rect">
            <a:avLst/>
          </a:prstGeom>
          <a:noFill/>
        </p:spPr>
        <p:txBody>
          <a:bodyPr wrap="none" lIns="91440" tIns="45720" rIns="91440" bIns="45720" rtlCol="0" anchor="t">
            <a:spAutoFit/>
          </a:bodyPr>
          <a:lstStyle/>
          <a:p>
            <a:r>
              <a:rPr lang="en-GB" sz="1400">
                <a:solidFill>
                  <a:srgbClr val="00B050"/>
                </a:solidFill>
              </a:rPr>
              <a:t>Consistent </a:t>
            </a:r>
            <a:r>
              <a:rPr lang="en-GB" sz="1400"/>
              <a:t>/ </a:t>
            </a:r>
            <a:r>
              <a:rPr lang="en-GB" sz="1400">
                <a:solidFill>
                  <a:srgbClr val="F7882D"/>
                </a:solidFill>
              </a:rPr>
              <a:t>Consistent but unlikely to explain full cloud response </a:t>
            </a:r>
            <a:r>
              <a:rPr lang="en-GB" sz="1400"/>
              <a:t>/</a:t>
            </a:r>
            <a:r>
              <a:rPr lang="en-GB" sz="1400">
                <a:solidFill>
                  <a:srgbClr val="F7882D"/>
                </a:solidFill>
              </a:rPr>
              <a:t> </a:t>
            </a:r>
            <a:r>
              <a:rPr lang="en-GB" sz="1400">
                <a:solidFill>
                  <a:srgbClr val="FF0000"/>
                </a:solidFill>
              </a:rPr>
              <a:t>Inconsistent</a:t>
            </a:r>
          </a:p>
        </p:txBody>
      </p:sp>
    </p:spTree>
    <p:extLst>
      <p:ext uri="{BB962C8B-B14F-4D97-AF65-F5344CB8AC3E}">
        <p14:creationId xmlns:p14="http://schemas.microsoft.com/office/powerpoint/2010/main" val="756498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60">
            <a:extLst>
              <a:ext uri="{FF2B5EF4-FFF2-40B4-BE49-F238E27FC236}">
                <a16:creationId xmlns:a16="http://schemas.microsoft.com/office/drawing/2014/main" id="{4018B241-B3D1-6F2F-0673-04AA8C650BB7}"/>
              </a:ext>
            </a:extLst>
          </p:cNvPr>
          <p:cNvSpPr/>
          <p:nvPr/>
        </p:nvSpPr>
        <p:spPr>
          <a:xfrm>
            <a:off x="1904836" y="40918"/>
            <a:ext cx="706916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Evidence for and against proposed mechanisms in models.</a:t>
            </a:r>
          </a:p>
        </p:txBody>
      </p:sp>
      <p:graphicFrame>
        <p:nvGraphicFramePr>
          <p:cNvPr id="3" name="Table 3">
            <a:extLst>
              <a:ext uri="{FF2B5EF4-FFF2-40B4-BE49-F238E27FC236}">
                <a16:creationId xmlns:a16="http://schemas.microsoft.com/office/drawing/2014/main" id="{7590C00E-1ED9-A2ED-E0D2-BB55F458EB4D}"/>
              </a:ext>
            </a:extLst>
          </p:cNvPr>
          <p:cNvGraphicFramePr>
            <a:graphicFrameLocks noGrp="1"/>
          </p:cNvGraphicFramePr>
          <p:nvPr>
            <p:extLst>
              <p:ext uri="{D42A27DB-BD31-4B8C-83A1-F6EECF244321}">
                <p14:modId xmlns:p14="http://schemas.microsoft.com/office/powerpoint/2010/main" val="4068211737"/>
              </p:ext>
            </p:extLst>
          </p:nvPr>
        </p:nvGraphicFramePr>
        <p:xfrm>
          <a:off x="22031" y="603144"/>
          <a:ext cx="8889111" cy="3495106"/>
        </p:xfrm>
        <a:graphic>
          <a:graphicData uri="http://schemas.openxmlformats.org/drawingml/2006/table">
            <a:tbl>
              <a:tblPr firstRow="1" bandRow="1">
                <a:tableStyleId>{17292A2E-F333-43FB-9621-5CBBE7FDCDCB}</a:tableStyleId>
              </a:tblPr>
              <a:tblGrid>
                <a:gridCol w="2645879">
                  <a:extLst>
                    <a:ext uri="{9D8B030D-6E8A-4147-A177-3AD203B41FA5}">
                      <a16:colId xmlns:a16="http://schemas.microsoft.com/office/drawing/2014/main" val="3219231765"/>
                    </a:ext>
                  </a:extLst>
                </a:gridCol>
                <a:gridCol w="1581445">
                  <a:extLst>
                    <a:ext uri="{9D8B030D-6E8A-4147-A177-3AD203B41FA5}">
                      <a16:colId xmlns:a16="http://schemas.microsoft.com/office/drawing/2014/main" val="214048541"/>
                    </a:ext>
                  </a:extLst>
                </a:gridCol>
                <a:gridCol w="1685463">
                  <a:extLst>
                    <a:ext uri="{9D8B030D-6E8A-4147-A177-3AD203B41FA5}">
                      <a16:colId xmlns:a16="http://schemas.microsoft.com/office/drawing/2014/main" val="2416743790"/>
                    </a:ext>
                  </a:extLst>
                </a:gridCol>
                <a:gridCol w="1462765">
                  <a:extLst>
                    <a:ext uri="{9D8B030D-6E8A-4147-A177-3AD203B41FA5}">
                      <a16:colId xmlns:a16="http://schemas.microsoft.com/office/drawing/2014/main" val="296432549"/>
                    </a:ext>
                  </a:extLst>
                </a:gridCol>
                <a:gridCol w="1513559">
                  <a:extLst>
                    <a:ext uri="{9D8B030D-6E8A-4147-A177-3AD203B41FA5}">
                      <a16:colId xmlns:a16="http://schemas.microsoft.com/office/drawing/2014/main" val="4172897092"/>
                    </a:ext>
                  </a:extLst>
                </a:gridCol>
              </a:tblGrid>
              <a:tr h="660466">
                <a:tc>
                  <a:txBody>
                    <a:bodyPr/>
                    <a:lstStyle/>
                    <a:p>
                      <a:r>
                        <a:rPr lang="en-US" sz="1200" dirty="0">
                          <a:solidFill>
                            <a:schemeClr val="tx2"/>
                          </a:solidFill>
                        </a:rPr>
                        <a:t>Hypothesized low cloud fraction (LCF) reduction mechanism</a:t>
                      </a:r>
                    </a:p>
                  </a:txBody>
                  <a:tcPr/>
                </a:tc>
                <a:tc>
                  <a:txBody>
                    <a:bodyPr/>
                    <a:lstStyle/>
                    <a:p>
                      <a:r>
                        <a:rPr lang="en-US" sz="1200" dirty="0">
                          <a:solidFill>
                            <a:schemeClr val="tx2"/>
                          </a:solidFill>
                        </a:rPr>
                        <a:t>BCC-CSM2-MR</a:t>
                      </a:r>
                    </a:p>
                    <a:p>
                      <a:pPr lvl="0">
                        <a:buNone/>
                      </a:pPr>
                      <a:r>
                        <a:rPr lang="en-US" sz="1200" b="0" i="0" u="none" strike="noStrike" noProof="0" dirty="0">
                          <a:solidFill>
                            <a:schemeClr val="tx2"/>
                          </a:solidFill>
                          <a:latin typeface="Arial"/>
                        </a:rPr>
                        <a:t>↓ 4% LCF</a:t>
                      </a:r>
                      <a:endParaRPr lang="en-US" sz="1200" dirty="0">
                        <a:solidFill>
                          <a:schemeClr val="tx2"/>
                        </a:solidFill>
                      </a:endParaRPr>
                    </a:p>
                  </a:txBody>
                  <a:tcPr/>
                </a:tc>
                <a:tc>
                  <a:txBody>
                    <a:bodyPr/>
                    <a:lstStyle/>
                    <a:p>
                      <a:r>
                        <a:rPr lang="en-US" sz="1200">
                          <a:solidFill>
                            <a:schemeClr val="tx2"/>
                          </a:solidFill>
                        </a:rPr>
                        <a:t>HadGEM3-GC3.1-LL</a:t>
                      </a:r>
                    </a:p>
                    <a:p>
                      <a:pPr lvl="0">
                        <a:buNone/>
                      </a:pPr>
                      <a:r>
                        <a:rPr lang="en-US" sz="1200" b="0" i="0" u="none" strike="noStrike" noProof="0">
                          <a:solidFill>
                            <a:schemeClr val="tx2"/>
                          </a:solidFill>
                          <a:latin typeface="Arial"/>
                        </a:rPr>
                        <a:t>↓ 13% LCF</a:t>
                      </a:r>
                      <a:endParaRPr lang="en-US" sz="1200">
                        <a:solidFill>
                          <a:schemeClr val="tx2"/>
                        </a:solidFill>
                      </a:endParaRPr>
                    </a:p>
                  </a:txBody>
                  <a:tcPr/>
                </a:tc>
                <a:tc>
                  <a:txBody>
                    <a:bodyPr/>
                    <a:lstStyle/>
                    <a:p>
                      <a:r>
                        <a:rPr lang="en-US" sz="1200">
                          <a:solidFill>
                            <a:schemeClr val="tx2"/>
                          </a:solidFill>
                        </a:rPr>
                        <a:t>MIROC6</a:t>
                      </a:r>
                    </a:p>
                    <a:p>
                      <a:pPr lvl="0">
                        <a:buNone/>
                      </a:pPr>
                      <a:r>
                        <a:rPr lang="en-US" sz="1200" b="0" i="0" u="none" strike="noStrike" noProof="0">
                          <a:solidFill>
                            <a:schemeClr val="tx2"/>
                          </a:solidFill>
                          <a:latin typeface="Arial"/>
                        </a:rPr>
                        <a:t>↓ 13% LCF</a:t>
                      </a:r>
                      <a:endParaRPr lang="en-US" sz="1200">
                        <a:solidFill>
                          <a:schemeClr val="tx2"/>
                        </a:solidFill>
                      </a:endParaRPr>
                    </a:p>
                  </a:txBody>
                  <a:tcPr/>
                </a:tc>
                <a:tc>
                  <a:txBody>
                    <a:bodyPr/>
                    <a:lstStyle/>
                    <a:p>
                      <a:r>
                        <a:rPr lang="en-US" sz="1200" dirty="0">
                          <a:solidFill>
                            <a:schemeClr val="tx2"/>
                          </a:solidFill>
                        </a:rPr>
                        <a:t>MRI-ESM2.0</a:t>
                      </a:r>
                    </a:p>
                    <a:p>
                      <a:pPr lvl="0">
                        <a:buNone/>
                      </a:pPr>
                      <a:r>
                        <a:rPr lang="en-US" sz="1200" b="0" i="0" u="none" strike="noStrike" noProof="0" dirty="0">
                          <a:solidFill>
                            <a:schemeClr val="tx2"/>
                          </a:solidFill>
                          <a:latin typeface="Arial"/>
                        </a:rPr>
                        <a:t>↓ 10% LCF</a:t>
                      </a:r>
                      <a:endParaRPr lang="en-US" sz="1200" dirty="0">
                        <a:solidFill>
                          <a:schemeClr val="tx2"/>
                        </a:solidFill>
                      </a:endParaRPr>
                    </a:p>
                  </a:txBody>
                  <a:tcPr/>
                </a:tc>
                <a:extLst>
                  <a:ext uri="{0D108BD9-81ED-4DB2-BD59-A6C34878D82A}">
                    <a16:rowId xmlns:a16="http://schemas.microsoft.com/office/drawing/2014/main" val="2059734995"/>
                  </a:ext>
                </a:extLst>
              </a:tr>
              <a:tr h="525780">
                <a:tc>
                  <a:txBody>
                    <a:bodyPr/>
                    <a:lstStyle/>
                    <a:p>
                      <a:r>
                        <a:rPr lang="en-US" sz="1050"/>
                        <a:t>Ogura &amp; Webb (in revision):</a:t>
                      </a:r>
                    </a:p>
                    <a:p>
                      <a:pPr lvl="0">
                        <a:buNone/>
                      </a:pPr>
                      <a:r>
                        <a:rPr lang="en-US" sz="1050"/>
                        <a:t>Increased upward LW flux from surface heats cloud layer, stabilizes PBL,</a:t>
                      </a:r>
                    </a:p>
                    <a:p>
                      <a:pPr lvl="0">
                        <a:buNone/>
                      </a:pPr>
                      <a:r>
                        <a:rPr lang="en-US" sz="1050"/>
                        <a:t>reduces turbulent moistening, </a:t>
                      </a:r>
                    </a:p>
                    <a:p>
                      <a:pPr lvl="0">
                        <a:buNone/>
                      </a:pPr>
                      <a:r>
                        <a:rPr lang="en-US" sz="1050"/>
                        <a:t>reduces RH.  </a:t>
                      </a:r>
                      <a:endParaRPr lang="en-US" sz="1050" b="1"/>
                    </a:p>
                  </a:txBody>
                  <a:tcPr/>
                </a:tc>
                <a:tc>
                  <a:txBody>
                    <a:bodyPr/>
                    <a:lstStyle/>
                    <a:p>
                      <a:pPr lvl="0">
                        <a:buNone/>
                      </a:pPr>
                      <a:r>
                        <a:rPr lang="en-US" sz="1050" b="0" i="0" u="none" strike="noStrike" noProof="0" dirty="0">
                          <a:solidFill>
                            <a:srgbClr val="00B050"/>
                          </a:solidFill>
                          <a:latin typeface="Arial"/>
                        </a:rPr>
                        <a:t>1%↑ Upwelling LW clear-sky flux</a:t>
                      </a:r>
                    </a:p>
                    <a:p>
                      <a:pPr lvl="0">
                        <a:buNone/>
                      </a:pPr>
                      <a:r>
                        <a:rPr lang="en-US" sz="1050" b="0" i="0" u="none" strike="noStrike" noProof="0" dirty="0">
                          <a:solidFill>
                            <a:srgbClr val="00B050"/>
                          </a:solidFill>
                          <a:latin typeface="+mn-lt"/>
                        </a:rPr>
                        <a:t>2%↑ BL stability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00B050"/>
                          </a:solidFill>
                        </a:rPr>
                        <a:t>2%↓ turb moistening</a:t>
                      </a:r>
                      <a:endParaRPr lang="en-US" sz="1050" b="0" i="0" u="none" strike="noStrike" noProof="0" dirty="0">
                        <a:solidFill>
                          <a:srgbClr val="00B050"/>
                        </a:solidFill>
                        <a:latin typeface="Arial"/>
                      </a:endParaRPr>
                    </a:p>
                    <a:p>
                      <a:pPr lvl="0">
                        <a:buNone/>
                      </a:pPr>
                      <a:r>
                        <a:rPr lang="en-US" sz="1050" b="0" i="0" u="none" strike="noStrike" noProof="0" dirty="0">
                          <a:solidFill>
                            <a:srgbClr val="FF0000"/>
                          </a:solidFill>
                          <a:latin typeface="Arial"/>
                        </a:rPr>
                        <a:t>5% ↑ RH in cloud </a:t>
                      </a:r>
                    </a:p>
                  </a:txBody>
                  <a:tcPr/>
                </a:tc>
                <a:tc>
                  <a:txBody>
                    <a:bodyPr/>
                    <a:lstStyle/>
                    <a:p>
                      <a:pPr lvl="0">
                        <a:buNone/>
                      </a:pPr>
                      <a:r>
                        <a:rPr lang="en-US" sz="1050" b="0" i="0" u="none" strike="noStrike" noProof="0" dirty="0">
                          <a:solidFill>
                            <a:srgbClr val="00B050"/>
                          </a:solidFill>
                          <a:latin typeface="Arial"/>
                        </a:rPr>
                        <a:t>2% ↑ Upwelling LW clear-sky flux</a:t>
                      </a:r>
                    </a:p>
                    <a:p>
                      <a:pPr lvl="0">
                        <a:buNone/>
                      </a:pPr>
                      <a:r>
                        <a:rPr lang="en-US" sz="1050" b="0" i="0" u="none" strike="noStrike" noProof="0" dirty="0">
                          <a:solidFill>
                            <a:srgbClr val="00B050"/>
                          </a:solidFill>
                          <a:latin typeface="+mn-lt"/>
                        </a:rPr>
                        <a:t>1%↑ BL stability</a:t>
                      </a:r>
                    </a:p>
                    <a:p>
                      <a:pPr lvl="0">
                        <a:buNone/>
                      </a:pPr>
                      <a:r>
                        <a:rPr lang="en-US" sz="1050" b="0" i="0" u="none" strike="noStrike" noProof="0" dirty="0">
                          <a:solidFill>
                            <a:srgbClr val="00B050"/>
                          </a:solidFill>
                        </a:rPr>
                        <a:t>9%↓ turb moistening</a:t>
                      </a:r>
                    </a:p>
                    <a:p>
                      <a:pPr lvl="0">
                        <a:buNone/>
                      </a:pPr>
                      <a:r>
                        <a:rPr lang="en-US" sz="1050" b="0" i="0" u="none" strike="noStrike" noProof="0" dirty="0">
                          <a:solidFill>
                            <a:srgbClr val="00B050"/>
                          </a:solidFill>
                        </a:rPr>
                        <a:t>0.4%↓</a:t>
                      </a:r>
                      <a:r>
                        <a:rPr lang="en-US" sz="1050" b="0" i="0" u="none" strike="noStrike" noProof="0" dirty="0">
                          <a:solidFill>
                            <a:srgbClr val="00B050"/>
                          </a:solidFill>
                          <a:latin typeface="Arial"/>
                        </a:rPr>
                        <a:t> RH in cloud </a:t>
                      </a:r>
                    </a:p>
                  </a:txBody>
                  <a:tcPr/>
                </a:tc>
                <a:tc>
                  <a:txBody>
                    <a:bodyPr/>
                    <a:lstStyle/>
                    <a:p>
                      <a:pPr lvl="0">
                        <a:buNone/>
                      </a:pPr>
                      <a:r>
                        <a:rPr lang="en-US" sz="1050" b="0" i="0" u="none" strike="noStrike" noProof="0">
                          <a:solidFill>
                            <a:srgbClr val="00B050"/>
                          </a:solidFill>
                          <a:latin typeface="Arial"/>
                        </a:rPr>
                        <a:t>2% ↑ Upwelling LW clear-sky flux</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a:solidFill>
                            <a:srgbClr val="00B050"/>
                          </a:solidFill>
                          <a:latin typeface="+mn-lt"/>
                        </a:rPr>
                        <a:t>2%↑ BL stability</a:t>
                      </a:r>
                    </a:p>
                    <a:p>
                      <a:pPr lvl="0">
                        <a:buNone/>
                      </a:pPr>
                      <a:r>
                        <a:rPr lang="en-US" sz="1050" b="0" i="0" u="none" strike="noStrike" noProof="0">
                          <a:solidFill>
                            <a:srgbClr val="00B050"/>
                          </a:solidFill>
                        </a:rPr>
                        <a:t>2.4%↓</a:t>
                      </a:r>
                      <a:r>
                        <a:rPr lang="en-US" sz="1050" b="0" i="0" u="none" strike="noStrike" noProof="0">
                          <a:solidFill>
                            <a:srgbClr val="00B050"/>
                          </a:solidFill>
                          <a:latin typeface="Arial"/>
                        </a:rPr>
                        <a:t> RH in cloud</a:t>
                      </a:r>
                    </a:p>
                  </a:txBody>
                  <a:tcPr/>
                </a:tc>
                <a:tc>
                  <a:txBody>
                    <a:bodyPr/>
                    <a:lstStyle/>
                    <a:p>
                      <a:pPr lvl="0">
                        <a:buNone/>
                      </a:pPr>
                      <a:r>
                        <a:rPr lang="en-US" sz="1050" b="0" i="0" u="none" strike="noStrike" noProof="0" dirty="0">
                          <a:solidFill>
                            <a:srgbClr val="00B050"/>
                          </a:solidFill>
                          <a:latin typeface="Arial"/>
                        </a:rPr>
                        <a:t>1% ↑ Upwelling LW clear-sky flux</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FF0000"/>
                          </a:solidFill>
                          <a:latin typeface="+mn-lt"/>
                        </a:rPr>
                        <a:t>1%</a:t>
                      </a:r>
                      <a:r>
                        <a:rPr lang="en-US" sz="1050" b="0" i="0" u="none" strike="noStrike" noProof="0" dirty="0">
                          <a:solidFill>
                            <a:srgbClr val="FF0000"/>
                          </a:solidFill>
                        </a:rPr>
                        <a:t>↓</a:t>
                      </a:r>
                      <a:r>
                        <a:rPr lang="en-US" sz="1050" b="0" i="0" u="none" strike="noStrike" noProof="0" dirty="0">
                          <a:solidFill>
                            <a:srgbClr val="FF0000"/>
                          </a:solidFill>
                          <a:latin typeface="+mn-lt"/>
                        </a:rPr>
                        <a:t> BL stability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FF0000"/>
                          </a:solidFill>
                          <a:latin typeface="+mn-lt"/>
                        </a:rPr>
                        <a:t>1% ↑ turb moistening</a:t>
                      </a:r>
                      <a:r>
                        <a:rPr lang="en-US" sz="1050" b="0" i="0" u="none" strike="noStrike" noProof="0" dirty="0">
                          <a:solidFill>
                            <a:srgbClr val="00B050"/>
                          </a:solidFill>
                          <a:latin typeface="+mn-lt"/>
                        </a:rPr>
                        <a:t> </a:t>
                      </a:r>
                    </a:p>
                    <a:p>
                      <a:pPr lvl="0">
                        <a:buNone/>
                      </a:pPr>
                      <a:r>
                        <a:rPr lang="en-US" sz="1050" b="0" i="0" u="none" strike="noStrike" noProof="0" dirty="0">
                          <a:solidFill>
                            <a:srgbClr val="00B050"/>
                          </a:solidFill>
                        </a:rPr>
                        <a:t>0.2%↓</a:t>
                      </a:r>
                      <a:r>
                        <a:rPr lang="en-US" sz="1050" b="0" i="0" u="none" strike="noStrike" noProof="0" dirty="0">
                          <a:solidFill>
                            <a:srgbClr val="00B050"/>
                          </a:solidFill>
                          <a:latin typeface="Arial"/>
                        </a:rPr>
                        <a:t> RH in cloud </a:t>
                      </a:r>
                      <a:endParaRPr lang="en-US" sz="1050" dirty="0"/>
                    </a:p>
                  </a:txBody>
                  <a:tcPr/>
                </a:tc>
                <a:extLst>
                  <a:ext uri="{0D108BD9-81ED-4DB2-BD59-A6C34878D82A}">
                    <a16:rowId xmlns:a16="http://schemas.microsoft.com/office/drawing/2014/main" val="1115712359"/>
                  </a:ext>
                </a:extLst>
              </a:tr>
              <a:tr h="525780">
                <a:tc>
                  <a:txBody>
                    <a:bodyPr/>
                    <a:lstStyle/>
                    <a:p>
                      <a:r>
                        <a:rPr lang="en-US" sz="1050"/>
                        <a:t>Brient &amp; Bony 2013: </a:t>
                      </a:r>
                    </a:p>
                    <a:p>
                      <a:pPr lvl="0">
                        <a:buNone/>
                      </a:pPr>
                      <a:r>
                        <a:rPr lang="en-US" sz="1050"/>
                        <a:t>Increased vertical q gradient</a:t>
                      </a:r>
                    </a:p>
                    <a:p>
                      <a:pPr lvl="0">
                        <a:buNone/>
                      </a:pPr>
                      <a:r>
                        <a:rPr lang="en-US" sz="1050"/>
                        <a:t>=&gt; Enhanced MSE sink from vertical advection </a:t>
                      </a:r>
                    </a:p>
                    <a:p>
                      <a:pPr lvl="0">
                        <a:buNone/>
                      </a:pPr>
                      <a:r>
                        <a:rPr lang="en-US" sz="1050"/>
                        <a:t>=&gt; reduced MSE sink from LW due to reduced low cloud fraction</a:t>
                      </a:r>
                    </a:p>
                  </a:txBody>
                  <a:tcPr/>
                </a:tc>
                <a:tc>
                  <a:txBody>
                    <a:bodyPr/>
                    <a:lstStyle/>
                    <a:p>
                      <a:pPr lvl="0">
                        <a:buNone/>
                      </a:pPr>
                      <a:r>
                        <a:rPr lang="en-US" sz="1050" b="0" i="0" u="none" strike="noStrike" noProof="0" dirty="0">
                          <a:solidFill>
                            <a:srgbClr val="00B050"/>
                          </a:solidFill>
                          <a:latin typeface="+mn-lt"/>
                        </a:rPr>
                        <a:t>4% ↑ vert q grad</a:t>
                      </a:r>
                    </a:p>
                    <a:p>
                      <a:pPr lvl="0">
                        <a:buNone/>
                      </a:pPr>
                      <a:r>
                        <a:rPr lang="en-US" sz="1050" b="0" i="0" u="none" strike="noStrike" noProof="0" dirty="0">
                          <a:solidFill>
                            <a:srgbClr val="00B050"/>
                          </a:solidFill>
                          <a:latin typeface="+mn-lt"/>
                        </a:rPr>
                        <a:t>7</a:t>
                      </a:r>
                      <a:r>
                        <a:rPr lang="en-US" sz="1050" b="0" i="0" u="none" strike="noStrike" noProof="0" dirty="0">
                          <a:solidFill>
                            <a:srgbClr val="00B050"/>
                          </a:solidFill>
                          <a:latin typeface="Arial"/>
                        </a:rPr>
                        <a:t>% ↑ adv drying </a:t>
                      </a:r>
                    </a:p>
                    <a:p>
                      <a:pPr lvl="0">
                        <a:buNone/>
                      </a:pPr>
                      <a:r>
                        <a:rPr lang="en-US" sz="1050" b="0" i="0" u="none" strike="noStrike" noProof="0" dirty="0">
                          <a:solidFill>
                            <a:srgbClr val="F7882D"/>
                          </a:solidFill>
                          <a:latin typeface="Arial"/>
                        </a:rPr>
                        <a:t>3% </a:t>
                      </a:r>
                      <a:r>
                        <a:rPr lang="en-US" sz="1050" b="0" i="0" u="none" strike="noStrike" noProof="0" dirty="0">
                          <a:solidFill>
                            <a:srgbClr val="F7882D"/>
                          </a:solidFill>
                          <a:latin typeface="+mn-lt"/>
                        </a:rPr>
                        <a:t>↑ </a:t>
                      </a:r>
                      <a:r>
                        <a:rPr lang="en-US" sz="1050" b="0" i="0" u="none" strike="noStrike" noProof="0" dirty="0">
                          <a:solidFill>
                            <a:srgbClr val="F7882D"/>
                          </a:solidFill>
                          <a:latin typeface="Arial"/>
                        </a:rPr>
                        <a:t>LW MSE sink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16AF01"/>
                          </a:solidFill>
                          <a:latin typeface="+mn-lt"/>
                        </a:rPr>
                        <a:t>6% ↑ vert q grad</a:t>
                      </a:r>
                    </a:p>
                    <a:p>
                      <a:pPr lvl="0">
                        <a:buNone/>
                      </a:pPr>
                      <a:r>
                        <a:rPr lang="en-US" sz="1050" b="0" i="0" u="none" strike="noStrike" noProof="0" dirty="0">
                          <a:solidFill>
                            <a:srgbClr val="F7882D"/>
                          </a:solidFill>
                          <a:latin typeface="+mn-lt"/>
                        </a:rPr>
                        <a:t>0.5%↑ adv drying </a:t>
                      </a:r>
                    </a:p>
                    <a:p>
                      <a:pPr lvl="0">
                        <a:buNone/>
                      </a:pPr>
                      <a:r>
                        <a:rPr lang="en-US" sz="1050" b="0" i="0" u="none" strike="noStrike" noProof="0" dirty="0">
                          <a:solidFill>
                            <a:srgbClr val="F7882D"/>
                          </a:solidFill>
                          <a:latin typeface="+mn-lt"/>
                        </a:rPr>
                        <a:t>7</a:t>
                      </a:r>
                      <a:r>
                        <a:rPr lang="en-US" sz="1050" b="0" i="0" u="none" strike="noStrike" noProof="0" dirty="0">
                          <a:solidFill>
                            <a:srgbClr val="F7882D"/>
                          </a:solidFill>
                          <a:latin typeface="Arial"/>
                        </a:rPr>
                        <a:t>% ↑ adv MSE sink</a:t>
                      </a:r>
                      <a:endParaRPr lang="en-US" sz="1050" dirty="0">
                        <a:solidFill>
                          <a:srgbClr val="F7882D"/>
                        </a:solidFill>
                      </a:endParaRPr>
                    </a:p>
                    <a:p>
                      <a:pPr lvl="0">
                        <a:buNone/>
                      </a:pPr>
                      <a:r>
                        <a:rPr lang="en-US" sz="1050" b="0" i="0" u="none" strike="noStrike" noProof="0" dirty="0">
                          <a:solidFill>
                            <a:srgbClr val="00B050"/>
                          </a:solidFill>
                          <a:latin typeface="Arial"/>
                        </a:rPr>
                        <a:t>10%</a:t>
                      </a:r>
                      <a:r>
                        <a:rPr lang="en-US" sz="1050" b="0" i="0" u="none" strike="noStrike" noProof="0" dirty="0">
                          <a:solidFill>
                            <a:srgbClr val="00B050"/>
                          </a:solidFill>
                        </a:rPr>
                        <a:t>↓</a:t>
                      </a:r>
                      <a:r>
                        <a:rPr lang="en-US" sz="1050" b="0" i="0" u="none" strike="noStrike" noProof="0" dirty="0">
                          <a:solidFill>
                            <a:srgbClr val="00B050"/>
                          </a:solidFill>
                          <a:latin typeface="Arial"/>
                        </a:rPr>
                        <a:t> rad MSE sink</a:t>
                      </a:r>
                      <a:endParaRPr lang="en-US" sz="1050" dirty="0">
                        <a:solidFill>
                          <a:srgbClr val="00B050"/>
                        </a:solidFill>
                      </a:endParaRPr>
                    </a:p>
                  </a:txBody>
                  <a:tcPr/>
                </a:tc>
                <a:tc>
                  <a:txBody>
                    <a:bodyPr/>
                    <a:lstStyle/>
                    <a:p>
                      <a:pPr lvl="0">
                        <a:buNone/>
                      </a:pPr>
                      <a:r>
                        <a:rPr lang="en-US" sz="1050" b="0" i="0" u="none" strike="noStrike" noProof="0" dirty="0">
                          <a:solidFill>
                            <a:srgbClr val="00B050"/>
                          </a:solidFill>
                          <a:latin typeface="+mn-lt"/>
                        </a:rPr>
                        <a:t>5% ↑ vert q grad</a:t>
                      </a:r>
                    </a:p>
                    <a:p>
                      <a:pPr lvl="0">
                        <a:buNone/>
                      </a:pPr>
                      <a:r>
                        <a:rPr lang="en-US" sz="1050" b="0" i="0" u="none" strike="noStrike" noProof="0" dirty="0">
                          <a:solidFill>
                            <a:srgbClr val="00B050"/>
                          </a:solidFill>
                          <a:latin typeface="Arial"/>
                        </a:rPr>
                        <a:t>2%↑ adv drying </a:t>
                      </a:r>
                      <a:endParaRPr lang="en-US" sz="1050" dirty="0">
                        <a:solidFill>
                          <a:srgbClr val="00B050"/>
                        </a:solidFill>
                      </a:endParaRPr>
                    </a:p>
                    <a:p>
                      <a:pPr lvl="0">
                        <a:buNone/>
                      </a:pPr>
                      <a:r>
                        <a:rPr lang="en-US" sz="1050" b="0" i="0" u="none" strike="noStrike" noProof="0" dirty="0">
                          <a:solidFill>
                            <a:srgbClr val="00B050"/>
                          </a:solidFill>
                          <a:latin typeface="Arial"/>
                        </a:rPr>
                        <a:t>20%↑ adv </a:t>
                      </a:r>
                      <a:r>
                        <a:rPr lang="en-US" sz="1050" b="0" i="0" u="none" strike="noStrike" noProof="0" dirty="0" err="1">
                          <a:solidFill>
                            <a:srgbClr val="00B050"/>
                          </a:solidFill>
                          <a:latin typeface="Arial"/>
                        </a:rPr>
                        <a:t>htg</a:t>
                      </a:r>
                      <a:endParaRPr lang="en-US" sz="1050" dirty="0">
                        <a:solidFill>
                          <a:srgbClr val="00B050"/>
                        </a:solidFill>
                      </a:endParaRPr>
                    </a:p>
                    <a:p>
                      <a:pPr lvl="0">
                        <a:buNone/>
                      </a:pPr>
                      <a:r>
                        <a:rPr lang="en-US" sz="1050" b="0" i="0" u="none" strike="noStrike" noProof="0" dirty="0">
                          <a:solidFill>
                            <a:srgbClr val="FF0000"/>
                          </a:solidFill>
                          <a:latin typeface="Arial"/>
                        </a:rPr>
                        <a:t>2%</a:t>
                      </a:r>
                      <a:r>
                        <a:rPr lang="en-US" sz="1050" b="0" i="0" u="none" strike="noStrike" noProof="0" dirty="0">
                          <a:solidFill>
                            <a:srgbClr val="FF0000"/>
                          </a:solidFill>
                        </a:rPr>
                        <a:t>↓</a:t>
                      </a:r>
                      <a:r>
                        <a:rPr lang="en-US" sz="1050" b="0" i="0" u="none" strike="noStrike" noProof="0" dirty="0">
                          <a:solidFill>
                            <a:srgbClr val="FF0000"/>
                          </a:solidFill>
                          <a:latin typeface="Arial"/>
                        </a:rPr>
                        <a:t> adv MSE sink</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00B050"/>
                          </a:solidFill>
                          <a:latin typeface="+mn-lt"/>
                        </a:rPr>
                        <a:t>9% </a:t>
                      </a:r>
                      <a:r>
                        <a:rPr lang="en-US" sz="1050" b="0" i="0" u="none" strike="noStrike" noProof="0" dirty="0">
                          <a:solidFill>
                            <a:srgbClr val="00B050"/>
                          </a:solidFill>
                        </a:rPr>
                        <a:t>↓</a:t>
                      </a:r>
                      <a:r>
                        <a:rPr lang="en-US" sz="1050" b="0" i="0" u="none" strike="noStrike" noProof="0" dirty="0">
                          <a:solidFill>
                            <a:srgbClr val="00B050"/>
                          </a:solidFill>
                          <a:latin typeface="+mn-lt"/>
                        </a:rPr>
                        <a:t> rad MSE sink</a:t>
                      </a:r>
                      <a:endParaRPr lang="en-US" sz="1050" dirty="0">
                        <a:solidFill>
                          <a:srgbClr val="00B050"/>
                        </a:solidFill>
                      </a:endParaRPr>
                    </a:p>
                  </a:txBody>
                  <a:tcPr/>
                </a:tc>
                <a:tc>
                  <a:txBody>
                    <a:bodyPr/>
                    <a:lstStyle/>
                    <a:p>
                      <a:pPr lvl="0">
                        <a:buNone/>
                      </a:pPr>
                      <a:r>
                        <a:rPr lang="en-US" sz="1050" b="0" i="0" u="none" strike="noStrike" noProof="0" dirty="0">
                          <a:solidFill>
                            <a:srgbClr val="00B050"/>
                          </a:solidFill>
                          <a:latin typeface="+mn-lt"/>
                        </a:rPr>
                        <a:t>5% ↑ vert q grad</a:t>
                      </a:r>
                    </a:p>
                    <a:p>
                      <a:pPr lvl="0">
                        <a:buNone/>
                      </a:pPr>
                      <a:r>
                        <a:rPr lang="en-US" sz="1050" b="0" i="0" u="none" strike="noStrike" noProof="0" dirty="0">
                          <a:solidFill>
                            <a:srgbClr val="00B050"/>
                          </a:solidFill>
                          <a:latin typeface="Arial"/>
                        </a:rPr>
                        <a:t>3% ↑ adv drying </a:t>
                      </a:r>
                      <a:endParaRPr lang="en-US" sz="1050" dirty="0">
                        <a:solidFill>
                          <a:srgbClr val="00B050"/>
                        </a:solidFill>
                      </a:endParaRPr>
                    </a:p>
                    <a:p>
                      <a:pPr lvl="0">
                        <a:buNone/>
                      </a:pPr>
                      <a:r>
                        <a:rPr lang="en-US" sz="1050" b="0" i="0" u="none" strike="noStrike" noProof="0" dirty="0">
                          <a:solidFill>
                            <a:srgbClr val="00B050"/>
                          </a:solidFill>
                          <a:latin typeface="Arial"/>
                        </a:rPr>
                        <a:t>1%↑ adv cooling</a:t>
                      </a:r>
                    </a:p>
                    <a:p>
                      <a:pPr lvl="0">
                        <a:buNone/>
                      </a:pPr>
                      <a:r>
                        <a:rPr lang="en-US" sz="1050" b="0" i="0" u="none" strike="noStrike" noProof="0" dirty="0">
                          <a:solidFill>
                            <a:srgbClr val="F7882D"/>
                          </a:solidFill>
                          <a:latin typeface="Arial"/>
                        </a:rPr>
                        <a:t>2% ↑ adv MSE sink</a:t>
                      </a:r>
                      <a:endParaRPr lang="en-US" sz="1050" dirty="0">
                        <a:solidFill>
                          <a:srgbClr val="F7882D"/>
                        </a:solidFill>
                      </a:endParaRPr>
                    </a:p>
                    <a:p>
                      <a:pPr lvl="0">
                        <a:buNone/>
                      </a:pPr>
                      <a:r>
                        <a:rPr lang="en-US" sz="1050" b="0" i="0" u="none" strike="noStrike" noProof="0" dirty="0">
                          <a:solidFill>
                            <a:srgbClr val="16AF01"/>
                          </a:solidFill>
                          <a:latin typeface="Arial"/>
                        </a:rPr>
                        <a:t>16%</a:t>
                      </a:r>
                      <a:r>
                        <a:rPr lang="en-US" sz="1050" b="0" i="0" u="none" strike="noStrike" noProof="0" dirty="0">
                          <a:solidFill>
                            <a:srgbClr val="16AF01"/>
                          </a:solidFill>
                        </a:rPr>
                        <a:t>↓</a:t>
                      </a:r>
                      <a:r>
                        <a:rPr lang="en-US" sz="1050" b="0" i="0" u="none" strike="noStrike" noProof="0" dirty="0">
                          <a:solidFill>
                            <a:srgbClr val="16AF01"/>
                          </a:solidFill>
                          <a:latin typeface="Arial"/>
                        </a:rPr>
                        <a:t> rad MSE sink</a:t>
                      </a:r>
                      <a:endParaRPr lang="en-US" sz="1050" dirty="0">
                        <a:solidFill>
                          <a:srgbClr val="16AF01"/>
                        </a:solidFill>
                      </a:endParaRPr>
                    </a:p>
                  </a:txBody>
                  <a:tcPr/>
                </a:tc>
                <a:extLst>
                  <a:ext uri="{0D108BD9-81ED-4DB2-BD59-A6C34878D82A}">
                    <a16:rowId xmlns:a16="http://schemas.microsoft.com/office/drawing/2014/main" val="3730265685"/>
                  </a:ext>
                </a:extLst>
              </a:tr>
              <a:tr h="531649">
                <a:tc>
                  <a:txBody>
                    <a:bodyPr/>
                    <a:lstStyle/>
                    <a:p>
                      <a:r>
                        <a:rPr lang="en-US" sz="1050" dirty="0"/>
                        <a:t>Bretherton et al. 2013: Increased downward LW from free troposphere, reduced cloud top entrainment, shallowing PBL, thinning of cloud.</a:t>
                      </a:r>
                    </a:p>
                  </a:txBody>
                  <a:tcPr/>
                </a:tc>
                <a:tc>
                  <a:txBody>
                    <a:bodyPr/>
                    <a:lstStyle/>
                    <a:p>
                      <a:pPr lvl="0">
                        <a:buNone/>
                      </a:pPr>
                      <a:r>
                        <a:rPr lang="en-US" sz="1050" b="0" i="0" u="none" strike="noStrike" noProof="0" dirty="0">
                          <a:solidFill>
                            <a:srgbClr val="00B050"/>
                          </a:solidFill>
                          <a:latin typeface="Arial"/>
                        </a:rPr>
                        <a:t>3% ↓ downward clear LW in cloud </a:t>
                      </a:r>
                    </a:p>
                    <a:p>
                      <a:pPr lvl="0">
                        <a:buNone/>
                      </a:pPr>
                      <a:r>
                        <a:rPr lang="en-US" sz="1050" b="0" i="0" u="none" strike="noStrike" noProof="0" dirty="0">
                          <a:solidFill>
                            <a:srgbClr val="FF0000"/>
                          </a:solidFill>
                          <a:latin typeface="Arial"/>
                        </a:rPr>
                        <a:t>BL deepens</a:t>
                      </a:r>
                    </a:p>
                    <a:p>
                      <a:pPr lvl="0">
                        <a:buNone/>
                      </a:pPr>
                      <a:r>
                        <a:rPr lang="en-US" sz="1050" b="0" i="0" u="none" strike="noStrike" noProof="0" dirty="0">
                          <a:solidFill>
                            <a:srgbClr val="00B050"/>
                          </a:solidFill>
                          <a:latin typeface="Arial"/>
                        </a:rPr>
                        <a:t>0.3% ↓ LWP</a:t>
                      </a:r>
                      <a:endParaRPr lang="en-US" sz="1050" b="0" i="0" u="none" strike="noStrike" noProof="0" dirty="0"/>
                    </a:p>
                  </a:txBody>
                  <a:tcPr/>
                </a:tc>
                <a:tc>
                  <a:txBody>
                    <a:bodyPr/>
                    <a:lstStyle/>
                    <a:p>
                      <a:pPr lvl="0">
                        <a:buNone/>
                      </a:pPr>
                      <a:r>
                        <a:rPr lang="en-US" sz="1050" b="0" i="0" u="none" strike="noStrike" noProof="0">
                          <a:solidFill>
                            <a:srgbClr val="00B050"/>
                          </a:solidFill>
                          <a:latin typeface="Arial"/>
                        </a:rPr>
                        <a:t>3% ↓ downward clear LW in cloud</a:t>
                      </a:r>
                    </a:p>
                    <a:p>
                      <a:pPr lvl="0">
                        <a:buNone/>
                      </a:pPr>
                      <a:r>
                        <a:rPr lang="en-US" sz="1050" b="0" i="0" u="none" strike="noStrike" noProof="0">
                          <a:solidFill>
                            <a:srgbClr val="00B050"/>
                          </a:solidFill>
                          <a:latin typeface="Arial"/>
                        </a:rPr>
                        <a:t>BL shallows</a:t>
                      </a:r>
                    </a:p>
                    <a:p>
                      <a:pPr lvl="0">
                        <a:buNone/>
                      </a:pPr>
                      <a:r>
                        <a:rPr lang="en-US" sz="1050" b="0" i="0" u="none" strike="noStrike" noProof="0">
                          <a:solidFill>
                            <a:srgbClr val="00B050"/>
                          </a:solidFill>
                          <a:latin typeface="Arial"/>
                        </a:rPr>
                        <a:t>7% ↓ LWP</a:t>
                      </a:r>
                    </a:p>
                  </a:txBody>
                  <a:tcPr/>
                </a:tc>
                <a:tc>
                  <a:txBody>
                    <a:bodyPr/>
                    <a:lstStyle/>
                    <a:p>
                      <a:pPr lvl="0">
                        <a:buNone/>
                      </a:pPr>
                      <a:r>
                        <a:rPr lang="en-US" sz="1050" b="0" i="0" u="none" strike="noStrike" noProof="0">
                          <a:solidFill>
                            <a:srgbClr val="00B050"/>
                          </a:solidFill>
                          <a:latin typeface="Arial"/>
                        </a:rPr>
                        <a:t>3% ↓ downward clear LW in cloud</a:t>
                      </a:r>
                    </a:p>
                    <a:p>
                      <a:pPr lvl="0">
                        <a:buNone/>
                      </a:pPr>
                      <a:r>
                        <a:rPr lang="en-US" sz="1050" b="0" i="0" u="none" strike="noStrike" noProof="0">
                          <a:solidFill>
                            <a:srgbClr val="00B050"/>
                          </a:solidFill>
                          <a:latin typeface="Arial"/>
                        </a:rPr>
                        <a:t>BL shallows</a:t>
                      </a:r>
                    </a:p>
                    <a:p>
                      <a:pPr lvl="0">
                        <a:buNone/>
                      </a:pPr>
                      <a:r>
                        <a:rPr lang="en-US" sz="1050" b="0" i="0" u="none" strike="noStrike" noProof="0">
                          <a:solidFill>
                            <a:srgbClr val="00B050"/>
                          </a:solidFill>
                          <a:latin typeface="Arial"/>
                        </a:rPr>
                        <a:t>3% ↓ LWP</a:t>
                      </a:r>
                      <a:endParaRPr lang="en-US" sz="1050"/>
                    </a:p>
                  </a:txBody>
                  <a:tcPr/>
                </a:tc>
                <a:tc>
                  <a:txBody>
                    <a:bodyPr/>
                    <a:lstStyle/>
                    <a:p>
                      <a:pPr lvl="0">
                        <a:buNone/>
                      </a:pPr>
                      <a:r>
                        <a:rPr lang="en-US" sz="1050" b="0" i="0" u="none" strike="noStrike" noProof="0" dirty="0">
                          <a:solidFill>
                            <a:srgbClr val="00B050"/>
                          </a:solidFill>
                          <a:latin typeface="Arial"/>
                        </a:rPr>
                        <a:t>3% ↓ downward clear LW in cloud</a:t>
                      </a:r>
                    </a:p>
                    <a:p>
                      <a:pPr lvl="0">
                        <a:buNone/>
                      </a:pPr>
                      <a:r>
                        <a:rPr lang="en-US" sz="1050" b="0" i="0" u="none" strike="noStrike" noProof="0" dirty="0">
                          <a:solidFill>
                            <a:srgbClr val="FF0000"/>
                          </a:solidFill>
                          <a:latin typeface="Arial"/>
                        </a:rPr>
                        <a:t>BL deepens</a:t>
                      </a:r>
                    </a:p>
                    <a:p>
                      <a:pPr lvl="0">
                        <a:buNone/>
                      </a:pPr>
                      <a:r>
                        <a:rPr lang="en-US" sz="1050" b="0" i="0" u="none" strike="noStrike" noProof="0" dirty="0">
                          <a:solidFill>
                            <a:srgbClr val="00B050"/>
                          </a:solidFill>
                          <a:latin typeface="Arial"/>
                        </a:rPr>
                        <a:t>1% ↓ LWP </a:t>
                      </a:r>
                    </a:p>
                    <a:p>
                      <a:pPr lvl="0">
                        <a:buNone/>
                      </a:pPr>
                      <a:endParaRPr lang="en-US" sz="1050" dirty="0"/>
                    </a:p>
                  </a:txBody>
                  <a:tcPr/>
                </a:tc>
                <a:extLst>
                  <a:ext uri="{0D108BD9-81ED-4DB2-BD59-A6C34878D82A}">
                    <a16:rowId xmlns:a16="http://schemas.microsoft.com/office/drawing/2014/main" val="20450240"/>
                  </a:ext>
                </a:extLst>
              </a:tr>
            </a:tbl>
          </a:graphicData>
        </a:graphic>
      </p:graphicFrame>
      <p:sp>
        <p:nvSpPr>
          <p:cNvPr id="13" name="TextBox 12">
            <a:extLst>
              <a:ext uri="{FF2B5EF4-FFF2-40B4-BE49-F238E27FC236}">
                <a16:creationId xmlns:a16="http://schemas.microsoft.com/office/drawing/2014/main" id="{7E2843AB-86D0-4912-8493-831A07F39C22}"/>
              </a:ext>
            </a:extLst>
          </p:cNvPr>
          <p:cNvSpPr txBox="1"/>
          <p:nvPr/>
        </p:nvSpPr>
        <p:spPr>
          <a:xfrm>
            <a:off x="1535775" y="4854839"/>
            <a:ext cx="6434775" cy="307777"/>
          </a:xfrm>
          <a:prstGeom prst="rect">
            <a:avLst/>
          </a:prstGeom>
          <a:noFill/>
        </p:spPr>
        <p:txBody>
          <a:bodyPr wrap="none" lIns="91440" tIns="45720" rIns="91440" bIns="45720" rtlCol="0" anchor="t">
            <a:spAutoFit/>
          </a:bodyPr>
          <a:lstStyle/>
          <a:p>
            <a:r>
              <a:rPr lang="en-GB" sz="1400">
                <a:solidFill>
                  <a:srgbClr val="00B050"/>
                </a:solidFill>
              </a:rPr>
              <a:t>Consistent </a:t>
            </a:r>
            <a:r>
              <a:rPr lang="en-GB" sz="1400"/>
              <a:t>/ </a:t>
            </a:r>
            <a:r>
              <a:rPr lang="en-GB" sz="1400">
                <a:solidFill>
                  <a:srgbClr val="F7882D"/>
                </a:solidFill>
              </a:rPr>
              <a:t>Consistent but unlikely to explain full cloud response </a:t>
            </a:r>
            <a:r>
              <a:rPr lang="en-GB" sz="1400"/>
              <a:t>/</a:t>
            </a:r>
            <a:r>
              <a:rPr lang="en-GB" sz="1400">
                <a:solidFill>
                  <a:srgbClr val="F7882D"/>
                </a:solidFill>
              </a:rPr>
              <a:t> </a:t>
            </a:r>
            <a:r>
              <a:rPr lang="en-GB" sz="1400">
                <a:solidFill>
                  <a:srgbClr val="FF0000"/>
                </a:solidFill>
              </a:rPr>
              <a:t>Inconsistent</a:t>
            </a:r>
          </a:p>
        </p:txBody>
      </p:sp>
    </p:spTree>
    <p:extLst>
      <p:ext uri="{BB962C8B-B14F-4D97-AF65-F5344CB8AC3E}">
        <p14:creationId xmlns:p14="http://schemas.microsoft.com/office/powerpoint/2010/main" val="270877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60">
            <a:extLst>
              <a:ext uri="{FF2B5EF4-FFF2-40B4-BE49-F238E27FC236}">
                <a16:creationId xmlns:a16="http://schemas.microsoft.com/office/drawing/2014/main" id="{4018B241-B3D1-6F2F-0673-04AA8C650BB7}"/>
              </a:ext>
            </a:extLst>
          </p:cNvPr>
          <p:cNvSpPr/>
          <p:nvPr/>
        </p:nvSpPr>
        <p:spPr>
          <a:xfrm>
            <a:off x="1904836" y="40918"/>
            <a:ext cx="706916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Evidence for and against proposed mechanisms in models.</a:t>
            </a:r>
          </a:p>
        </p:txBody>
      </p:sp>
      <p:graphicFrame>
        <p:nvGraphicFramePr>
          <p:cNvPr id="3" name="Table 3">
            <a:extLst>
              <a:ext uri="{FF2B5EF4-FFF2-40B4-BE49-F238E27FC236}">
                <a16:creationId xmlns:a16="http://schemas.microsoft.com/office/drawing/2014/main" id="{7590C00E-1ED9-A2ED-E0D2-BB55F458EB4D}"/>
              </a:ext>
            </a:extLst>
          </p:cNvPr>
          <p:cNvGraphicFramePr>
            <a:graphicFrameLocks noGrp="1"/>
          </p:cNvGraphicFramePr>
          <p:nvPr>
            <p:extLst>
              <p:ext uri="{D42A27DB-BD31-4B8C-83A1-F6EECF244321}">
                <p14:modId xmlns:p14="http://schemas.microsoft.com/office/powerpoint/2010/main" val="2404374874"/>
              </p:ext>
            </p:extLst>
          </p:nvPr>
        </p:nvGraphicFramePr>
        <p:xfrm>
          <a:off x="22031" y="603144"/>
          <a:ext cx="8889111" cy="4263712"/>
        </p:xfrm>
        <a:graphic>
          <a:graphicData uri="http://schemas.openxmlformats.org/drawingml/2006/table">
            <a:tbl>
              <a:tblPr firstRow="1" bandRow="1">
                <a:tableStyleId>{17292A2E-F333-43FB-9621-5CBBE7FDCDCB}</a:tableStyleId>
              </a:tblPr>
              <a:tblGrid>
                <a:gridCol w="2645879">
                  <a:extLst>
                    <a:ext uri="{9D8B030D-6E8A-4147-A177-3AD203B41FA5}">
                      <a16:colId xmlns:a16="http://schemas.microsoft.com/office/drawing/2014/main" val="3219231765"/>
                    </a:ext>
                  </a:extLst>
                </a:gridCol>
                <a:gridCol w="1581445">
                  <a:extLst>
                    <a:ext uri="{9D8B030D-6E8A-4147-A177-3AD203B41FA5}">
                      <a16:colId xmlns:a16="http://schemas.microsoft.com/office/drawing/2014/main" val="214048541"/>
                    </a:ext>
                  </a:extLst>
                </a:gridCol>
                <a:gridCol w="1685463">
                  <a:extLst>
                    <a:ext uri="{9D8B030D-6E8A-4147-A177-3AD203B41FA5}">
                      <a16:colId xmlns:a16="http://schemas.microsoft.com/office/drawing/2014/main" val="2416743790"/>
                    </a:ext>
                  </a:extLst>
                </a:gridCol>
                <a:gridCol w="1462765">
                  <a:extLst>
                    <a:ext uri="{9D8B030D-6E8A-4147-A177-3AD203B41FA5}">
                      <a16:colId xmlns:a16="http://schemas.microsoft.com/office/drawing/2014/main" val="296432549"/>
                    </a:ext>
                  </a:extLst>
                </a:gridCol>
                <a:gridCol w="1513559">
                  <a:extLst>
                    <a:ext uri="{9D8B030D-6E8A-4147-A177-3AD203B41FA5}">
                      <a16:colId xmlns:a16="http://schemas.microsoft.com/office/drawing/2014/main" val="4172897092"/>
                    </a:ext>
                  </a:extLst>
                </a:gridCol>
              </a:tblGrid>
              <a:tr h="660466">
                <a:tc>
                  <a:txBody>
                    <a:bodyPr/>
                    <a:lstStyle/>
                    <a:p>
                      <a:r>
                        <a:rPr lang="en-US" sz="1200">
                          <a:solidFill>
                            <a:schemeClr val="tx2"/>
                          </a:solidFill>
                        </a:rPr>
                        <a:t>Hypothesized low cloud fraction (LCF) reduction mechanism</a:t>
                      </a:r>
                    </a:p>
                  </a:txBody>
                  <a:tcPr/>
                </a:tc>
                <a:tc>
                  <a:txBody>
                    <a:bodyPr/>
                    <a:lstStyle/>
                    <a:p>
                      <a:r>
                        <a:rPr lang="en-US" sz="1200" dirty="0">
                          <a:solidFill>
                            <a:schemeClr val="tx2"/>
                          </a:solidFill>
                        </a:rPr>
                        <a:t>BCC-CSM2-MR</a:t>
                      </a:r>
                    </a:p>
                    <a:p>
                      <a:pPr lvl="0">
                        <a:buNone/>
                      </a:pPr>
                      <a:r>
                        <a:rPr lang="en-US" sz="1200" b="0" i="0" u="none" strike="noStrike" noProof="0" dirty="0">
                          <a:solidFill>
                            <a:schemeClr val="tx2"/>
                          </a:solidFill>
                          <a:latin typeface="Arial"/>
                        </a:rPr>
                        <a:t>↓ 4% LCF</a:t>
                      </a:r>
                      <a:endParaRPr lang="en-US" sz="1200" dirty="0">
                        <a:solidFill>
                          <a:schemeClr val="tx2"/>
                        </a:solidFill>
                      </a:endParaRPr>
                    </a:p>
                  </a:txBody>
                  <a:tcPr/>
                </a:tc>
                <a:tc>
                  <a:txBody>
                    <a:bodyPr/>
                    <a:lstStyle/>
                    <a:p>
                      <a:r>
                        <a:rPr lang="en-US" sz="1200">
                          <a:solidFill>
                            <a:schemeClr val="tx2"/>
                          </a:solidFill>
                        </a:rPr>
                        <a:t>HadGEM3-GC3.1-LL</a:t>
                      </a:r>
                    </a:p>
                    <a:p>
                      <a:pPr lvl="0">
                        <a:buNone/>
                      </a:pPr>
                      <a:r>
                        <a:rPr lang="en-US" sz="1200" b="0" i="0" u="none" strike="noStrike" noProof="0">
                          <a:solidFill>
                            <a:schemeClr val="tx2"/>
                          </a:solidFill>
                          <a:latin typeface="Arial"/>
                        </a:rPr>
                        <a:t>↓ 13% LCF</a:t>
                      </a:r>
                      <a:endParaRPr lang="en-US" sz="1200">
                        <a:solidFill>
                          <a:schemeClr val="tx2"/>
                        </a:solidFill>
                      </a:endParaRPr>
                    </a:p>
                  </a:txBody>
                  <a:tcPr/>
                </a:tc>
                <a:tc>
                  <a:txBody>
                    <a:bodyPr/>
                    <a:lstStyle/>
                    <a:p>
                      <a:r>
                        <a:rPr lang="en-US" sz="1200">
                          <a:solidFill>
                            <a:schemeClr val="tx2"/>
                          </a:solidFill>
                        </a:rPr>
                        <a:t>MIROC6</a:t>
                      </a:r>
                    </a:p>
                    <a:p>
                      <a:pPr lvl="0">
                        <a:buNone/>
                      </a:pPr>
                      <a:r>
                        <a:rPr lang="en-US" sz="1200" b="0" i="0" u="none" strike="noStrike" noProof="0">
                          <a:solidFill>
                            <a:schemeClr val="tx2"/>
                          </a:solidFill>
                          <a:latin typeface="Arial"/>
                        </a:rPr>
                        <a:t>↓ 13% LCF</a:t>
                      </a:r>
                      <a:endParaRPr lang="en-US" sz="1200">
                        <a:solidFill>
                          <a:schemeClr val="tx2"/>
                        </a:solidFill>
                      </a:endParaRPr>
                    </a:p>
                  </a:txBody>
                  <a:tcPr/>
                </a:tc>
                <a:tc>
                  <a:txBody>
                    <a:bodyPr/>
                    <a:lstStyle/>
                    <a:p>
                      <a:r>
                        <a:rPr lang="en-US" sz="1200" dirty="0">
                          <a:solidFill>
                            <a:schemeClr val="tx2"/>
                          </a:solidFill>
                        </a:rPr>
                        <a:t>MRI-ESM2.0</a:t>
                      </a:r>
                    </a:p>
                    <a:p>
                      <a:pPr lvl="0">
                        <a:buNone/>
                      </a:pPr>
                      <a:r>
                        <a:rPr lang="en-US" sz="1200" b="0" i="0" u="none" strike="noStrike" noProof="0" dirty="0">
                          <a:solidFill>
                            <a:schemeClr val="tx2"/>
                          </a:solidFill>
                          <a:latin typeface="Arial"/>
                        </a:rPr>
                        <a:t>↓ 10% LCF</a:t>
                      </a:r>
                      <a:endParaRPr lang="en-US" sz="1200" dirty="0">
                        <a:solidFill>
                          <a:schemeClr val="tx2"/>
                        </a:solidFill>
                      </a:endParaRPr>
                    </a:p>
                  </a:txBody>
                  <a:tcPr/>
                </a:tc>
                <a:extLst>
                  <a:ext uri="{0D108BD9-81ED-4DB2-BD59-A6C34878D82A}">
                    <a16:rowId xmlns:a16="http://schemas.microsoft.com/office/drawing/2014/main" val="2059734995"/>
                  </a:ext>
                </a:extLst>
              </a:tr>
              <a:tr h="525780">
                <a:tc>
                  <a:txBody>
                    <a:bodyPr/>
                    <a:lstStyle/>
                    <a:p>
                      <a:r>
                        <a:rPr lang="en-US" sz="1050"/>
                        <a:t>Ogura &amp; Webb (in revision):</a:t>
                      </a:r>
                    </a:p>
                    <a:p>
                      <a:pPr lvl="0">
                        <a:buNone/>
                      </a:pPr>
                      <a:r>
                        <a:rPr lang="en-US" sz="1050"/>
                        <a:t>Increased upward LW flux from surface heats cloud layer, stabilizes PBL,</a:t>
                      </a:r>
                    </a:p>
                    <a:p>
                      <a:pPr lvl="0">
                        <a:buNone/>
                      </a:pPr>
                      <a:r>
                        <a:rPr lang="en-US" sz="1050"/>
                        <a:t>reduces turbulent moistening, </a:t>
                      </a:r>
                    </a:p>
                    <a:p>
                      <a:pPr lvl="0">
                        <a:buNone/>
                      </a:pPr>
                      <a:r>
                        <a:rPr lang="en-US" sz="1050"/>
                        <a:t>reduces RH.  </a:t>
                      </a:r>
                      <a:endParaRPr lang="en-US" sz="1050" b="1"/>
                    </a:p>
                  </a:txBody>
                  <a:tcPr/>
                </a:tc>
                <a:tc>
                  <a:txBody>
                    <a:bodyPr/>
                    <a:lstStyle/>
                    <a:p>
                      <a:pPr lvl="0">
                        <a:buNone/>
                      </a:pPr>
                      <a:r>
                        <a:rPr lang="en-US" sz="1050" b="0" i="0" u="none" strike="noStrike" noProof="0" dirty="0">
                          <a:solidFill>
                            <a:srgbClr val="00B050"/>
                          </a:solidFill>
                          <a:latin typeface="Arial"/>
                        </a:rPr>
                        <a:t>1%↑ Upwelling LW clear-sky flux</a:t>
                      </a:r>
                    </a:p>
                    <a:p>
                      <a:pPr lvl="0">
                        <a:buNone/>
                      </a:pPr>
                      <a:r>
                        <a:rPr lang="en-US" sz="1050" b="0" i="0" u="none" strike="noStrike" noProof="0" dirty="0">
                          <a:solidFill>
                            <a:srgbClr val="00B050"/>
                          </a:solidFill>
                          <a:latin typeface="+mn-lt"/>
                        </a:rPr>
                        <a:t>2%↑ BL stability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00B050"/>
                          </a:solidFill>
                        </a:rPr>
                        <a:t>2%↓ turb moistening</a:t>
                      </a:r>
                      <a:endParaRPr lang="en-US" sz="1050" b="0" i="0" u="none" strike="noStrike" noProof="0" dirty="0">
                        <a:solidFill>
                          <a:srgbClr val="00B050"/>
                        </a:solidFill>
                        <a:latin typeface="Arial"/>
                      </a:endParaRPr>
                    </a:p>
                    <a:p>
                      <a:pPr lvl="0">
                        <a:buNone/>
                      </a:pPr>
                      <a:r>
                        <a:rPr lang="en-US" sz="1050" b="0" i="0" u="none" strike="noStrike" noProof="0" dirty="0">
                          <a:solidFill>
                            <a:srgbClr val="FF0000"/>
                          </a:solidFill>
                          <a:latin typeface="Arial"/>
                        </a:rPr>
                        <a:t>5% ↑ RH in cloud </a:t>
                      </a:r>
                    </a:p>
                  </a:txBody>
                  <a:tcPr/>
                </a:tc>
                <a:tc>
                  <a:txBody>
                    <a:bodyPr/>
                    <a:lstStyle/>
                    <a:p>
                      <a:pPr lvl="0">
                        <a:buNone/>
                      </a:pPr>
                      <a:r>
                        <a:rPr lang="en-US" sz="1050" b="0" i="0" u="none" strike="noStrike" noProof="0" dirty="0">
                          <a:solidFill>
                            <a:srgbClr val="00B050"/>
                          </a:solidFill>
                          <a:latin typeface="Arial"/>
                        </a:rPr>
                        <a:t>2% ↑ Upwelling LW clear-sky flux</a:t>
                      </a:r>
                    </a:p>
                    <a:p>
                      <a:pPr lvl="0">
                        <a:buNone/>
                      </a:pPr>
                      <a:r>
                        <a:rPr lang="en-US" sz="1050" b="0" i="0" u="none" strike="noStrike" noProof="0" dirty="0">
                          <a:solidFill>
                            <a:srgbClr val="00B050"/>
                          </a:solidFill>
                          <a:latin typeface="+mn-lt"/>
                        </a:rPr>
                        <a:t>1%↑ BL stability</a:t>
                      </a:r>
                    </a:p>
                    <a:p>
                      <a:pPr lvl="0">
                        <a:buNone/>
                      </a:pPr>
                      <a:r>
                        <a:rPr lang="en-US" sz="1050" b="0" i="0" u="none" strike="noStrike" noProof="0" dirty="0">
                          <a:solidFill>
                            <a:srgbClr val="00B050"/>
                          </a:solidFill>
                        </a:rPr>
                        <a:t>9%↓ turb moistening</a:t>
                      </a:r>
                    </a:p>
                    <a:p>
                      <a:pPr lvl="0">
                        <a:buNone/>
                      </a:pPr>
                      <a:r>
                        <a:rPr lang="en-US" sz="1050" b="0" i="0" u="none" strike="noStrike" noProof="0" dirty="0">
                          <a:solidFill>
                            <a:srgbClr val="00B050"/>
                          </a:solidFill>
                        </a:rPr>
                        <a:t>0.4%↓</a:t>
                      </a:r>
                      <a:r>
                        <a:rPr lang="en-US" sz="1050" b="0" i="0" u="none" strike="noStrike" noProof="0" dirty="0">
                          <a:solidFill>
                            <a:srgbClr val="00B050"/>
                          </a:solidFill>
                          <a:latin typeface="Arial"/>
                        </a:rPr>
                        <a:t> RH in cloud </a:t>
                      </a:r>
                    </a:p>
                  </a:txBody>
                  <a:tcPr/>
                </a:tc>
                <a:tc>
                  <a:txBody>
                    <a:bodyPr/>
                    <a:lstStyle/>
                    <a:p>
                      <a:pPr lvl="0">
                        <a:buNone/>
                      </a:pPr>
                      <a:r>
                        <a:rPr lang="en-US" sz="1050" b="0" i="0" u="none" strike="noStrike" noProof="0">
                          <a:solidFill>
                            <a:srgbClr val="00B050"/>
                          </a:solidFill>
                          <a:latin typeface="Arial"/>
                        </a:rPr>
                        <a:t>2% ↑ Upwelling LW clear-sky flux</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a:solidFill>
                            <a:srgbClr val="00B050"/>
                          </a:solidFill>
                          <a:latin typeface="+mn-lt"/>
                        </a:rPr>
                        <a:t>2%↑ BL stability</a:t>
                      </a:r>
                    </a:p>
                    <a:p>
                      <a:pPr lvl="0">
                        <a:buNone/>
                      </a:pPr>
                      <a:r>
                        <a:rPr lang="en-US" sz="1050" b="0" i="0" u="none" strike="noStrike" noProof="0">
                          <a:solidFill>
                            <a:srgbClr val="00B050"/>
                          </a:solidFill>
                        </a:rPr>
                        <a:t>2.4%↓</a:t>
                      </a:r>
                      <a:r>
                        <a:rPr lang="en-US" sz="1050" b="0" i="0" u="none" strike="noStrike" noProof="0">
                          <a:solidFill>
                            <a:srgbClr val="00B050"/>
                          </a:solidFill>
                          <a:latin typeface="Arial"/>
                        </a:rPr>
                        <a:t> RH in cloud</a:t>
                      </a:r>
                    </a:p>
                  </a:txBody>
                  <a:tcPr/>
                </a:tc>
                <a:tc>
                  <a:txBody>
                    <a:bodyPr/>
                    <a:lstStyle/>
                    <a:p>
                      <a:pPr lvl="0">
                        <a:buNone/>
                      </a:pPr>
                      <a:r>
                        <a:rPr lang="en-US" sz="1050" b="0" i="0" u="none" strike="noStrike" noProof="0" dirty="0">
                          <a:solidFill>
                            <a:srgbClr val="00B050"/>
                          </a:solidFill>
                          <a:latin typeface="Arial"/>
                        </a:rPr>
                        <a:t>1% ↑ Upwelling LW clear-sky flux</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FF0000"/>
                          </a:solidFill>
                          <a:latin typeface="+mn-lt"/>
                        </a:rPr>
                        <a:t>1%</a:t>
                      </a:r>
                      <a:r>
                        <a:rPr lang="en-US" sz="1050" b="0" i="0" u="none" strike="noStrike" noProof="0" dirty="0">
                          <a:solidFill>
                            <a:srgbClr val="FF0000"/>
                          </a:solidFill>
                        </a:rPr>
                        <a:t>↓</a:t>
                      </a:r>
                      <a:r>
                        <a:rPr lang="en-US" sz="1050" b="0" i="0" u="none" strike="noStrike" noProof="0" dirty="0">
                          <a:solidFill>
                            <a:srgbClr val="FF0000"/>
                          </a:solidFill>
                          <a:latin typeface="+mn-lt"/>
                        </a:rPr>
                        <a:t> BL stability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FF0000"/>
                          </a:solidFill>
                          <a:latin typeface="+mn-lt"/>
                        </a:rPr>
                        <a:t>1% ↑ turb moistening</a:t>
                      </a:r>
                      <a:r>
                        <a:rPr lang="en-US" sz="1050" b="0" i="0" u="none" strike="noStrike" noProof="0" dirty="0">
                          <a:solidFill>
                            <a:srgbClr val="00B050"/>
                          </a:solidFill>
                          <a:latin typeface="+mn-lt"/>
                        </a:rPr>
                        <a:t> </a:t>
                      </a:r>
                    </a:p>
                    <a:p>
                      <a:pPr lvl="0">
                        <a:buNone/>
                      </a:pPr>
                      <a:r>
                        <a:rPr lang="en-US" sz="1050" b="0" i="0" u="none" strike="noStrike" noProof="0" dirty="0">
                          <a:solidFill>
                            <a:srgbClr val="00B050"/>
                          </a:solidFill>
                        </a:rPr>
                        <a:t>0.2%↓</a:t>
                      </a:r>
                      <a:r>
                        <a:rPr lang="en-US" sz="1050" b="0" i="0" u="none" strike="noStrike" noProof="0" dirty="0">
                          <a:solidFill>
                            <a:srgbClr val="00B050"/>
                          </a:solidFill>
                          <a:latin typeface="Arial"/>
                        </a:rPr>
                        <a:t> RH in cloud </a:t>
                      </a:r>
                      <a:endParaRPr lang="en-US" sz="1050" dirty="0"/>
                    </a:p>
                  </a:txBody>
                  <a:tcPr/>
                </a:tc>
                <a:extLst>
                  <a:ext uri="{0D108BD9-81ED-4DB2-BD59-A6C34878D82A}">
                    <a16:rowId xmlns:a16="http://schemas.microsoft.com/office/drawing/2014/main" val="1115712359"/>
                  </a:ext>
                </a:extLst>
              </a:tr>
              <a:tr h="525780">
                <a:tc>
                  <a:txBody>
                    <a:bodyPr/>
                    <a:lstStyle/>
                    <a:p>
                      <a:r>
                        <a:rPr lang="en-US" sz="1050"/>
                        <a:t>Brient &amp; Bony 2013: </a:t>
                      </a:r>
                    </a:p>
                    <a:p>
                      <a:pPr lvl="0">
                        <a:buNone/>
                      </a:pPr>
                      <a:r>
                        <a:rPr lang="en-US" sz="1050"/>
                        <a:t>Increased vertical q gradient</a:t>
                      </a:r>
                    </a:p>
                    <a:p>
                      <a:pPr lvl="0">
                        <a:buNone/>
                      </a:pPr>
                      <a:r>
                        <a:rPr lang="en-US" sz="1050"/>
                        <a:t>=&gt; Enhanced MSE sink from vertical advection </a:t>
                      </a:r>
                    </a:p>
                    <a:p>
                      <a:pPr lvl="0">
                        <a:buNone/>
                      </a:pPr>
                      <a:r>
                        <a:rPr lang="en-US" sz="1050"/>
                        <a:t>=&gt; reduced MSE sink from LW due to reduced low cloud fraction</a:t>
                      </a:r>
                    </a:p>
                  </a:txBody>
                  <a:tcPr/>
                </a:tc>
                <a:tc>
                  <a:txBody>
                    <a:bodyPr/>
                    <a:lstStyle/>
                    <a:p>
                      <a:pPr lvl="0">
                        <a:buNone/>
                      </a:pPr>
                      <a:r>
                        <a:rPr lang="en-US" sz="1050" b="0" i="0" u="none" strike="noStrike" noProof="0" dirty="0">
                          <a:solidFill>
                            <a:srgbClr val="00B050"/>
                          </a:solidFill>
                          <a:latin typeface="+mn-lt"/>
                        </a:rPr>
                        <a:t>4% ↑ vert q grad</a:t>
                      </a:r>
                    </a:p>
                    <a:p>
                      <a:pPr lvl="0">
                        <a:buNone/>
                      </a:pPr>
                      <a:r>
                        <a:rPr lang="en-US" sz="1050" b="0" i="0" u="none" strike="noStrike" noProof="0" dirty="0">
                          <a:solidFill>
                            <a:srgbClr val="00B050"/>
                          </a:solidFill>
                          <a:latin typeface="+mn-lt"/>
                        </a:rPr>
                        <a:t>7</a:t>
                      </a:r>
                      <a:r>
                        <a:rPr lang="en-US" sz="1050" b="0" i="0" u="none" strike="noStrike" noProof="0" dirty="0">
                          <a:solidFill>
                            <a:srgbClr val="00B050"/>
                          </a:solidFill>
                          <a:latin typeface="Arial"/>
                        </a:rPr>
                        <a:t>% ↑ adv drying </a:t>
                      </a:r>
                    </a:p>
                    <a:p>
                      <a:pPr lvl="0">
                        <a:buNone/>
                      </a:pPr>
                      <a:r>
                        <a:rPr lang="en-US" sz="1050" b="0" i="0" u="none" strike="noStrike" noProof="0" dirty="0">
                          <a:solidFill>
                            <a:srgbClr val="F7882D"/>
                          </a:solidFill>
                          <a:latin typeface="Arial"/>
                        </a:rPr>
                        <a:t>3% </a:t>
                      </a:r>
                      <a:r>
                        <a:rPr lang="en-US" sz="1050" b="0" i="0" u="none" strike="noStrike" noProof="0" dirty="0">
                          <a:solidFill>
                            <a:srgbClr val="F7882D"/>
                          </a:solidFill>
                          <a:latin typeface="+mn-lt"/>
                        </a:rPr>
                        <a:t>↑ </a:t>
                      </a:r>
                      <a:r>
                        <a:rPr lang="en-US" sz="1050" b="0" i="0" u="none" strike="noStrike" noProof="0" dirty="0">
                          <a:solidFill>
                            <a:srgbClr val="F7882D"/>
                          </a:solidFill>
                          <a:latin typeface="Arial"/>
                        </a:rPr>
                        <a:t>LW MSE sink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16AF01"/>
                          </a:solidFill>
                          <a:latin typeface="+mn-lt"/>
                        </a:rPr>
                        <a:t>6% ↑ vert q grad</a:t>
                      </a:r>
                    </a:p>
                    <a:p>
                      <a:pPr lvl="0">
                        <a:buNone/>
                      </a:pPr>
                      <a:r>
                        <a:rPr lang="en-US" sz="1050" b="0" i="0" u="none" strike="noStrike" noProof="0" dirty="0">
                          <a:solidFill>
                            <a:srgbClr val="F7882D"/>
                          </a:solidFill>
                          <a:latin typeface="+mn-lt"/>
                        </a:rPr>
                        <a:t>0.5%↑ adv drying </a:t>
                      </a:r>
                    </a:p>
                    <a:p>
                      <a:pPr lvl="0">
                        <a:buNone/>
                      </a:pPr>
                      <a:r>
                        <a:rPr lang="en-US" sz="1050" b="0" i="0" u="none" strike="noStrike" noProof="0" dirty="0">
                          <a:solidFill>
                            <a:srgbClr val="F7882D"/>
                          </a:solidFill>
                          <a:latin typeface="+mn-lt"/>
                        </a:rPr>
                        <a:t>7</a:t>
                      </a:r>
                      <a:r>
                        <a:rPr lang="en-US" sz="1050" b="0" i="0" u="none" strike="noStrike" noProof="0" dirty="0">
                          <a:solidFill>
                            <a:srgbClr val="F7882D"/>
                          </a:solidFill>
                          <a:latin typeface="Arial"/>
                        </a:rPr>
                        <a:t>% ↑ adv MSE sink</a:t>
                      </a:r>
                      <a:endParaRPr lang="en-US" sz="1050" dirty="0">
                        <a:solidFill>
                          <a:srgbClr val="F7882D"/>
                        </a:solidFill>
                      </a:endParaRPr>
                    </a:p>
                    <a:p>
                      <a:pPr lvl="0">
                        <a:buNone/>
                      </a:pPr>
                      <a:r>
                        <a:rPr lang="en-US" sz="1050" b="0" i="0" u="none" strike="noStrike" noProof="0" dirty="0">
                          <a:solidFill>
                            <a:srgbClr val="00B050"/>
                          </a:solidFill>
                          <a:latin typeface="Arial"/>
                        </a:rPr>
                        <a:t>10%</a:t>
                      </a:r>
                      <a:r>
                        <a:rPr lang="en-US" sz="1050" b="0" i="0" u="none" strike="noStrike" noProof="0" dirty="0">
                          <a:solidFill>
                            <a:srgbClr val="00B050"/>
                          </a:solidFill>
                        </a:rPr>
                        <a:t>↓</a:t>
                      </a:r>
                      <a:r>
                        <a:rPr lang="en-US" sz="1050" b="0" i="0" u="none" strike="noStrike" noProof="0" dirty="0">
                          <a:solidFill>
                            <a:srgbClr val="00B050"/>
                          </a:solidFill>
                          <a:latin typeface="Arial"/>
                        </a:rPr>
                        <a:t> rad MSE sink</a:t>
                      </a:r>
                      <a:endParaRPr lang="en-US" sz="1050" dirty="0">
                        <a:solidFill>
                          <a:srgbClr val="00B050"/>
                        </a:solidFill>
                      </a:endParaRPr>
                    </a:p>
                  </a:txBody>
                  <a:tcPr/>
                </a:tc>
                <a:tc>
                  <a:txBody>
                    <a:bodyPr/>
                    <a:lstStyle/>
                    <a:p>
                      <a:pPr lvl="0">
                        <a:buNone/>
                      </a:pPr>
                      <a:r>
                        <a:rPr lang="en-US" sz="1050" b="0" i="0" u="none" strike="noStrike" noProof="0" dirty="0">
                          <a:solidFill>
                            <a:srgbClr val="00B050"/>
                          </a:solidFill>
                          <a:latin typeface="+mn-lt"/>
                        </a:rPr>
                        <a:t>5% ↑ vert q grad</a:t>
                      </a:r>
                    </a:p>
                    <a:p>
                      <a:pPr lvl="0">
                        <a:buNone/>
                      </a:pPr>
                      <a:r>
                        <a:rPr lang="en-US" sz="1050" b="0" i="0" u="none" strike="noStrike" noProof="0" dirty="0">
                          <a:solidFill>
                            <a:srgbClr val="00B050"/>
                          </a:solidFill>
                          <a:latin typeface="Arial"/>
                        </a:rPr>
                        <a:t>2%↑ adv drying </a:t>
                      </a:r>
                      <a:endParaRPr lang="en-US" sz="1050" dirty="0">
                        <a:solidFill>
                          <a:srgbClr val="00B050"/>
                        </a:solidFill>
                      </a:endParaRPr>
                    </a:p>
                    <a:p>
                      <a:pPr lvl="0">
                        <a:buNone/>
                      </a:pPr>
                      <a:r>
                        <a:rPr lang="en-US" sz="1050" b="0" i="0" u="none" strike="noStrike" noProof="0" dirty="0">
                          <a:solidFill>
                            <a:srgbClr val="00B050"/>
                          </a:solidFill>
                          <a:latin typeface="Arial"/>
                        </a:rPr>
                        <a:t>20%↑ adv </a:t>
                      </a:r>
                      <a:r>
                        <a:rPr lang="en-US" sz="1050" b="0" i="0" u="none" strike="noStrike" noProof="0" dirty="0" err="1">
                          <a:solidFill>
                            <a:srgbClr val="00B050"/>
                          </a:solidFill>
                          <a:latin typeface="Arial"/>
                        </a:rPr>
                        <a:t>htg</a:t>
                      </a:r>
                      <a:endParaRPr lang="en-US" sz="1050" dirty="0">
                        <a:solidFill>
                          <a:srgbClr val="00B050"/>
                        </a:solidFill>
                      </a:endParaRPr>
                    </a:p>
                    <a:p>
                      <a:pPr lvl="0">
                        <a:buNone/>
                      </a:pPr>
                      <a:r>
                        <a:rPr lang="en-US" sz="1050" b="0" i="0" u="none" strike="noStrike" noProof="0" dirty="0">
                          <a:solidFill>
                            <a:srgbClr val="FF0000"/>
                          </a:solidFill>
                          <a:latin typeface="Arial"/>
                        </a:rPr>
                        <a:t>2%</a:t>
                      </a:r>
                      <a:r>
                        <a:rPr lang="en-US" sz="1050" b="0" i="0" u="none" strike="noStrike" noProof="0" dirty="0">
                          <a:solidFill>
                            <a:srgbClr val="FF0000"/>
                          </a:solidFill>
                        </a:rPr>
                        <a:t>↓</a:t>
                      </a:r>
                      <a:r>
                        <a:rPr lang="en-US" sz="1050" b="0" i="0" u="none" strike="noStrike" noProof="0" dirty="0">
                          <a:solidFill>
                            <a:srgbClr val="FF0000"/>
                          </a:solidFill>
                          <a:latin typeface="Arial"/>
                        </a:rPr>
                        <a:t> adv MSE sink</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00B050"/>
                          </a:solidFill>
                          <a:latin typeface="+mn-lt"/>
                        </a:rPr>
                        <a:t>9% </a:t>
                      </a:r>
                      <a:r>
                        <a:rPr lang="en-US" sz="1050" b="0" i="0" u="none" strike="noStrike" noProof="0" dirty="0">
                          <a:solidFill>
                            <a:srgbClr val="00B050"/>
                          </a:solidFill>
                        </a:rPr>
                        <a:t>↓</a:t>
                      </a:r>
                      <a:r>
                        <a:rPr lang="en-US" sz="1050" b="0" i="0" u="none" strike="noStrike" noProof="0" dirty="0">
                          <a:solidFill>
                            <a:srgbClr val="00B050"/>
                          </a:solidFill>
                          <a:latin typeface="+mn-lt"/>
                        </a:rPr>
                        <a:t> rad MSE sink</a:t>
                      </a:r>
                      <a:endParaRPr lang="en-US" sz="1050" dirty="0">
                        <a:solidFill>
                          <a:srgbClr val="00B050"/>
                        </a:solidFill>
                      </a:endParaRPr>
                    </a:p>
                  </a:txBody>
                  <a:tcPr/>
                </a:tc>
                <a:tc>
                  <a:txBody>
                    <a:bodyPr/>
                    <a:lstStyle/>
                    <a:p>
                      <a:pPr lvl="0">
                        <a:buNone/>
                      </a:pPr>
                      <a:r>
                        <a:rPr lang="en-US" sz="1050" b="0" i="0" u="none" strike="noStrike" noProof="0" dirty="0">
                          <a:solidFill>
                            <a:srgbClr val="00B050"/>
                          </a:solidFill>
                          <a:latin typeface="+mn-lt"/>
                        </a:rPr>
                        <a:t>5% ↑ vert q grad</a:t>
                      </a:r>
                    </a:p>
                    <a:p>
                      <a:pPr lvl="0">
                        <a:buNone/>
                      </a:pPr>
                      <a:r>
                        <a:rPr lang="en-US" sz="1050" b="0" i="0" u="none" strike="noStrike" noProof="0" dirty="0">
                          <a:solidFill>
                            <a:srgbClr val="00B050"/>
                          </a:solidFill>
                          <a:latin typeface="Arial"/>
                        </a:rPr>
                        <a:t>3% ↑ adv drying </a:t>
                      </a:r>
                      <a:endParaRPr lang="en-US" sz="1050" dirty="0">
                        <a:solidFill>
                          <a:srgbClr val="00B050"/>
                        </a:solidFill>
                      </a:endParaRPr>
                    </a:p>
                    <a:p>
                      <a:pPr lvl="0">
                        <a:buNone/>
                      </a:pPr>
                      <a:r>
                        <a:rPr lang="en-US" sz="1050" b="0" i="0" u="none" strike="noStrike" noProof="0" dirty="0">
                          <a:solidFill>
                            <a:srgbClr val="00B050"/>
                          </a:solidFill>
                          <a:latin typeface="Arial"/>
                        </a:rPr>
                        <a:t>1%↑ adv cooling</a:t>
                      </a:r>
                    </a:p>
                    <a:p>
                      <a:pPr lvl="0">
                        <a:buNone/>
                      </a:pPr>
                      <a:r>
                        <a:rPr lang="en-US" sz="1050" b="0" i="0" u="none" strike="noStrike" noProof="0" dirty="0">
                          <a:solidFill>
                            <a:srgbClr val="F7882D"/>
                          </a:solidFill>
                          <a:latin typeface="Arial"/>
                        </a:rPr>
                        <a:t>2% ↑ adv MSE sink</a:t>
                      </a:r>
                      <a:endParaRPr lang="en-US" sz="1050" dirty="0">
                        <a:solidFill>
                          <a:srgbClr val="F7882D"/>
                        </a:solidFill>
                      </a:endParaRPr>
                    </a:p>
                    <a:p>
                      <a:pPr lvl="0">
                        <a:buNone/>
                      </a:pPr>
                      <a:r>
                        <a:rPr lang="en-US" sz="1050" b="0" i="0" u="none" strike="noStrike" noProof="0" dirty="0">
                          <a:solidFill>
                            <a:srgbClr val="16AF01"/>
                          </a:solidFill>
                          <a:latin typeface="Arial"/>
                        </a:rPr>
                        <a:t>16%</a:t>
                      </a:r>
                      <a:r>
                        <a:rPr lang="en-US" sz="1050" b="0" i="0" u="none" strike="noStrike" noProof="0" dirty="0">
                          <a:solidFill>
                            <a:srgbClr val="16AF01"/>
                          </a:solidFill>
                        </a:rPr>
                        <a:t>↓</a:t>
                      </a:r>
                      <a:r>
                        <a:rPr lang="en-US" sz="1050" b="0" i="0" u="none" strike="noStrike" noProof="0" dirty="0">
                          <a:solidFill>
                            <a:srgbClr val="16AF01"/>
                          </a:solidFill>
                          <a:latin typeface="Arial"/>
                        </a:rPr>
                        <a:t> rad MSE sink</a:t>
                      </a:r>
                      <a:endParaRPr lang="en-US" sz="1050" dirty="0">
                        <a:solidFill>
                          <a:srgbClr val="16AF01"/>
                        </a:solidFill>
                      </a:endParaRPr>
                    </a:p>
                  </a:txBody>
                  <a:tcPr/>
                </a:tc>
                <a:extLst>
                  <a:ext uri="{0D108BD9-81ED-4DB2-BD59-A6C34878D82A}">
                    <a16:rowId xmlns:a16="http://schemas.microsoft.com/office/drawing/2014/main" val="3730265685"/>
                  </a:ext>
                </a:extLst>
              </a:tr>
              <a:tr h="531649">
                <a:tc>
                  <a:txBody>
                    <a:bodyPr/>
                    <a:lstStyle/>
                    <a:p>
                      <a:r>
                        <a:rPr lang="en-US" sz="1050" dirty="0"/>
                        <a:t>Bretherton et al. 2013: Increased downward LW from free troposphere, reduced cloud top entrainment, shallowing PBL, thinning of cloud.</a:t>
                      </a:r>
                    </a:p>
                  </a:txBody>
                  <a:tcPr/>
                </a:tc>
                <a:tc>
                  <a:txBody>
                    <a:bodyPr/>
                    <a:lstStyle/>
                    <a:p>
                      <a:pPr lvl="0">
                        <a:buNone/>
                      </a:pPr>
                      <a:r>
                        <a:rPr lang="en-US" sz="1050" b="0" i="0" u="none" strike="noStrike" noProof="0" dirty="0">
                          <a:solidFill>
                            <a:srgbClr val="00B050"/>
                          </a:solidFill>
                          <a:latin typeface="Arial"/>
                        </a:rPr>
                        <a:t>3% ↓ downward clear LW in cloud </a:t>
                      </a:r>
                    </a:p>
                    <a:p>
                      <a:pPr lvl="0">
                        <a:buNone/>
                      </a:pPr>
                      <a:r>
                        <a:rPr lang="en-US" sz="1050" b="0" i="0" u="none" strike="noStrike" noProof="0" dirty="0">
                          <a:solidFill>
                            <a:srgbClr val="FF0000"/>
                          </a:solidFill>
                          <a:latin typeface="Arial"/>
                        </a:rPr>
                        <a:t>BL deepens</a:t>
                      </a:r>
                    </a:p>
                    <a:p>
                      <a:pPr lvl="0">
                        <a:buNone/>
                      </a:pPr>
                      <a:r>
                        <a:rPr lang="en-US" sz="1050" b="0" i="0" u="none" strike="noStrike" noProof="0" dirty="0">
                          <a:solidFill>
                            <a:srgbClr val="00B050"/>
                          </a:solidFill>
                          <a:latin typeface="Arial"/>
                        </a:rPr>
                        <a:t>0.3% ↓ LWP</a:t>
                      </a:r>
                      <a:endParaRPr lang="en-US" sz="1050" b="0" i="0" u="none" strike="noStrike" noProof="0" dirty="0"/>
                    </a:p>
                  </a:txBody>
                  <a:tcPr/>
                </a:tc>
                <a:tc>
                  <a:txBody>
                    <a:bodyPr/>
                    <a:lstStyle/>
                    <a:p>
                      <a:pPr lvl="0">
                        <a:buNone/>
                      </a:pPr>
                      <a:r>
                        <a:rPr lang="en-US" sz="1050" b="0" i="0" u="none" strike="noStrike" noProof="0">
                          <a:solidFill>
                            <a:srgbClr val="00B050"/>
                          </a:solidFill>
                          <a:latin typeface="Arial"/>
                        </a:rPr>
                        <a:t>3% ↓ downward clear LW in cloud</a:t>
                      </a:r>
                    </a:p>
                    <a:p>
                      <a:pPr lvl="0">
                        <a:buNone/>
                      </a:pPr>
                      <a:r>
                        <a:rPr lang="en-US" sz="1050" b="0" i="0" u="none" strike="noStrike" noProof="0">
                          <a:solidFill>
                            <a:srgbClr val="00B050"/>
                          </a:solidFill>
                          <a:latin typeface="Arial"/>
                        </a:rPr>
                        <a:t>BL shallows</a:t>
                      </a:r>
                    </a:p>
                    <a:p>
                      <a:pPr lvl="0">
                        <a:buNone/>
                      </a:pPr>
                      <a:r>
                        <a:rPr lang="en-US" sz="1050" b="0" i="0" u="none" strike="noStrike" noProof="0">
                          <a:solidFill>
                            <a:srgbClr val="00B050"/>
                          </a:solidFill>
                          <a:latin typeface="Arial"/>
                        </a:rPr>
                        <a:t>7% ↓ LWP</a:t>
                      </a:r>
                    </a:p>
                  </a:txBody>
                  <a:tcPr/>
                </a:tc>
                <a:tc>
                  <a:txBody>
                    <a:bodyPr/>
                    <a:lstStyle/>
                    <a:p>
                      <a:pPr lvl="0">
                        <a:buNone/>
                      </a:pPr>
                      <a:r>
                        <a:rPr lang="en-US" sz="1050" b="0" i="0" u="none" strike="noStrike" noProof="0">
                          <a:solidFill>
                            <a:srgbClr val="00B050"/>
                          </a:solidFill>
                          <a:latin typeface="Arial"/>
                        </a:rPr>
                        <a:t>3% ↓ downward clear LW in cloud</a:t>
                      </a:r>
                    </a:p>
                    <a:p>
                      <a:pPr lvl="0">
                        <a:buNone/>
                      </a:pPr>
                      <a:r>
                        <a:rPr lang="en-US" sz="1050" b="0" i="0" u="none" strike="noStrike" noProof="0">
                          <a:solidFill>
                            <a:srgbClr val="00B050"/>
                          </a:solidFill>
                          <a:latin typeface="Arial"/>
                        </a:rPr>
                        <a:t>BL shallows</a:t>
                      </a:r>
                    </a:p>
                    <a:p>
                      <a:pPr lvl="0">
                        <a:buNone/>
                      </a:pPr>
                      <a:r>
                        <a:rPr lang="en-US" sz="1050" b="0" i="0" u="none" strike="noStrike" noProof="0">
                          <a:solidFill>
                            <a:srgbClr val="00B050"/>
                          </a:solidFill>
                          <a:latin typeface="Arial"/>
                        </a:rPr>
                        <a:t>3% ↓ LWP</a:t>
                      </a:r>
                      <a:endParaRPr lang="en-US" sz="1050"/>
                    </a:p>
                  </a:txBody>
                  <a:tcPr/>
                </a:tc>
                <a:tc>
                  <a:txBody>
                    <a:bodyPr/>
                    <a:lstStyle/>
                    <a:p>
                      <a:pPr lvl="0">
                        <a:buNone/>
                      </a:pPr>
                      <a:r>
                        <a:rPr lang="en-US" sz="1050" b="0" i="0" u="none" strike="noStrike" noProof="0">
                          <a:solidFill>
                            <a:srgbClr val="00B050"/>
                          </a:solidFill>
                          <a:latin typeface="Arial"/>
                        </a:rPr>
                        <a:t>3% ↓ downward clear LW in cloud</a:t>
                      </a:r>
                    </a:p>
                    <a:p>
                      <a:pPr lvl="0">
                        <a:buNone/>
                      </a:pPr>
                      <a:r>
                        <a:rPr lang="en-US" sz="1050" b="0" i="0" u="none" strike="noStrike" noProof="0">
                          <a:solidFill>
                            <a:srgbClr val="FF0000"/>
                          </a:solidFill>
                          <a:latin typeface="Arial"/>
                        </a:rPr>
                        <a:t>BL deepens</a:t>
                      </a:r>
                    </a:p>
                    <a:p>
                      <a:pPr lvl="0">
                        <a:buNone/>
                      </a:pPr>
                      <a:r>
                        <a:rPr lang="en-US" sz="1050" b="0" i="0" u="none" strike="noStrike" noProof="0">
                          <a:solidFill>
                            <a:srgbClr val="00B050"/>
                          </a:solidFill>
                          <a:latin typeface="Arial"/>
                        </a:rPr>
                        <a:t>1% ↓ LWP </a:t>
                      </a:r>
                    </a:p>
                    <a:p>
                      <a:pPr lvl="0">
                        <a:buNone/>
                      </a:pPr>
                      <a:endParaRPr lang="en-US" sz="1050"/>
                    </a:p>
                  </a:txBody>
                  <a:tcPr/>
                </a:tc>
                <a:extLst>
                  <a:ext uri="{0D108BD9-81ED-4DB2-BD59-A6C34878D82A}">
                    <a16:rowId xmlns:a16="http://schemas.microsoft.com/office/drawing/2014/main" val="20450240"/>
                  </a:ext>
                </a:extLst>
              </a:tr>
              <a:tr h="768606">
                <a:tc>
                  <a:txBody>
                    <a:bodyPr/>
                    <a:lstStyle/>
                    <a:p>
                      <a:r>
                        <a:rPr lang="en-US" sz="1050" err="1"/>
                        <a:t>Wyant</a:t>
                      </a:r>
                      <a:r>
                        <a:rPr lang="en-US" sz="1050"/>
                        <a:t> et al., 1997 / </a:t>
                      </a:r>
                      <a:r>
                        <a:rPr lang="en-US" sz="1050" err="1"/>
                        <a:t>Rieck</a:t>
                      </a:r>
                      <a:r>
                        <a:rPr lang="en-US" sz="1050"/>
                        <a:t> et al., 2012: Increased surface LH flux =&gt; deepening / warming / drying PBL by convective entrainment</a:t>
                      </a:r>
                    </a:p>
                  </a:txBody>
                  <a:tcPr/>
                </a:tc>
                <a:tc>
                  <a:txBody>
                    <a:bodyPr/>
                    <a:lstStyle/>
                    <a:p>
                      <a:pPr lvl="0">
                        <a:buNone/>
                      </a:pPr>
                      <a:r>
                        <a:rPr lang="en-US" sz="1050" b="0" i="0" u="none" strike="noStrike" noProof="0" dirty="0">
                          <a:solidFill>
                            <a:srgbClr val="00B050"/>
                          </a:solidFill>
                          <a:latin typeface="Arial"/>
                        </a:rPr>
                        <a:t>4% ↑ Surface LHF</a:t>
                      </a:r>
                    </a:p>
                    <a:p>
                      <a:pPr lvl="0">
                        <a:buNone/>
                      </a:pPr>
                      <a:r>
                        <a:rPr lang="en-US" sz="1050" b="0" i="0" u="none" strike="noStrike" noProof="0" dirty="0">
                          <a:solidFill>
                            <a:srgbClr val="00B050"/>
                          </a:solidFill>
                          <a:latin typeface="Arial"/>
                        </a:rPr>
                        <a:t>13%↑ Conv heating </a:t>
                      </a:r>
                      <a:endParaRPr lang="en-US" sz="105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00B050"/>
                          </a:solidFill>
                          <a:latin typeface="+mn-lt"/>
                        </a:rPr>
                        <a:t>4%↑ </a:t>
                      </a:r>
                      <a:r>
                        <a:rPr lang="en-US" sz="1050" b="0" i="0" u="none" strike="noStrike" noProof="0" dirty="0">
                          <a:solidFill>
                            <a:srgbClr val="00B050"/>
                          </a:solidFill>
                          <a:latin typeface="Arial"/>
                        </a:rPr>
                        <a:t>Conv</a:t>
                      </a:r>
                      <a:r>
                        <a:rPr lang="en-US" sz="1050" b="0" i="0" u="none" strike="noStrike" noProof="0" dirty="0">
                          <a:solidFill>
                            <a:srgbClr val="00B050"/>
                          </a:solidFill>
                          <a:latin typeface="+mn-lt"/>
                        </a:rPr>
                        <a:t> moistening</a:t>
                      </a:r>
                      <a:endParaRPr lang="en-US" sz="1050" dirty="0">
                        <a:solidFill>
                          <a:srgbClr val="00B050"/>
                        </a:solidFill>
                      </a:endParaRPr>
                    </a:p>
                    <a:p>
                      <a:pPr lvl="0">
                        <a:buNone/>
                      </a:pPr>
                      <a:r>
                        <a:rPr lang="en-US" sz="1050" b="0" i="0" u="none" strike="noStrike" noProof="0" dirty="0">
                          <a:solidFill>
                            <a:srgbClr val="00B050"/>
                          </a:solidFill>
                          <a:latin typeface="Arial"/>
                        </a:rPr>
                        <a:t>PBL deepens</a:t>
                      </a:r>
                      <a:endParaRPr lang="en-US" sz="1050" dirty="0"/>
                    </a:p>
                  </a:txBody>
                  <a:tcPr/>
                </a:tc>
                <a:tc>
                  <a:txBody>
                    <a:bodyPr/>
                    <a:lstStyle/>
                    <a:p>
                      <a:pPr lvl="0">
                        <a:buNone/>
                      </a:pPr>
                      <a:r>
                        <a:rPr lang="en-US" sz="1050" b="0" i="0" u="none" strike="noStrike" noProof="0" dirty="0">
                          <a:solidFill>
                            <a:srgbClr val="00B050"/>
                          </a:solidFill>
                          <a:latin typeface="Arial"/>
                        </a:rPr>
                        <a:t>2% ↑ Surface LHF </a:t>
                      </a:r>
                    </a:p>
                    <a:p>
                      <a:pPr lvl="0">
                        <a:buNone/>
                      </a:pPr>
                      <a:r>
                        <a:rPr lang="en-US" sz="1050" b="0" i="0" u="none" strike="noStrike" noProof="0" dirty="0">
                          <a:solidFill>
                            <a:srgbClr val="FF0000"/>
                          </a:solidFill>
                        </a:rPr>
                        <a:t>6%↓</a:t>
                      </a:r>
                      <a:r>
                        <a:rPr lang="en-US" sz="1050" b="0" i="0" u="none" strike="noStrike" noProof="0" dirty="0">
                          <a:solidFill>
                            <a:srgbClr val="FF0000"/>
                          </a:solidFill>
                          <a:latin typeface="Arial"/>
                        </a:rPr>
                        <a:t> Conv heating </a:t>
                      </a:r>
                    </a:p>
                    <a:p>
                      <a:pPr lvl="0">
                        <a:buNone/>
                      </a:pPr>
                      <a:r>
                        <a:rPr lang="en-US" sz="1050" b="0" i="0" u="none" strike="noStrike" noProof="0" dirty="0">
                          <a:solidFill>
                            <a:srgbClr val="00B050"/>
                          </a:solidFill>
                          <a:latin typeface="Arial"/>
                        </a:rPr>
                        <a:t>7%↓ Conv moistening</a:t>
                      </a:r>
                      <a:endParaRPr lang="en-US" sz="1050" dirty="0">
                        <a:solidFill>
                          <a:srgbClr val="FF0000"/>
                        </a:solidFill>
                      </a:endParaRPr>
                    </a:p>
                    <a:p>
                      <a:pPr lvl="0">
                        <a:buNone/>
                      </a:pPr>
                      <a:r>
                        <a:rPr lang="en-US" sz="1050" b="0" i="0" u="none" strike="noStrike" noProof="0" dirty="0">
                          <a:solidFill>
                            <a:srgbClr val="FF0000"/>
                          </a:solidFill>
                          <a:latin typeface="Arial"/>
                        </a:rPr>
                        <a:t>PBL shallows</a:t>
                      </a:r>
                      <a:endParaRPr lang="en-US" sz="1050" dirty="0"/>
                    </a:p>
                  </a:txBody>
                  <a:tcPr/>
                </a:tc>
                <a:tc>
                  <a:txBody>
                    <a:bodyPr/>
                    <a:lstStyle/>
                    <a:p>
                      <a:pPr lvl="0">
                        <a:buNone/>
                      </a:pPr>
                      <a:r>
                        <a:rPr lang="en-US" sz="1050" b="0" i="0" u="none" strike="noStrike" noProof="0">
                          <a:solidFill>
                            <a:srgbClr val="FF0000"/>
                          </a:solidFill>
                          <a:latin typeface="Arial"/>
                        </a:rPr>
                        <a:t>0% ↑ in SLHF</a:t>
                      </a:r>
                    </a:p>
                    <a:p>
                      <a:pPr lvl="0">
                        <a:buNone/>
                      </a:pPr>
                      <a:r>
                        <a:rPr lang="en-US" sz="1050" b="0" i="0" u="none" strike="noStrike" noProof="0">
                          <a:solidFill>
                            <a:srgbClr val="FF0000"/>
                          </a:solidFill>
                        </a:rPr>
                        <a:t>7%↓</a:t>
                      </a:r>
                      <a:r>
                        <a:rPr lang="en-US" sz="1050" b="0" i="0" u="none" strike="noStrike" noProof="0">
                          <a:solidFill>
                            <a:srgbClr val="FF0000"/>
                          </a:solidFill>
                          <a:latin typeface="Arial"/>
                        </a:rPr>
                        <a:t> conv heating</a:t>
                      </a:r>
                    </a:p>
                    <a:p>
                      <a:pPr lvl="0">
                        <a:buNone/>
                      </a:pPr>
                      <a:r>
                        <a:rPr lang="en-US" sz="1050" b="0" i="0" u="none" strike="noStrike" noProof="0">
                          <a:solidFill>
                            <a:srgbClr val="FF0000"/>
                          </a:solidFill>
                          <a:latin typeface="Arial"/>
                        </a:rPr>
                        <a:t>16% </a:t>
                      </a:r>
                      <a:r>
                        <a:rPr lang="en-US" sz="1050" b="0" i="0" u="none" strike="noStrike" noProof="0">
                          <a:solidFill>
                            <a:srgbClr val="FF0000"/>
                          </a:solidFill>
                        </a:rPr>
                        <a:t>↓</a:t>
                      </a:r>
                      <a:r>
                        <a:rPr lang="en-US" sz="1050" b="0" i="0" u="none" strike="noStrike" noProof="0">
                          <a:solidFill>
                            <a:srgbClr val="FF0000"/>
                          </a:solidFill>
                          <a:latin typeface="Arial"/>
                        </a:rPr>
                        <a:t> conv drying</a:t>
                      </a:r>
                      <a:endParaRPr lang="en-US" sz="1050"/>
                    </a:p>
                    <a:p>
                      <a:pPr lvl="0">
                        <a:buNone/>
                      </a:pPr>
                      <a:r>
                        <a:rPr lang="en-US" sz="1050" b="0" i="0" u="none" strike="noStrike" noProof="0">
                          <a:solidFill>
                            <a:srgbClr val="FF0000"/>
                          </a:solidFill>
                          <a:latin typeface="Arial"/>
                        </a:rPr>
                        <a:t>PBL shallows</a:t>
                      </a:r>
                      <a:endParaRPr lang="en-US" sz="1050"/>
                    </a:p>
                  </a:txBody>
                  <a:tcPr/>
                </a:tc>
                <a:tc>
                  <a:txBody>
                    <a:bodyPr/>
                    <a:lstStyle/>
                    <a:p>
                      <a:pPr lvl="0">
                        <a:buNone/>
                      </a:pPr>
                      <a:r>
                        <a:rPr lang="en-US" sz="1050" b="0" i="0" u="none" strike="noStrike" noProof="0" dirty="0">
                          <a:solidFill>
                            <a:srgbClr val="00B050"/>
                          </a:solidFill>
                          <a:latin typeface="Arial"/>
                        </a:rPr>
                        <a:t>3% ↑ SLHF </a:t>
                      </a:r>
                      <a:endParaRPr lang="en-US" sz="1050" b="0" i="0" u="none" strike="noStrike" noProof="0" dirty="0"/>
                    </a:p>
                    <a:p>
                      <a:pPr lvl="0">
                        <a:buNone/>
                      </a:pPr>
                      <a:r>
                        <a:rPr lang="en-US" sz="1050" b="0" i="0" u="none" strike="noStrike" noProof="0" dirty="0">
                          <a:solidFill>
                            <a:srgbClr val="00B050"/>
                          </a:solidFill>
                          <a:latin typeface="Arial"/>
                        </a:rPr>
                        <a:t>50%↑ conv heating</a:t>
                      </a:r>
                    </a:p>
                    <a:p>
                      <a:pPr lvl="0">
                        <a:buNone/>
                      </a:pPr>
                      <a:r>
                        <a:rPr lang="en-US" sz="1050" b="0" i="0" u="none" strike="noStrike" noProof="0" dirty="0">
                          <a:solidFill>
                            <a:srgbClr val="00B050"/>
                          </a:solidFill>
                          <a:latin typeface="Arial"/>
                        </a:rPr>
                        <a:t>57% ↑ conv drying </a:t>
                      </a:r>
                      <a:endParaRPr lang="en-US" sz="1050" dirty="0"/>
                    </a:p>
                    <a:p>
                      <a:pPr lvl="0">
                        <a:buNone/>
                      </a:pPr>
                      <a:r>
                        <a:rPr lang="en-US" sz="1050" b="0" i="0" u="none" strike="noStrike" noProof="0" dirty="0">
                          <a:solidFill>
                            <a:srgbClr val="00B050"/>
                          </a:solidFill>
                          <a:latin typeface="Arial"/>
                        </a:rPr>
                        <a:t>PBL deepens</a:t>
                      </a:r>
                      <a:endParaRPr lang="en-US" sz="1050" dirty="0"/>
                    </a:p>
                  </a:txBody>
                  <a:tcPr/>
                </a:tc>
                <a:extLst>
                  <a:ext uri="{0D108BD9-81ED-4DB2-BD59-A6C34878D82A}">
                    <a16:rowId xmlns:a16="http://schemas.microsoft.com/office/drawing/2014/main" val="1166559594"/>
                  </a:ext>
                </a:extLst>
              </a:tr>
            </a:tbl>
          </a:graphicData>
        </a:graphic>
      </p:graphicFrame>
      <p:sp>
        <p:nvSpPr>
          <p:cNvPr id="13" name="TextBox 12">
            <a:extLst>
              <a:ext uri="{FF2B5EF4-FFF2-40B4-BE49-F238E27FC236}">
                <a16:creationId xmlns:a16="http://schemas.microsoft.com/office/drawing/2014/main" id="{7E2843AB-86D0-4912-8493-831A07F39C22}"/>
              </a:ext>
            </a:extLst>
          </p:cNvPr>
          <p:cNvSpPr txBox="1"/>
          <p:nvPr/>
        </p:nvSpPr>
        <p:spPr>
          <a:xfrm>
            <a:off x="1535775" y="4854839"/>
            <a:ext cx="6434775" cy="307777"/>
          </a:xfrm>
          <a:prstGeom prst="rect">
            <a:avLst/>
          </a:prstGeom>
          <a:noFill/>
        </p:spPr>
        <p:txBody>
          <a:bodyPr wrap="none" lIns="91440" tIns="45720" rIns="91440" bIns="45720" rtlCol="0" anchor="t">
            <a:spAutoFit/>
          </a:bodyPr>
          <a:lstStyle/>
          <a:p>
            <a:r>
              <a:rPr lang="en-GB" sz="1400">
                <a:solidFill>
                  <a:srgbClr val="00B050"/>
                </a:solidFill>
              </a:rPr>
              <a:t>Consistent </a:t>
            </a:r>
            <a:r>
              <a:rPr lang="en-GB" sz="1400"/>
              <a:t>/ </a:t>
            </a:r>
            <a:r>
              <a:rPr lang="en-GB" sz="1400">
                <a:solidFill>
                  <a:srgbClr val="F7882D"/>
                </a:solidFill>
              </a:rPr>
              <a:t>Consistent but unlikely to explain full cloud response </a:t>
            </a:r>
            <a:r>
              <a:rPr lang="en-GB" sz="1400"/>
              <a:t>/</a:t>
            </a:r>
            <a:r>
              <a:rPr lang="en-GB" sz="1400">
                <a:solidFill>
                  <a:srgbClr val="F7882D"/>
                </a:solidFill>
              </a:rPr>
              <a:t> </a:t>
            </a:r>
            <a:r>
              <a:rPr lang="en-GB" sz="1400">
                <a:solidFill>
                  <a:srgbClr val="FF0000"/>
                </a:solidFill>
              </a:rPr>
              <a:t>Inconsistent</a:t>
            </a:r>
          </a:p>
        </p:txBody>
      </p:sp>
    </p:spTree>
    <p:extLst>
      <p:ext uri="{BB962C8B-B14F-4D97-AF65-F5344CB8AC3E}">
        <p14:creationId xmlns:p14="http://schemas.microsoft.com/office/powerpoint/2010/main" val="104437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2"/>
          <a:stretch>
            <a:fillRect/>
          </a:stretch>
        </p:blipFill>
        <p:spPr>
          <a:xfrm>
            <a:off x="132940" y="-27296"/>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887612" y="48019"/>
            <a:ext cx="7369518" cy="646331"/>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1800"/>
              <a:t>Why are sub-tropical low cloud feedbacks positive in climate models?</a:t>
            </a:r>
            <a:endParaRPr lang="en-US" sz="1800"/>
          </a:p>
          <a:p>
            <a:endParaRPr lang="en-GB" sz="1800"/>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13</a:t>
            </a:fld>
            <a:endParaRPr/>
          </a:p>
        </p:txBody>
      </p:sp>
      <p:sp>
        <p:nvSpPr>
          <p:cNvPr id="14" name="TextBox 13">
            <a:extLst>
              <a:ext uri="{FF2B5EF4-FFF2-40B4-BE49-F238E27FC236}">
                <a16:creationId xmlns:a16="http://schemas.microsoft.com/office/drawing/2014/main" id="{7ADF9EF2-A0B4-48F5-8054-AA6395AA51F5}"/>
              </a:ext>
            </a:extLst>
          </p:cNvPr>
          <p:cNvSpPr txBox="1"/>
          <p:nvPr/>
        </p:nvSpPr>
        <p:spPr>
          <a:xfrm>
            <a:off x="131727" y="652327"/>
            <a:ext cx="8926035" cy="4078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spcBef>
                <a:spcPts val="600"/>
              </a:spcBef>
              <a:buFont typeface="Arial"/>
              <a:buChar char="•"/>
            </a:pPr>
            <a:r>
              <a:rPr lang="en-US" sz="1600">
                <a:solidFill>
                  <a:schemeClr val="tx2"/>
                </a:solidFill>
                <a:ea typeface="+mn-lt"/>
                <a:cs typeface="+mn-lt"/>
              </a:rPr>
              <a:t>We have tested some proposed mechanisms by comparing the relative sizes of changes in clouds, cloud controlling factors and tendencies in some CMIP6 +4K experiments at locations along the GCSS Pacific cross section between California and Hawaii.</a:t>
            </a:r>
          </a:p>
          <a:p>
            <a:pPr marL="171450" indent="-171450">
              <a:spcBef>
                <a:spcPts val="600"/>
              </a:spcBef>
              <a:buFont typeface="Arial,Sans-Serif"/>
              <a:buChar char="•"/>
            </a:pPr>
            <a:r>
              <a:rPr lang="en-US" sz="1600">
                <a:solidFill>
                  <a:schemeClr val="tx2"/>
                </a:solidFill>
                <a:cs typeface="Arial"/>
              </a:rPr>
              <a:t>We have demonstrated how quantitative comparisons of the relative sizes of responses can rule out some mechanisms in standard experiments, without requiring mechanism denial experiments.</a:t>
            </a:r>
            <a:endParaRPr lang="en-US" sz="1600">
              <a:solidFill>
                <a:schemeClr val="tx2"/>
              </a:solidFill>
              <a:ea typeface="+mn-lt"/>
              <a:cs typeface="+mn-lt"/>
            </a:endParaRPr>
          </a:p>
          <a:p>
            <a:pPr marL="171450" indent="-171450">
              <a:spcBef>
                <a:spcPts val="600"/>
              </a:spcBef>
              <a:buFont typeface="Arial,Sans-Serif"/>
              <a:buChar char="•"/>
            </a:pPr>
            <a:r>
              <a:rPr lang="en-US" sz="1600">
                <a:solidFill>
                  <a:schemeClr val="tx2"/>
                </a:solidFill>
                <a:cs typeface="Arial"/>
              </a:rPr>
              <a:t>Some mechanisms are ruled out in some models no single one remains.</a:t>
            </a:r>
          </a:p>
          <a:p>
            <a:pPr marL="171450" indent="-171450">
              <a:spcBef>
                <a:spcPts val="600"/>
              </a:spcBef>
              <a:buFont typeface="Arial"/>
              <a:buChar char="•"/>
            </a:pPr>
            <a:r>
              <a:rPr lang="en-US" sz="1600">
                <a:solidFill>
                  <a:schemeClr val="tx2"/>
                </a:solidFill>
                <a:cs typeface="Arial"/>
              </a:rPr>
              <a:t>Plans for further work include:</a:t>
            </a:r>
          </a:p>
          <a:p>
            <a:pPr marL="628650" lvl="1" indent="-171450">
              <a:spcBef>
                <a:spcPts val="600"/>
              </a:spcBef>
              <a:buFont typeface="Arial"/>
              <a:buChar char="•"/>
            </a:pPr>
            <a:r>
              <a:rPr lang="en-US" sz="1600">
                <a:solidFill>
                  <a:schemeClr val="tx2"/>
                </a:solidFill>
                <a:cs typeface="Arial"/>
              </a:rPr>
              <a:t>Extending to an exhaustive list of proposed positive low cloud feedback mechanisms, and more models.</a:t>
            </a:r>
            <a:endParaRPr lang="en-US" sz="1600">
              <a:solidFill>
                <a:schemeClr val="tx2"/>
              </a:solidFill>
              <a:ea typeface="+mn-lt"/>
              <a:cs typeface="+mn-lt"/>
            </a:endParaRPr>
          </a:p>
          <a:p>
            <a:pPr marL="628650" lvl="1" indent="-171450">
              <a:spcBef>
                <a:spcPts val="600"/>
              </a:spcBef>
              <a:buFont typeface="Arial"/>
              <a:buChar char="•"/>
            </a:pPr>
            <a:r>
              <a:rPr lang="en-US" sz="1600">
                <a:solidFill>
                  <a:schemeClr val="tx2"/>
                </a:solidFill>
                <a:cs typeface="Arial"/>
              </a:rPr>
              <a:t>Extending geographically e.g. using clustering to produce "mechanism maps". </a:t>
            </a:r>
          </a:p>
          <a:p>
            <a:pPr marL="628650" lvl="1" indent="-171450">
              <a:spcBef>
                <a:spcPts val="600"/>
              </a:spcBef>
              <a:buFont typeface="Arial"/>
              <a:buChar char="•"/>
            </a:pPr>
            <a:r>
              <a:rPr lang="en-US" sz="1600">
                <a:solidFill>
                  <a:schemeClr val="tx2"/>
                </a:solidFill>
                <a:cs typeface="Arial"/>
              </a:rPr>
              <a:t>Separating LW and turbulent responses to increasing SST in other GCMs and in LES.</a:t>
            </a:r>
          </a:p>
          <a:p>
            <a:pPr marL="628650" lvl="1" indent="-171450">
              <a:spcBef>
                <a:spcPts val="600"/>
              </a:spcBef>
              <a:buFont typeface="Arial"/>
              <a:buChar char="•"/>
            </a:pPr>
            <a:r>
              <a:rPr lang="en-US" sz="1600">
                <a:solidFill>
                  <a:schemeClr val="tx2"/>
                </a:solidFill>
                <a:cs typeface="Arial"/>
              </a:rPr>
              <a:t>Design of targeted experiments to test / isolate other positive subtropical cloud feedback mechanisms.</a:t>
            </a:r>
          </a:p>
        </p:txBody>
      </p:sp>
    </p:spTree>
    <p:extLst>
      <p:ext uri="{BB962C8B-B14F-4D97-AF65-F5344CB8AC3E}">
        <p14:creationId xmlns:p14="http://schemas.microsoft.com/office/powerpoint/2010/main" val="3338163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579" x="5370513" y="4691063"/>
          <p14:tracePt t="1586" x="5335588" y="4684713"/>
          <p14:tracePt t="1594" x="5281613" y="4664075"/>
          <p14:tracePt t="1600" x="5226050" y="4664075"/>
          <p14:tracePt t="1604" x="5178425" y="4664075"/>
          <p14:tracePt t="1615" x="5095875" y="4664075"/>
          <p14:tracePt t="1619" x="5013325" y="4664075"/>
          <p14:tracePt t="1623" x="4945063" y="4670425"/>
          <p14:tracePt t="1629" x="4862513" y="4678363"/>
          <p14:tracePt t="1639" x="4781550" y="4691063"/>
          <p14:tracePt t="1646" x="4678363" y="4699000"/>
          <p14:tracePt t="1649" x="4610100" y="4711700"/>
          <p14:tracePt t="1654" x="4541838" y="4711700"/>
          <p14:tracePt t="1664" x="4471988" y="4719638"/>
          <p14:tracePt t="1669" x="4403725" y="4719638"/>
          <p14:tracePt t="1673" x="4341813" y="4719638"/>
          <p14:tracePt t="1683" x="4287838" y="4719638"/>
          <p14:tracePt t="1688" x="4219575" y="4705350"/>
          <p14:tracePt t="1696" x="4157663" y="4699000"/>
          <p14:tracePt t="1699" x="4075113" y="4678363"/>
          <p14:tracePt t="1709" x="3986213" y="4657725"/>
          <p14:tracePt t="1714" x="3890963" y="4643438"/>
          <p14:tracePt t="1718" x="3814763" y="4616450"/>
          <p14:tracePt t="1724" x="3719513" y="4616450"/>
          <p14:tracePt t="1734" x="3630613" y="4616450"/>
          <p14:tracePt t="1738" x="3541713" y="4616450"/>
          <p14:tracePt t="1746" x="3459163" y="4616450"/>
          <p14:tracePt t="1753" x="3403600" y="4629150"/>
          <p14:tracePt t="1759" x="3322638" y="4629150"/>
          <p14:tracePt t="1765" x="3232150" y="4637088"/>
          <p14:tracePt t="1774" x="3143250" y="4637088"/>
          <p14:tracePt t="1780" x="3054350" y="4637088"/>
          <p14:tracePt t="1784" x="2959100" y="4637088"/>
          <p14:tracePt t="1789" x="2876550" y="4608513"/>
          <p14:tracePt t="1795" x="2767013" y="4589463"/>
          <p14:tracePt t="1804" x="2622550" y="4568825"/>
          <p14:tracePt t="1809" x="2513013" y="4533900"/>
          <p14:tracePt t="1814" x="2403475" y="4498975"/>
          <p14:tracePt t="1826" x="2287588" y="4465638"/>
          <p14:tracePt t="1830" x="2205038" y="4445000"/>
          <p14:tracePt t="1834" x="2089150" y="4410075"/>
          <p14:tracePt t="1840" x="1979613" y="4376738"/>
          <p14:tracePt t="1852" x="1884363" y="4356100"/>
          <p14:tracePt t="1853" x="1781175" y="4335463"/>
          <p14:tracePt t="1862" x="1684338" y="4321175"/>
          <p14:tracePt t="1866" x="1589088" y="4300538"/>
          <p14:tracePt t="1875" x="1485900" y="4267200"/>
          <p14:tracePt t="1879" x="1403350" y="4259263"/>
          <p14:tracePt t="1885" x="1308100" y="4232275"/>
          <p14:tracePt t="1896" x="1219200" y="4211638"/>
          <p14:tracePt t="1899" x="1136650" y="4191000"/>
          <p14:tracePt t="1904" x="1047750" y="4149725"/>
          <p14:tracePt t="1912" x="965200" y="4129088"/>
          <p14:tracePt t="1916" x="876300" y="4095750"/>
          <p14:tracePt t="1925" x="801688" y="4054475"/>
          <p14:tracePt t="1930" x="712788" y="4006850"/>
          <p14:tracePt t="1934" x="636588" y="3959225"/>
          <p14:tracePt t="1946" x="588963" y="3924300"/>
          <p14:tracePt t="1950" x="527050" y="3883025"/>
          <p14:tracePt t="1955" x="493713" y="3835400"/>
          <p14:tracePt t="1962" x="444500" y="3808413"/>
          <p14:tracePt t="1970" x="411163" y="3760788"/>
          <p14:tracePt t="1975" x="363538" y="3719513"/>
          <p14:tracePt t="1985" x="295275" y="3609975"/>
          <p14:tracePt t="1997" x="254000" y="3548063"/>
          <p14:tracePt t="2001" x="225425" y="3500438"/>
          <p14:tracePt t="2005" x="198438" y="3451225"/>
          <p14:tracePt t="2015" x="144463" y="3403600"/>
          <p14:tracePt t="2019" x="115888" y="3341688"/>
          <p14:tracePt t="2025" x="88900" y="3308350"/>
          <p14:tracePt t="2031" x="41275" y="3252788"/>
          <p14:tracePt t="2040" x="20638" y="3219450"/>
          <p14:tracePt t="2045" x="0" y="3198813"/>
          <p14:tracePt t="2990" x="20638" y="1308100"/>
          <p14:tracePt t="2995" x="26988" y="1281113"/>
          <p14:tracePt t="2999" x="47625" y="1219200"/>
          <p14:tracePt t="3004" x="82550" y="1171575"/>
          <p14:tracePt t="3014" x="103188" y="1109663"/>
          <p14:tracePt t="3024" x="130175" y="1047750"/>
          <p14:tracePt t="3034" x="136525" y="1020763"/>
          <p14:tracePt t="3039" x="157163" y="1006475"/>
          <p14:tracePt t="3046" x="165100" y="993775"/>
          <p14:tracePt t="3049" x="171450" y="985838"/>
          <p14:tracePt t="3061" x="177800" y="973138"/>
          <p14:tracePt t="3064" x="184150" y="973138"/>
          <p14:tracePt t="3075" x="192088" y="973138"/>
          <p14:tracePt t="3084" x="198438" y="973138"/>
          <p14:tracePt t="3161" x="198438" y="965200"/>
          <p14:tracePt t="3212" x="198438" y="958850"/>
          <p14:tracePt t="3228" x="204788" y="952500"/>
          <p14:tracePt t="3237" x="204788" y="944563"/>
          <p14:tracePt t="3255" x="204788" y="938213"/>
          <p14:tracePt t="3270" x="204788" y="931863"/>
          <p14:tracePt t="3280" x="204788" y="923925"/>
          <p14:tracePt t="3291" x="219075" y="917575"/>
          <p14:tracePt t="3307" x="219075" y="911225"/>
          <p14:tracePt t="3320" x="219075" y="903288"/>
          <p14:tracePt t="3419" x="219075" y="911225"/>
          <p14:tracePt t="44374" x="239713" y="911225"/>
          <p14:tracePt t="44379" x="260350" y="911225"/>
          <p14:tracePt t="44385" x="295275" y="917575"/>
          <p14:tracePt t="44395" x="328613" y="923925"/>
          <p14:tracePt t="44400" x="384175" y="944563"/>
          <p14:tracePt t="44404" x="417513" y="952500"/>
          <p14:tracePt t="44416" x="473075" y="958850"/>
          <p14:tracePt t="44418" x="520700" y="973138"/>
          <p14:tracePt t="44422" x="595313" y="1000125"/>
          <p14:tracePt t="44429" x="636588" y="1014413"/>
          <p14:tracePt t="44437" x="725488" y="1033463"/>
          <p14:tracePt t="44443" x="793750" y="1062038"/>
          <p14:tracePt t="44446" x="884238" y="1082675"/>
          <p14:tracePt t="44461" x="952500" y="1116013"/>
          <p14:tracePt t="44465" x="1068388" y="1136650"/>
          <p14:tracePt t="44468" x="1177925" y="1157288"/>
          <p14:tracePt t="44474" x="1274763" y="1171575"/>
          <p14:tracePt t="44483" x="1370013" y="1184275"/>
          <p14:tracePt t="44490" x="1458913" y="1192213"/>
          <p14:tracePt t="44494" x="1541463" y="1212850"/>
          <p14:tracePt t="44498" x="1609725" y="1225550"/>
          <p14:tracePt t="44513" x="1781175" y="1246188"/>
          <p14:tracePt t="44518" x="1876425" y="1266825"/>
          <p14:tracePt t="44529" x="1958975" y="1273175"/>
          <p14:tracePt t="44533" x="2020888" y="1293813"/>
          <p14:tracePt t="44538" x="2109788" y="1343025"/>
          <p14:tracePt t="44545" x="2184400" y="1382713"/>
          <p14:tracePt t="44554" x="2266950" y="1423988"/>
          <p14:tracePt t="44560" x="2343150" y="1473200"/>
          <p14:tracePt t="44565" x="2417763" y="1512888"/>
          <p14:tracePt t="44569" x="2479675" y="1574800"/>
          <p14:tracePt t="44580" x="2527300" y="1603375"/>
          <p14:tracePt t="44583" x="2582863" y="1657350"/>
          <p14:tracePt t="44589" x="2616200" y="1671638"/>
          <p14:tracePt t="44598" x="2651125" y="1698625"/>
          <p14:tracePt t="44603" x="2684463" y="1725613"/>
          <p14:tracePt t="44610" x="2698750" y="1739900"/>
          <p14:tracePt t="44613" x="2705100" y="1746250"/>
          <p14:tracePt t="44625" x="2713038" y="1752600"/>
          <p14:tracePt t="44629" x="2719388" y="1752600"/>
          <p14:tracePt t="44633" x="2719388" y="1760538"/>
          <p14:tracePt t="44678" x="2740025" y="1793875"/>
          <p14:tracePt t="44683" x="2767013" y="1843088"/>
          <p14:tracePt t="44694" x="2822575" y="1903413"/>
          <p14:tracePt t="44698" x="2863850" y="1952625"/>
          <p14:tracePt t="44704" x="2903538" y="2027238"/>
          <p14:tracePt t="44710" x="2959100" y="2101850"/>
          <p14:tracePt t="44719" x="3000375" y="2178050"/>
          <p14:tracePt t="44724" x="3021013" y="2239963"/>
          <p14:tracePt t="44730" x="3048000" y="2273300"/>
          <p14:tracePt t="44738" x="3068638" y="2322513"/>
          <p14:tracePt t="44743" x="3074988" y="2335213"/>
          <p14:tracePt t="44748" x="3082925" y="2349500"/>
          <p14:tracePt t="44754" x="3082925" y="2355850"/>
          <p14:tracePt t="44794" x="3082925" y="2349500"/>
          <p14:tracePt t="44809" x="3074988" y="2341563"/>
          <p14:tracePt t="44824" x="3068638" y="2335213"/>
          <p14:tracePt t="44840" x="3062288" y="2335213"/>
          <p14:tracePt t="44859" x="3048000" y="2335213"/>
          <p14:tracePt t="44890" x="3048000" y="2328863"/>
          <p14:tracePt t="44909" x="3041650" y="2322513"/>
          <p14:tracePt t="44925" x="3033713" y="2322513"/>
          <p14:tracePt t="44930" x="3021013" y="2322513"/>
          <p14:tracePt t="44934" x="3006725" y="2322513"/>
          <p14:tracePt t="44940" x="2973388" y="2341563"/>
          <p14:tracePt t="44950" x="2952750" y="2355850"/>
          <p14:tracePt t="44954" x="2938463" y="2370138"/>
          <p14:tracePt t="44960" x="2917825" y="2397125"/>
          <p14:tracePt t="44965" x="2890838" y="2411413"/>
          <p14:tracePt t="44977" x="2876550" y="2424113"/>
          <p14:tracePt t="44981" x="2849563" y="2438400"/>
          <p14:tracePt t="44985" x="2828925" y="2465388"/>
          <p14:tracePt t="44989" x="2814638" y="2479675"/>
          <p14:tracePt t="45000" x="2787650" y="2486025"/>
          <p14:tracePt t="45004" x="2773363" y="2492375"/>
          <p14:tracePt t="45014" x="2733675" y="2500313"/>
          <p14:tracePt t="45026" x="2719388" y="2506663"/>
          <p14:tracePt t="45029" x="2692400" y="2513013"/>
          <p14:tracePt t="45035" x="2651125" y="2527300"/>
          <p14:tracePt t="45043" x="2616200" y="2541588"/>
          <p14:tracePt t="45050" x="2547938" y="2562225"/>
          <p14:tracePt t="45055" x="2473325" y="2595563"/>
          <p14:tracePt t="45060" x="2411413" y="2643188"/>
          <p14:tracePt t="45065" x="2335213" y="2698750"/>
          <p14:tracePt t="45076" x="2260600" y="2767013"/>
          <p14:tracePt t="45080" x="2205038" y="2814638"/>
          <p14:tracePt t="45085" x="2143125" y="2870200"/>
          <p14:tracePt t="45090" x="2095500" y="2911475"/>
          <p14:tracePt t="45100" x="2047875" y="2938463"/>
          <p14:tracePt t="45105" x="2006600" y="2971800"/>
          <p14:tracePt t="45111" x="1973263" y="2992438"/>
          <p14:tracePt t="45115" x="1958975" y="3000375"/>
          <p14:tracePt t="45126" x="1944688" y="3006725"/>
          <p14:tracePt t="45130" x="1931988" y="3006725"/>
          <p14:tracePt t="45135" x="1917700" y="3013075"/>
          <p14:tracePt t="45140" x="1897063" y="3013075"/>
          <p14:tracePt t="45150" x="1884363" y="3006725"/>
          <p14:tracePt t="45155" x="1849438" y="2992438"/>
          <p14:tracePt t="45160" x="1808163" y="2979738"/>
          <p14:tracePt t="45165" x="1746250" y="2959100"/>
          <p14:tracePt t="45176" x="1684338" y="2917825"/>
          <p14:tracePt t="45180" x="1609725" y="2897188"/>
          <p14:tracePt t="45186" x="1554163" y="2862263"/>
          <p14:tracePt t="45192" x="1479550" y="2835275"/>
          <p14:tracePt t="45200" x="1417638" y="2814638"/>
          <p14:tracePt t="45205" x="1370013" y="2794000"/>
          <p14:tracePt t="45210" x="1328738" y="2787650"/>
          <p14:tracePt t="45215" x="1308100" y="2781300"/>
          <p14:tracePt t="45227" x="1281113" y="2781300"/>
          <p14:tracePt t="45230" x="1266825" y="2773363"/>
          <p14:tracePt t="45235" x="1246188" y="2773363"/>
          <p14:tracePt t="45242" x="1239838" y="2773363"/>
          <p14:tracePt t="45261" x="1239838" y="2767013"/>
          <p14:tracePt t="45280" x="1239838" y="2752725"/>
          <p14:tracePt t="45300" x="1239838" y="2746375"/>
          <p14:tracePt t="45310" x="1239838" y="2740025"/>
          <p14:tracePt t="45326" x="1239838" y="2732088"/>
          <p14:tracePt t="45330" x="1239838" y="2725738"/>
          <p14:tracePt t="45345" x="1239838" y="2719388"/>
          <p14:tracePt t="45350" x="1239838" y="2711450"/>
          <p14:tracePt t="45356" x="1239838" y="2705100"/>
          <p14:tracePt t="45371" x="1239838" y="2690813"/>
          <p14:tracePt t="45381" x="1246188" y="2690813"/>
          <p14:tracePt t="45386" x="1260475" y="2690813"/>
          <p14:tracePt t="45396" x="1266825" y="2684463"/>
          <p14:tracePt t="45401" x="1287463" y="2678113"/>
          <p14:tracePt t="45406" x="1314450" y="2671763"/>
          <p14:tracePt t="45412" x="1363663" y="2657475"/>
          <p14:tracePt t="45421" x="1390650" y="2651125"/>
          <p14:tracePt t="45426" x="1452563" y="2643188"/>
          <p14:tracePt t="45431" x="1493838" y="2630488"/>
          <p14:tracePt t="45436" x="1568450" y="2609850"/>
          <p14:tracePt t="45446" x="1624013" y="2601913"/>
          <p14:tracePt t="45451" x="1671638" y="2595563"/>
          <p14:tracePt t="45456" x="1725613" y="2581275"/>
          <p14:tracePt t="45460" x="1766888" y="2581275"/>
          <p14:tracePt t="45471" x="1814513" y="2574925"/>
          <p14:tracePt t="45477" x="1855788" y="2568575"/>
          <p14:tracePt t="45481" x="1903413" y="2568575"/>
          <p14:tracePt t="45493" x="1931988" y="2568575"/>
          <p14:tracePt t="45497" x="1973263" y="2554288"/>
          <p14:tracePt t="45501" x="2006600" y="2547938"/>
          <p14:tracePt t="45507" x="2062163" y="2541588"/>
          <p14:tracePt t="45518" x="2136775" y="2506663"/>
          <p14:tracePt t="45521" x="2225675" y="2486025"/>
          <p14:tracePt t="45527" x="2308225" y="2479675"/>
          <p14:tracePt t="45531" x="2403475" y="2452688"/>
          <p14:tracePt t="45542" x="2500313" y="2444750"/>
          <p14:tracePt t="45546" x="2589213" y="2432050"/>
          <p14:tracePt t="45551" x="2643188" y="2403475"/>
          <p14:tracePt t="45562" x="2719388" y="2390775"/>
          <p14:tracePt t="45566" x="2760663" y="2382838"/>
          <p14:tracePt t="45572" x="2822575" y="2376488"/>
          <p14:tracePt t="45577" x="2849563" y="2370138"/>
          <p14:tracePt t="45587" x="2890838" y="2370138"/>
          <p14:tracePt t="45592" x="2917825" y="2370138"/>
          <p14:tracePt t="45597" x="2959100" y="2370138"/>
          <p14:tracePt t="45603" x="2979738" y="2370138"/>
          <p14:tracePt t="45611" x="2992438" y="2370138"/>
          <p14:tracePt t="45617" x="3006725" y="2370138"/>
          <p14:tracePt t="45622" x="3021013" y="2370138"/>
          <p14:tracePt t="45667" x="3021013" y="2376488"/>
          <p14:tracePt t="45671" x="3013075" y="2390775"/>
          <p14:tracePt t="45681" x="3013075" y="2424113"/>
          <p14:tracePt t="45687" x="3013075" y="2444750"/>
          <p14:tracePt t="45692" x="3006725" y="2465388"/>
          <p14:tracePt t="45702" x="2992438" y="2486025"/>
          <p14:tracePt t="45710" x="2986088" y="2500313"/>
          <p14:tracePt t="45713" x="2979738" y="2513013"/>
          <p14:tracePt t="45717" x="2973388" y="2533650"/>
          <p14:tracePt t="45731" x="2959100" y="2547938"/>
          <p14:tracePt t="45737" x="2932113" y="2554288"/>
          <p14:tracePt t="45742" x="2917825" y="2562225"/>
          <p14:tracePt t="45752" x="2897188" y="2562225"/>
          <p14:tracePt t="45759" x="2863850" y="2574925"/>
          <p14:tracePt t="45762" x="2835275" y="2574925"/>
          <p14:tracePt t="45767" x="2808288" y="2574925"/>
          <p14:tracePt t="45778" x="2740025" y="2568575"/>
          <p14:tracePt t="45781" x="2671763" y="2562225"/>
          <p14:tracePt t="45787" x="2609850" y="2527300"/>
          <p14:tracePt t="45793" x="2527300" y="2520950"/>
          <p14:tracePt t="45802" x="2438400" y="2500313"/>
          <p14:tracePt t="45810" x="2370138" y="2479675"/>
          <p14:tracePt t="45813" x="2322513" y="2459038"/>
          <p14:tracePt t="45818" x="2254250" y="2444750"/>
          <p14:tracePt t="45828" x="2212975" y="2424113"/>
          <p14:tracePt t="45832" x="2171700" y="2403475"/>
          <p14:tracePt t="45837" x="2136775" y="2397125"/>
          <p14:tracePt t="45847" x="2103438" y="2390775"/>
          <p14:tracePt t="45852" x="2089150" y="2382838"/>
          <p14:tracePt t="45859" x="2089150" y="2376488"/>
          <p14:tracePt t="45862" x="2074863" y="2370138"/>
          <p14:tracePt t="45873" x="2068513" y="2370138"/>
          <p14:tracePt t="45878" x="2062163" y="2355850"/>
          <p14:tracePt t="45894" x="2062163" y="2349500"/>
          <p14:tracePt t="45932" x="2062163" y="2341563"/>
          <p14:tracePt t="45948" x="2062163" y="2335213"/>
          <p14:tracePt t="45968" x="2062163" y="2328863"/>
          <p14:tracePt t="45999" x="2062163" y="2322513"/>
          <p14:tracePt t="46140" x="2062163" y="2328863"/>
          <p14:tracePt t="46161" x="2062163" y="2335213"/>
          <p14:tracePt t="46176" x="2062163" y="2341563"/>
          <p14:tracePt t="46195" x="2062163" y="2349500"/>
          <p14:tracePt t="46201" x="2062163" y="2362200"/>
          <p14:tracePt t="46210" x="2041525" y="2397125"/>
          <p14:tracePt t="46218" x="2041525" y="2417763"/>
          <p14:tracePt t="46227" x="2027238" y="2459038"/>
          <p14:tracePt t="46230" x="2027238" y="2486025"/>
          <p14:tracePt t="46234" x="2020888" y="2513013"/>
          <p14:tracePt t="46244" x="2020888" y="2533650"/>
          <p14:tracePt t="46248" x="2020888" y="2547938"/>
          <p14:tracePt t="46255" x="2012950" y="2562225"/>
          <p14:tracePt t="46261" x="2012950" y="2568575"/>
          <p14:tracePt t="46269" x="2012950" y="2589213"/>
          <p14:tracePt t="46278" x="2006600" y="2595563"/>
          <p14:tracePt t="46284" x="2006600" y="2601913"/>
          <p14:tracePt t="46300" x="2006600" y="2609850"/>
          <p14:tracePt t="46314" x="2006600" y="2616200"/>
          <p14:tracePt t="46344" x="2006600" y="2622550"/>
          <p14:tracePt t="46355" x="2006600" y="2630488"/>
          <p14:tracePt t="46741" x="2006600" y="2636838"/>
          <p14:tracePt t="46752" x="2012950" y="2636838"/>
          <p14:tracePt t="46757" x="2020888" y="2636838"/>
          <p14:tracePt t="46772" x="2027238" y="2630488"/>
          <p14:tracePt t="46777" x="2041525" y="2630488"/>
          <p14:tracePt t="46781" x="2068513" y="2609850"/>
          <p14:tracePt t="46793" x="2116138" y="2589213"/>
          <p14:tracePt t="46798" x="2178050" y="2533650"/>
          <p14:tracePt t="46801" x="2219325" y="2506663"/>
          <p14:tracePt t="46810" x="2266950" y="2479675"/>
          <p14:tracePt t="46816" x="2293938" y="2444750"/>
          <p14:tracePt t="46823" x="2314575" y="2432050"/>
          <p14:tracePt t="46827" x="2355850" y="2417763"/>
          <p14:tracePt t="46836" x="2390775" y="2403475"/>
          <p14:tracePt t="46842" x="2411413" y="2397125"/>
          <p14:tracePt t="46845" x="2444750" y="2390775"/>
          <p14:tracePt t="46851" x="2459038" y="2376488"/>
          <p14:tracePt t="46862" x="2465388" y="2376488"/>
          <p14:tracePt t="46866" x="2473325" y="2376488"/>
          <p14:tracePt t="46872" x="2479675" y="2370138"/>
          <p14:tracePt t="46892" x="2493963" y="2370138"/>
          <p14:tracePt t="46895" x="2500313" y="2370138"/>
          <p14:tracePt t="46911" x="2513013" y="2370138"/>
          <p14:tracePt t="46916" x="2527300" y="2370138"/>
          <p14:tracePt t="46926" x="2541588" y="2370138"/>
          <p14:tracePt t="46931" x="2562225" y="2370138"/>
          <p14:tracePt t="46937" x="2574925" y="2370138"/>
          <p14:tracePt t="46942" x="2582863" y="2370138"/>
          <p14:tracePt t="46951" x="2589213" y="2370138"/>
          <p14:tracePt t="46959" x="2595563" y="2370138"/>
          <p14:tracePt t="46962" x="2609850" y="2370138"/>
          <p14:tracePt t="46967" x="2622550" y="2370138"/>
          <p14:tracePt t="46976" x="2636838" y="2370138"/>
          <p14:tracePt t="46981" x="2663825" y="2403475"/>
          <p14:tracePt t="46987" x="2713038" y="2438400"/>
          <p14:tracePt t="46992" x="2767013" y="2506663"/>
          <p14:tracePt t="47001" x="2828925" y="2554288"/>
          <p14:tracePt t="47011" x="2924175" y="2705100"/>
          <p14:tracePt t="47024" x="2959100" y="2794000"/>
          <p14:tracePt t="47027" x="2986088" y="2841625"/>
          <p14:tracePt t="47031" x="2992438" y="2882900"/>
          <p14:tracePt t="47037" x="3013075" y="2911475"/>
          <p14:tracePt t="47046" x="3013075" y="2924175"/>
          <p14:tracePt t="47051" x="3013075" y="2930525"/>
          <p14:tracePt t="47081" x="3000375" y="2938463"/>
          <p14:tracePt t="47092" x="2992438" y="2951163"/>
          <p14:tracePt t="47097" x="2979738" y="2959100"/>
          <p14:tracePt t="47101" x="2952750" y="2971800"/>
          <p14:tracePt t="47108" x="2911475" y="3000375"/>
          <p14:tracePt t="47117" x="2870200" y="3033713"/>
          <p14:tracePt t="47122" x="2822575" y="3089275"/>
          <p14:tracePt t="47127" x="2781300" y="3136900"/>
          <p14:tracePt t="47132" x="2719388" y="3178175"/>
          <p14:tracePt t="47142" x="2678113" y="3240088"/>
          <p14:tracePt t="47147" x="2630488" y="3281363"/>
          <p14:tracePt t="47152" x="2603500" y="3314700"/>
          <p14:tracePt t="47161" x="2562225" y="3362325"/>
          <p14:tracePt t="47167" x="2527300" y="3397250"/>
          <p14:tracePt t="47174" x="2500313" y="3424238"/>
          <p14:tracePt t="47178" x="2479675" y="3438525"/>
          <p14:tracePt t="47187" x="2444750" y="3459163"/>
          <p14:tracePt t="47192" x="2424113" y="3471863"/>
          <p14:tracePt t="47197" x="2403475" y="3479800"/>
          <p14:tracePt t="47203" x="2355850" y="3486150"/>
          <p14:tracePt t="47212" x="2314575" y="3486150"/>
          <p14:tracePt t="47217" x="2260600" y="3486150"/>
          <p14:tracePt t="47224" x="2178050" y="3486150"/>
          <p14:tracePt t="47232" x="2095500" y="3486150"/>
          <p14:tracePt t="47237" x="2012950" y="3471863"/>
          <p14:tracePt t="47243" x="1924050" y="3451225"/>
          <p14:tracePt t="47247" x="1876425" y="3430588"/>
          <p14:tracePt t="47259" x="1843088" y="3417888"/>
          <p14:tracePt t="47262" x="1808163" y="3390900"/>
          <p14:tracePt t="47268" x="1787525" y="3376613"/>
          <p14:tracePt t="47278" x="1773238" y="3355975"/>
          <p14:tracePt t="47282" x="1754188" y="3341688"/>
          <p14:tracePt t="47288" x="1739900" y="3321050"/>
          <p14:tracePt t="47293" x="1739900" y="3314700"/>
          <p14:tracePt t="47303" x="1733550" y="3308350"/>
          <p14:tracePt t="47308" x="1733550" y="3294063"/>
          <p14:tracePt t="47318" x="1733550" y="3281363"/>
          <p14:tracePt t="47327" x="1733550" y="3273425"/>
          <p14:tracePt t="47332" x="1733550" y="3260725"/>
          <p14:tracePt t="47338" x="1733550" y="3252788"/>
          <p14:tracePt t="47343" x="1733550" y="3246438"/>
          <p14:tracePt t="47358" x="1733550" y="3240088"/>
          <p14:tracePt t="47362" x="1733550" y="3232150"/>
          <p14:tracePt t="47377" x="1733550" y="3225800"/>
          <p14:tracePt t="47383" x="1733550" y="3211513"/>
          <p14:tracePt t="47388" x="1733550" y="3170238"/>
          <p14:tracePt t="47398" x="1733550" y="3143250"/>
          <p14:tracePt t="47402" x="1733550" y="3089275"/>
          <p14:tracePt t="47409" x="1733550" y="3060700"/>
          <p14:tracePt t="47413" x="1754188" y="3013075"/>
          <p14:tracePt t="47424" x="1754188" y="3000375"/>
          <p14:tracePt t="47427" x="1754188" y="2979738"/>
          <p14:tracePt t="47433" x="1754188" y="2959100"/>
          <p14:tracePt t="47443" x="1754188" y="2944813"/>
          <p14:tracePt t="47448" x="1754188" y="2938463"/>
          <p14:tracePt t="47453" x="1754188" y="2930525"/>
          <p14:tracePt t="47458" x="1754188" y="2924175"/>
          <p14:tracePt t="47474" x="1760538" y="2924175"/>
          <p14:tracePt t="47493" x="1766888" y="2924175"/>
          <p14:tracePt t="47499" x="1766888" y="2917825"/>
          <p14:tracePt t="47517" x="1781175" y="2897188"/>
          <p14:tracePt t="47525" x="1801813" y="2882900"/>
          <p14:tracePt t="47528" x="1822450" y="2855913"/>
          <p14:tracePt t="47541" x="1835150" y="2835275"/>
          <p14:tracePt t="47544" x="1843088" y="2820988"/>
          <p14:tracePt t="47548" x="1849438" y="2794000"/>
          <p14:tracePt t="47554" x="1855788" y="2781300"/>
          <p14:tracePt t="47564" x="1863725" y="2781300"/>
          <p14:tracePt t="47569" x="1863725" y="2760663"/>
          <p14:tracePt t="47574" x="1863725" y="2752725"/>
          <p14:tracePt t="47584" x="1863725" y="2746375"/>
          <p14:tracePt t="47591" x="1863725" y="2740025"/>
          <p14:tracePt t="47608" x="1863725" y="2732088"/>
          <p14:tracePt t="47618" x="1863725" y="2725738"/>
          <p14:tracePt t="47634" x="1870075" y="2725738"/>
          <p14:tracePt t="47643" x="1876425" y="2719388"/>
          <p14:tracePt t="47654" x="1876425" y="2690813"/>
          <p14:tracePt t="47660" x="1890713" y="2643188"/>
          <p14:tracePt t="47664" x="1938338" y="2562225"/>
          <p14:tracePt t="47669" x="1979613" y="2444750"/>
          <p14:tracePt t="47678" x="2027238" y="2301875"/>
          <p14:tracePt t="47684" x="2082800" y="2130425"/>
          <p14:tracePt t="47691" x="2136775" y="2006600"/>
          <p14:tracePt t="47699" x="2198688" y="1903413"/>
          <p14:tracePt t="47704" x="2233613" y="1855788"/>
          <p14:tracePt t="47709" x="2273300" y="1808163"/>
          <p14:tracePt t="47714" x="2308225" y="1781175"/>
          <p14:tracePt t="47724" x="2335213" y="1752600"/>
          <p14:tracePt t="47729" x="2370138" y="1746250"/>
          <p14:tracePt t="47734" x="2411413" y="1739900"/>
          <p14:tracePt t="47741" x="2432050" y="1739900"/>
          <p14:tracePt t="47749" x="2473325" y="1739900"/>
          <p14:tracePt t="47754" x="2500313" y="1739900"/>
          <p14:tracePt t="47760" x="2520950" y="1746250"/>
          <p14:tracePt t="47770" x="2554288" y="1752600"/>
          <p14:tracePt t="47776" x="2574925" y="1760538"/>
          <p14:tracePt t="47782" x="2595563" y="1760538"/>
          <p14:tracePt t="47784" x="2636838" y="1773238"/>
          <p14:tracePt t="47794" x="2657475" y="1773238"/>
          <p14:tracePt t="47800" x="2684463" y="1781175"/>
          <p14:tracePt t="47805" x="2705100" y="1781175"/>
          <p14:tracePt t="47814" x="2725738" y="1781175"/>
          <p14:tracePt t="47825" x="2760663" y="1787525"/>
          <p14:tracePt t="47829" x="2787650" y="1793875"/>
          <p14:tracePt t="47844" x="2801938" y="1808163"/>
          <p14:tracePt t="47849" x="2828925" y="1822450"/>
          <p14:tracePt t="47856" x="2870200" y="1849438"/>
          <p14:tracePt t="47865" x="2924175" y="1911350"/>
          <p14:tracePt t="47869" x="3000375" y="1979613"/>
          <p14:tracePt t="47875" x="3068638" y="2068513"/>
          <p14:tracePt t="47885" x="3122613" y="2178050"/>
          <p14:tracePt t="47890" x="3192463" y="2293938"/>
          <p14:tracePt t="47894" x="3246438" y="2397125"/>
          <p14:tracePt t="47900" x="3294063" y="2500313"/>
          <p14:tracePt t="47912" x="3328988" y="2581275"/>
          <p14:tracePt t="47914" x="3343275" y="2643188"/>
          <p14:tracePt t="47920" x="3362325" y="2698750"/>
          <p14:tracePt t="47929" x="3376613" y="2732088"/>
          <p14:tracePt t="47934" x="3390900" y="2767013"/>
          <p14:tracePt t="47941" x="3390900" y="2787650"/>
          <p14:tracePt t="47944" x="3397250" y="2820988"/>
          <p14:tracePt t="47957" x="3397250" y="2841625"/>
          <p14:tracePt t="47960" x="3397250" y="2876550"/>
          <p14:tracePt t="47965" x="3397250" y="2903538"/>
          <p14:tracePt t="47975" x="3397250" y="2924175"/>
          <p14:tracePt t="47991" x="3349625" y="3074988"/>
          <p14:tracePt t="48000" x="3343275" y="3136900"/>
          <p14:tracePt t="48008" x="3335338" y="3205163"/>
          <p14:tracePt t="48011" x="3322638" y="3287713"/>
          <p14:tracePt t="48015" x="3322638" y="3355975"/>
          <p14:tracePt t="48026" x="3314700" y="3430588"/>
          <p14:tracePt t="48030" x="3314700" y="3500438"/>
          <p14:tracePt t="48035" x="3314700" y="3554413"/>
          <p14:tracePt t="48045" x="3302000" y="3595688"/>
          <p14:tracePt t="48050" x="3302000" y="3630613"/>
          <p14:tracePt t="48058" x="3287713" y="3663950"/>
          <p14:tracePt t="48060" x="3287713" y="3670300"/>
          <p14:tracePt t="48070" x="3273425" y="3690938"/>
          <p14:tracePt t="48076" x="3267075" y="3705225"/>
          <p14:tracePt t="48080" x="3252788" y="3711575"/>
          <p14:tracePt t="48086" x="3240088" y="3725863"/>
          <p14:tracePt t="48095" x="3213100" y="3732213"/>
          <p14:tracePt t="48100" x="3198813" y="3732213"/>
          <p14:tracePt t="48108" x="3184525" y="3740150"/>
          <p14:tracePt t="48115" x="3163888" y="3740150"/>
          <p14:tracePt t="48120" x="3143250" y="3740150"/>
          <p14:tracePt t="48126" x="3130550" y="3740150"/>
          <p14:tracePt t="48130" x="3109913" y="3740150"/>
          <p14:tracePt t="48141" x="3089275" y="3740150"/>
          <p14:tracePt t="48145" x="3041650" y="3746500"/>
          <p14:tracePt t="48151" x="3021013" y="3746500"/>
          <p14:tracePt t="48160" x="2992438" y="3752850"/>
          <p14:tracePt t="48164" x="2965450" y="3752850"/>
          <p14:tracePt t="48170" x="2952750" y="3752850"/>
          <p14:tracePt t="48176" x="2932113" y="3760788"/>
          <p14:tracePt t="48181" x="2903538" y="3760788"/>
          <p14:tracePt t="48191" x="2890838" y="3767138"/>
          <p14:tracePt t="48195" x="2876550" y="3767138"/>
          <p14:tracePt t="48201" x="2863850" y="3773488"/>
          <p14:tracePt t="48210" x="2828925" y="3787775"/>
          <p14:tracePt t="48216" x="2808288" y="3808413"/>
          <p14:tracePt t="48221" x="2781300" y="3821113"/>
          <p14:tracePt t="48227" x="2746375" y="3841750"/>
          <p14:tracePt t="48236" x="2713038" y="3870325"/>
          <p14:tracePt t="48242" x="2678113" y="3903663"/>
          <p14:tracePt t="48245" x="2651125" y="3930650"/>
          <p14:tracePt t="48250" x="2636838" y="3944938"/>
          <p14:tracePt t="48260" x="2622550" y="3951288"/>
          <p14:tracePt t="48266" x="2603500" y="3971925"/>
          <p14:tracePt t="48271" x="2595563" y="3979863"/>
          <p14:tracePt t="48276" x="2589213" y="3986213"/>
          <p14:tracePt t="48286" x="2582863" y="3986213"/>
          <p14:tracePt t="48291" x="2574925" y="3986213"/>
          <p14:tracePt t="48296" x="2568575" y="3986213"/>
          <p14:tracePt t="48331" x="2562225" y="3986213"/>
          <p14:tracePt t="48341" x="2554288" y="3986213"/>
          <p14:tracePt t="48361" x="2541588" y="3986213"/>
          <p14:tracePt t="48376" x="2533650" y="3986213"/>
          <p14:tracePt t="48392" x="2527300" y="3986213"/>
          <p14:tracePt t="49123" x="2513013" y="3986213"/>
          <p14:tracePt t="49128" x="2513013" y="3992563"/>
          <p14:tracePt t="49133" x="2506663" y="4000500"/>
          <p14:tracePt t="49140" x="2500313" y="4006850"/>
          <p14:tracePt t="49147" x="2493963" y="4006850"/>
          <p14:tracePt t="49153" x="2486025" y="4013200"/>
          <p14:tracePt t="49157" x="2479675" y="4013200"/>
          <p14:tracePt t="49170" x="2465388" y="4019550"/>
          <p14:tracePt t="49176" x="2459038" y="4027488"/>
          <p14:tracePt t="49179" x="2459038" y="4040188"/>
          <p14:tracePt t="49195" x="2452688" y="4048125"/>
          <p14:tracePt t="49200" x="2438400" y="4054475"/>
          <p14:tracePt t="49210" x="2432050" y="4068763"/>
          <p14:tracePt t="49215" x="2417763" y="4081463"/>
          <p14:tracePt t="49222" x="2382838" y="4095750"/>
          <p14:tracePt t="49227" x="2363788" y="4129088"/>
          <p14:tracePt t="49231" x="2328863" y="4170363"/>
          <p14:tracePt t="49242" x="2293938" y="4205288"/>
          <p14:tracePt t="49246" x="2254250" y="4232275"/>
          <p14:tracePt t="49250" x="2205038" y="4259263"/>
          <p14:tracePt t="49258" x="2178050" y="4294188"/>
          <p14:tracePt t="49265" x="2143125" y="4321175"/>
          <p14:tracePt t="49271" x="2109788" y="4341813"/>
          <p14:tracePt t="49277" x="2074863" y="4356100"/>
          <p14:tracePt t="49280" x="2041525" y="4383088"/>
          <p14:tracePt t="49291" x="2006600" y="4403725"/>
          <p14:tracePt t="49297" x="1973263" y="4418013"/>
          <p14:tracePt t="49300" x="1924050" y="4438650"/>
          <p14:tracePt t="49308" x="1884363" y="4451350"/>
          <p14:tracePt t="49315" x="1822450" y="4498975"/>
          <p14:tracePt t="49332" x="1712913" y="4554538"/>
          <p14:tracePt t="49335" x="1651000" y="4595813"/>
          <p14:tracePt t="49342" x="1616075" y="4616450"/>
          <p14:tracePt t="49346" x="1541463" y="4643438"/>
          <p14:tracePt t="49350" x="1493838" y="4670425"/>
          <p14:tracePt t="49362" x="1431925" y="4705350"/>
          <p14:tracePt t="49365" x="1363663" y="4711700"/>
          <p14:tracePt t="49375" x="1274763" y="4738688"/>
          <p14:tracePt t="49386" x="1239838" y="4752975"/>
          <p14:tracePt t="49392" x="1184275" y="4752975"/>
          <p14:tracePt t="49396" x="1150938" y="4752975"/>
          <p14:tracePt t="49408" x="1123950" y="4752975"/>
          <p14:tracePt t="49412" x="1082675" y="4752975"/>
          <p14:tracePt t="49415" x="1047750" y="4746625"/>
          <p14:tracePt t="49422" x="1006475" y="4738688"/>
          <p14:tracePt t="49431" x="973138" y="4725988"/>
          <p14:tracePt t="49436" x="923925" y="4711700"/>
          <p14:tracePt t="49442" x="890588" y="4699000"/>
          <p14:tracePt t="49446" x="849313" y="4684713"/>
          <p14:tracePt t="49458" x="814388" y="4664075"/>
          <p14:tracePt t="49461" x="787400" y="4643438"/>
          <p14:tracePt t="49466" x="746125" y="4637088"/>
          <p14:tracePt t="49476" x="725488" y="4629150"/>
          <p14:tracePt t="49483" x="704850" y="4622800"/>
          <p14:tracePt t="49486" x="671513" y="4622800"/>
          <p14:tracePt t="49492" x="650875" y="4616450"/>
          <p14:tracePt t="49501" x="636588" y="4616450"/>
          <p14:tracePt t="49508" x="615950" y="4616450"/>
          <p14:tracePt t="49512" x="609600" y="4608513"/>
          <p14:tracePt t="49516" x="603250" y="4608513"/>
          <p14:tracePt t="49528" x="595313" y="4608513"/>
          <p14:tracePt t="49532" x="588963" y="4608513"/>
          <p14:tracePt t="49536" x="582613" y="4608513"/>
          <p14:tracePt t="49551" x="574675" y="4608513"/>
          <p14:tracePt t="49592" x="568325" y="4595813"/>
          <p14:tracePt t="49628" x="568325" y="4589463"/>
          <p14:tracePt t="49637" x="568325" y="4581525"/>
          <p14:tracePt t="49672" x="568325" y="4575175"/>
          <p14:tracePt t="49682" x="554038" y="4575175"/>
          <p14:tracePt t="49688" x="554038" y="4568825"/>
          <p14:tracePt t="49697" x="554038" y="4560888"/>
          <p14:tracePt t="49701" x="554038" y="4554538"/>
          <p14:tracePt t="49708" x="554038" y="4548188"/>
          <p14:tracePt t="49712" x="554038" y="4533900"/>
          <p14:tracePt t="49728" x="547688" y="4533900"/>
          <p14:tracePt t="49733" x="547688" y="4527550"/>
          <p14:tracePt t="49747" x="547688" y="4519613"/>
          <p14:tracePt t="49758" x="547688" y="4513263"/>
          <p14:tracePt t="49768" x="547688" y="4506913"/>
          <p14:tracePt t="49783" x="547688" y="4498975"/>
          <p14:tracePt t="49798" x="547688" y="4492625"/>
          <p14:tracePt t="49808" x="547688" y="4465638"/>
          <p14:tracePt t="49818" x="541338" y="4430713"/>
          <p14:tracePt t="49824" x="541338" y="4376738"/>
          <p14:tracePt t="49829" x="541338" y="4335463"/>
          <p14:tracePt t="49844" x="541338" y="4273550"/>
          <p14:tracePt t="49848" x="541338" y="4259263"/>
          <p14:tracePt t="49853" x="541338" y="4240213"/>
          <p14:tracePt t="49863" x="541338" y="4225925"/>
          <p14:tracePt t="49869" x="541338" y="4211638"/>
          <p14:tracePt t="49875" x="541338" y="4205288"/>
          <p14:tracePt t="49883" x="541338" y="4198938"/>
          <p14:tracePt t="49894" x="541338" y="4191000"/>
          <p14:tracePt t="49908" x="541338" y="4184650"/>
          <p14:tracePt t="49918" x="541338" y="4178300"/>
          <p14:tracePt t="49958" x="541338" y="4170363"/>
          <p14:tracePt t="49970" x="541338" y="4164013"/>
          <p14:tracePt t="50292" x="534988" y="4137025"/>
          <p14:tracePt t="50297" x="520700" y="4075113"/>
          <p14:tracePt t="50302" x="514350" y="4033838"/>
          <p14:tracePt t="50312" x="506413" y="3979863"/>
          <p14:tracePt t="50317" x="493713" y="3903663"/>
          <p14:tracePt t="50322" x="485775" y="3821113"/>
          <p14:tracePt t="50327" x="473075" y="3698875"/>
          <p14:tracePt t="50339" x="473075" y="3513138"/>
          <p14:tracePt t="50342" x="458788" y="3335338"/>
          <p14:tracePt t="50347" x="465138" y="3074988"/>
          <p14:tracePt t="50354" x="465138" y="2876550"/>
          <p14:tracePt t="50362" x="500063" y="2589213"/>
          <p14:tracePt t="50367" x="514350" y="2382838"/>
          <p14:tracePt t="50372" x="527050" y="2246313"/>
          <p14:tracePt t="50377" x="534988" y="2151063"/>
          <p14:tracePt t="50389" x="547688" y="2089150"/>
          <p14:tracePt t="50392" x="554038" y="2047875"/>
          <p14:tracePt t="50397" x="554038" y="2027238"/>
          <p14:tracePt t="50403" x="554038" y="2012950"/>
          <p14:tracePt t="50412" x="554038" y="1979613"/>
          <p14:tracePt t="50417" x="561975" y="1973263"/>
          <p14:tracePt t="50432" x="568325" y="1973263"/>
          <p14:tracePt t="50449" x="574675" y="1973263"/>
          <p14:tracePt t="50463" x="582613" y="1973263"/>
          <p14:tracePt t="50479" x="582613" y="1965325"/>
          <p14:tracePt t="50494" x="588963" y="1958975"/>
          <p14:tracePt t="50514" x="595313" y="1952625"/>
          <p14:tracePt t="50523" x="595313" y="1944688"/>
          <p14:tracePt t="50534" x="595313" y="1931988"/>
          <p14:tracePt t="50539" x="603250" y="1903413"/>
          <p14:tracePt t="50549" x="636588" y="1814513"/>
          <p14:tracePt t="50555" x="671513" y="1677988"/>
          <p14:tracePt t="50561" x="692150" y="1568450"/>
          <p14:tracePt t="50563" x="712788" y="1479550"/>
          <p14:tracePt t="50575" x="733425" y="1431925"/>
          <p14:tracePt t="50579" x="739775" y="1403350"/>
          <p14:tracePt t="50585" x="746125" y="1376363"/>
          <p14:tracePt t="50594" x="746125" y="1370013"/>
          <p14:tracePt t="50599" x="746125" y="1355725"/>
          <p14:tracePt t="50605" x="746125" y="1343025"/>
          <p14:tracePt t="50609" x="746125" y="1328738"/>
          <p14:tracePt t="50624" x="754063" y="1322388"/>
          <p14:tracePt t="50629" x="760413" y="1322388"/>
          <p14:tracePt t="50640" x="766763" y="1314450"/>
          <p14:tracePt t="50644" x="774700" y="1314450"/>
          <p14:tracePt t="50649" x="787400" y="1314450"/>
          <p14:tracePt t="50656" x="801688" y="1314450"/>
          <p14:tracePt t="50672" x="808038" y="1314450"/>
          <p14:tracePt t="50675" x="822325" y="1314450"/>
          <p14:tracePt t="50682" x="835025" y="1314450"/>
          <p14:tracePt t="50690" x="842963" y="1314450"/>
          <p14:tracePt t="50695" x="863600" y="1314450"/>
          <p14:tracePt t="50699" x="876300" y="1314450"/>
          <p14:tracePt t="50710" x="876300" y="1322388"/>
          <p14:tracePt t="50715" x="884238" y="1322388"/>
          <p14:tracePt t="50722" x="890588" y="1322388"/>
          <p14:tracePt t="50735" x="896938" y="1322388"/>
          <p14:tracePt t="50804" x="904875" y="1322388"/>
          <p14:tracePt t="50820" x="911225" y="1328738"/>
          <p14:tracePt t="50835" x="911225" y="1335088"/>
          <p14:tracePt t="50840" x="923925" y="1335088"/>
          <p14:tracePt t="50845" x="923925" y="1343025"/>
          <p14:tracePt t="50865" x="923925" y="1349375"/>
          <p14:tracePt t="50880" x="923925" y="1355725"/>
          <p14:tracePt t="50900" x="923925" y="1363663"/>
          <p14:tracePt t="51313" x="952500" y="1363663"/>
          <p14:tracePt t="51319" x="985838" y="1363663"/>
          <p14:tracePt t="51327" x="1027113" y="1363663"/>
          <p14:tracePt t="51333" x="1054100" y="1363663"/>
          <p14:tracePt t="51340" x="1095375" y="1363663"/>
          <p14:tracePt t="51344" x="1130300" y="1363663"/>
          <p14:tracePt t="51359" x="1192213" y="1370013"/>
          <p14:tracePt t="51362" x="1225550" y="1376363"/>
          <p14:tracePt t="51373" x="1266825" y="1376363"/>
          <p14:tracePt t="51378" x="1287463" y="1382713"/>
          <p14:tracePt t="51385" x="1328738" y="1382713"/>
          <p14:tracePt t="51391" x="1363663" y="1382713"/>
          <p14:tracePt t="51399" x="1403350" y="1397000"/>
          <p14:tracePt t="51405" x="1431925" y="1397000"/>
          <p14:tracePt t="51408" x="1458913" y="1403350"/>
          <p14:tracePt t="51419" x="1485900" y="1403350"/>
          <p14:tracePt t="51423" x="1506538" y="1403350"/>
          <p14:tracePt t="51426" x="1541463" y="1403350"/>
          <p14:tracePt t="51431" x="1562100" y="1403350"/>
          <p14:tracePt t="51442" x="1595438" y="1411288"/>
          <p14:tracePt t="51447" x="1636713" y="1411288"/>
          <p14:tracePt t="51453" x="1657350" y="1417638"/>
          <p14:tracePt t="51457" x="1692275" y="1423988"/>
          <p14:tracePt t="51468" x="1733550" y="1444625"/>
          <p14:tracePt t="51473" x="1766888" y="1452563"/>
          <p14:tracePt t="51477" x="1801813" y="1458913"/>
          <p14:tracePt t="51488" x="1822450" y="1465263"/>
          <p14:tracePt t="51492" x="1843088" y="1473200"/>
          <p14:tracePt t="51497" x="1876425" y="1479550"/>
          <p14:tracePt t="51504" x="1897063" y="1493838"/>
          <p14:tracePt t="51512" x="1924050" y="1506538"/>
          <p14:tracePt t="51517" x="1952625" y="1520825"/>
          <p14:tracePt t="51527" x="2020888" y="1568450"/>
          <p14:tracePt t="51538" x="2082800" y="1595438"/>
          <p14:tracePt t="51542" x="2143125" y="1651000"/>
          <p14:tracePt t="51548" x="2212975" y="1692275"/>
          <p14:tracePt t="51554" x="2287588" y="1746250"/>
          <p14:tracePt t="51562" x="2335213" y="1793875"/>
          <p14:tracePt t="51568" x="2397125" y="1849438"/>
          <p14:tracePt t="51572" x="2438400" y="1897063"/>
          <p14:tracePt t="51582" x="2486025" y="1944688"/>
          <p14:tracePt t="51588" x="2527300" y="1985963"/>
          <p14:tracePt t="51592" x="2562225" y="2020888"/>
          <p14:tracePt t="51597" x="2589213" y="2041525"/>
          <p14:tracePt t="51607" x="2603500" y="2068513"/>
          <p14:tracePt t="51612" x="2616200" y="2082800"/>
          <p14:tracePt t="51618" x="2636838" y="2101850"/>
          <p14:tracePt t="51627" x="2657475" y="2130425"/>
          <p14:tracePt t="51632" x="2671763" y="2143125"/>
          <p14:tracePt t="51638" x="2684463" y="2178050"/>
          <p14:tracePt t="51642" x="2713038" y="2198688"/>
          <p14:tracePt t="51655" x="2740025" y="2246313"/>
          <p14:tracePt t="51659" x="2767013" y="2322513"/>
          <p14:tracePt t="51662" x="2822575" y="2411413"/>
          <p14:tracePt t="51668" x="2870200" y="2506663"/>
          <p14:tracePt t="51678" x="2924175" y="2609850"/>
          <p14:tracePt t="51683" x="2959100" y="2684463"/>
          <p14:tracePt t="51688" x="2992438" y="2767013"/>
          <p14:tracePt t="51692" x="3013075" y="2841625"/>
          <p14:tracePt t="51704" x="3048000" y="2890838"/>
          <p14:tracePt t="51707" x="3062288" y="2938463"/>
          <p14:tracePt t="51713" x="3074988" y="2971800"/>
          <p14:tracePt t="51724" x="3074988" y="3000375"/>
          <p14:tracePt t="51728" x="3082925" y="3021013"/>
          <p14:tracePt t="51733" x="3089275" y="3048000"/>
          <p14:tracePt t="51738" x="3089275" y="3089275"/>
          <p14:tracePt t="51748" x="3089275" y="3109913"/>
          <p14:tracePt t="51754" x="3089275" y="3151188"/>
          <p14:tracePt t="51758" x="3089275" y="3184525"/>
          <p14:tracePt t="51763" x="3082925" y="3211513"/>
          <p14:tracePt t="51773" x="3068638" y="3273425"/>
          <p14:tracePt t="51778" x="3062288" y="3300413"/>
          <p14:tracePt t="51782" x="3054350" y="3362325"/>
          <p14:tracePt t="51789" x="3033713" y="3397250"/>
          <p14:tracePt t="51798" x="3006725" y="3444875"/>
          <p14:tracePt t="51804" x="2979738" y="3492500"/>
          <p14:tracePt t="51808" x="2965450" y="3527425"/>
          <p14:tracePt t="51818" x="2911475" y="3560763"/>
          <p14:tracePt t="51824" x="2882900" y="3602038"/>
          <p14:tracePt t="51828" x="2863850" y="3622675"/>
          <p14:tracePt t="51833" x="2828925" y="3649663"/>
          <p14:tracePt t="51843" x="2801938" y="3657600"/>
          <p14:tracePt t="51848" x="2781300" y="3663950"/>
          <p14:tracePt t="51854" x="2746375" y="3690938"/>
          <p14:tracePt t="51858" x="2725738" y="3698875"/>
          <p14:tracePt t="51871" x="2692400" y="3698875"/>
          <p14:tracePt t="51874" x="2643188" y="3698875"/>
          <p14:tracePt t="51878" x="2574925" y="3705225"/>
          <p14:tracePt t="51884" x="2500313" y="3705225"/>
          <p14:tracePt t="51904" x="2212975" y="3705225"/>
          <p14:tracePt t="51908" x="2116138" y="3705225"/>
          <p14:tracePt t="51921" x="2020888" y="3690938"/>
          <p14:tracePt t="51923" x="1924050" y="3684588"/>
          <p14:tracePt t="51929" x="1843088" y="3663950"/>
          <p14:tracePt t="51939" x="1766888" y="3649663"/>
          <p14:tracePt t="51943" x="1684338" y="3643313"/>
          <p14:tracePt t="51948" x="1609725" y="3622675"/>
          <p14:tracePt t="51955" x="1554163" y="3589338"/>
          <p14:tracePt t="51965" x="1479550" y="3560763"/>
          <p14:tracePt t="51971" x="1417638" y="3527425"/>
          <p14:tracePt t="51974" x="1370013" y="3486150"/>
          <p14:tracePt t="51979" x="1308100" y="3444875"/>
          <p14:tracePt t="51990" x="1260475" y="3409950"/>
          <p14:tracePt t="51994" x="1204913" y="3355975"/>
          <p14:tracePt t="51998" x="1157288" y="3308350"/>
          <p14:tracePt t="52004" x="1103313" y="3219450"/>
          <p14:tracePt t="52013" x="1047750" y="3130550"/>
          <p14:tracePt t="52021" x="979488" y="3027363"/>
          <p14:tracePt t="52024" x="923925" y="2938463"/>
          <p14:tracePt t="52028" x="869950" y="2849563"/>
          <p14:tracePt t="52039" x="814388" y="2773363"/>
          <p14:tracePt t="52043" x="766763" y="2690813"/>
          <p14:tracePt t="52050" x="725488" y="2616200"/>
          <p14:tracePt t="52058" x="671513" y="2513013"/>
          <p14:tracePt t="52063" x="650875" y="2417763"/>
          <p14:tracePt t="52073" x="595313" y="2266950"/>
          <p14:tracePt t="52084" x="588963" y="2225675"/>
          <p14:tracePt t="52089" x="582613" y="2178050"/>
          <p14:tracePt t="52093" x="582613" y="2151063"/>
          <p14:tracePt t="52099" x="574675" y="2130425"/>
          <p14:tracePt t="52111" x="574675" y="2095500"/>
          <p14:tracePt t="52113" x="574675" y="2074863"/>
          <p14:tracePt t="52121" x="582613" y="2062163"/>
          <p14:tracePt t="52128" x="582613" y="2047875"/>
          <p14:tracePt t="52135" x="595313" y="2020888"/>
          <p14:tracePt t="52140" x="630238" y="1979613"/>
          <p14:tracePt t="52144" x="719138" y="1890713"/>
          <p14:tracePt t="52154" x="801688" y="1808163"/>
          <p14:tracePt t="52159" x="876300" y="1746250"/>
          <p14:tracePt t="52164" x="979488" y="1692275"/>
          <p14:tracePt t="52170" x="1074738" y="1643063"/>
          <p14:tracePt t="52179" x="1163638" y="1589088"/>
          <p14:tracePt t="52185" x="1254125" y="1554163"/>
          <p14:tracePt t="52189" x="1308100" y="1533525"/>
          <p14:tracePt t="52194" x="1384300" y="1493838"/>
          <p14:tracePt t="52205" x="1444625" y="1485900"/>
          <p14:tracePt t="52209" x="1485900" y="1465263"/>
          <p14:tracePt t="52214" x="1547813" y="1458913"/>
          <p14:tracePt t="52221" x="1603375" y="1444625"/>
          <p14:tracePt t="52229" x="1657350" y="1444625"/>
          <p14:tracePt t="52234" x="1704975" y="1444625"/>
          <p14:tracePt t="52240" x="1773238" y="1444625"/>
          <p14:tracePt t="52250" x="1843088" y="1452563"/>
          <p14:tracePt t="52256" x="1884363" y="1458913"/>
          <p14:tracePt t="52262" x="1958975" y="1473200"/>
          <p14:tracePt t="52264" x="2027238" y="1493838"/>
          <p14:tracePt t="52274" x="2103438" y="1533525"/>
          <p14:tracePt t="52281" x="2192338" y="1568450"/>
          <p14:tracePt t="52287" x="2281238" y="1622425"/>
          <p14:tracePt t="52292" x="2363788" y="1663700"/>
          <p14:tracePt t="52300" x="2424113" y="1704975"/>
          <p14:tracePt t="52306" x="2493963" y="1760538"/>
          <p14:tracePt t="52310" x="2568575" y="1814513"/>
          <p14:tracePt t="52321" x="2603500" y="1862138"/>
          <p14:tracePt t="52324" x="2671763" y="1911350"/>
          <p14:tracePt t="52329" x="2698750" y="1985963"/>
          <p14:tracePt t="52338" x="2733675" y="2047875"/>
          <p14:tracePt t="52345" x="2773363" y="2109788"/>
          <p14:tracePt t="52349" x="2794000" y="2184400"/>
          <p14:tracePt t="52356" x="2801938" y="2252663"/>
          <p14:tracePt t="52359" x="2814638" y="2322513"/>
          <p14:tracePt t="52371" x="2808288" y="2417763"/>
          <p14:tracePt t="52375" x="2787650" y="2520950"/>
          <p14:tracePt t="52380" x="2740025" y="2616200"/>
          <p14:tracePt t="52387" x="2713038" y="2719388"/>
          <p14:tracePt t="52395" x="2663825" y="2814638"/>
          <p14:tracePt t="52402" x="2595563" y="2903538"/>
          <p14:tracePt t="52406" x="2541588" y="3006725"/>
          <p14:tracePt t="52416" x="2473325" y="3095625"/>
          <p14:tracePt t="52421" x="2411413" y="3184525"/>
          <p14:tracePt t="52425" x="2355850" y="3273425"/>
          <p14:tracePt t="52429" x="2287588" y="3349625"/>
          <p14:tracePt t="52440" x="2246313" y="3397250"/>
          <p14:tracePt t="52444" x="2184400" y="3451225"/>
          <p14:tracePt t="52449" x="2136775" y="3479800"/>
          <p14:tracePt t="52455" x="2062163" y="3513138"/>
          <p14:tracePt t="52465" x="1979613" y="3554413"/>
          <p14:tracePt t="52471" x="1903413" y="3575050"/>
          <p14:tracePt t="52475" x="1801813" y="3609975"/>
          <p14:tracePt t="52480" x="1704975" y="3657600"/>
          <p14:tracePt t="52490" x="1616075" y="3684588"/>
          <p14:tracePt t="52496" x="1520825" y="3711575"/>
          <p14:tracePt t="52500" x="1431925" y="3732213"/>
          <p14:tracePt t="52505" x="1376363" y="3740150"/>
          <p14:tracePt t="52515" x="1293813" y="3740150"/>
          <p14:tracePt t="52521" x="1225550" y="3740150"/>
          <p14:tracePt t="52525" x="1163638" y="3725863"/>
          <p14:tracePt t="52530" x="1095375" y="3705225"/>
          <p14:tracePt t="52540" x="1020763" y="3663950"/>
          <p14:tracePt t="52546" x="958850" y="3609975"/>
          <p14:tracePt t="52552" x="911225" y="3575050"/>
          <p14:tracePt t="52560" x="863600" y="3513138"/>
          <p14:tracePt t="52565" x="814388" y="3430588"/>
          <p14:tracePt t="52571" x="781050" y="3349625"/>
          <p14:tracePt t="52576" x="725488" y="3232150"/>
          <p14:tracePt t="52587" x="684213" y="3074988"/>
          <p14:tracePt t="52590" x="665163" y="2951163"/>
          <p14:tracePt t="52596" x="644525" y="2828925"/>
          <p14:tracePt t="52601" x="630238" y="2705100"/>
          <p14:tracePt t="52611" x="595313" y="2574925"/>
          <p14:tracePt t="52616" x="595313" y="2465388"/>
          <p14:tracePt t="52621" x="582613" y="2370138"/>
          <p14:tracePt t="52626" x="582613" y="2301875"/>
          <p14:tracePt t="52637" x="582613" y="2260600"/>
          <p14:tracePt t="52641" x="588963" y="2205038"/>
          <p14:tracePt t="52646" x="595313" y="2178050"/>
          <p14:tracePt t="52656" x="609600" y="2163763"/>
          <p14:tracePt t="52661" x="609600" y="2143125"/>
          <p14:tracePt t="52666" x="623888" y="2136775"/>
          <p14:tracePt t="52672" x="636588" y="2122488"/>
          <p14:tracePt t="52681" x="671513" y="2089150"/>
          <p14:tracePt t="52687" x="754063" y="2000250"/>
          <p14:tracePt t="52691" x="828675" y="1917700"/>
          <p14:tracePt t="52696" x="890588" y="1876425"/>
          <p14:tracePt t="52706" x="979488" y="1822450"/>
          <p14:tracePt t="52711" x="1068388" y="1781175"/>
          <p14:tracePt t="52717" x="1163638" y="1746250"/>
          <p14:tracePt t="52721" x="1266825" y="1704975"/>
          <p14:tracePt t="52731" x="1363663" y="1677988"/>
          <p14:tracePt t="52737" x="1431925" y="1677988"/>
          <p14:tracePt t="52740" x="1520825" y="1671638"/>
          <p14:tracePt t="52754" x="1603375" y="1671638"/>
          <p14:tracePt t="52757" x="1671638" y="1671638"/>
          <p14:tracePt t="52761" x="1739900" y="1671638"/>
          <p14:tracePt t="52767" x="1814513" y="1692275"/>
          <p14:tracePt t="52776" x="1870075" y="1704975"/>
          <p14:tracePt t="52781" x="1931988" y="1733550"/>
          <p14:tracePt t="52787" x="1979613" y="1752600"/>
          <p14:tracePt t="52791" x="2020888" y="1773238"/>
          <p14:tracePt t="52804" x="2082800" y="1787525"/>
          <p14:tracePt t="52807" x="2130425" y="1828800"/>
          <p14:tracePt t="52811" x="2205038" y="1870075"/>
          <p14:tracePt t="52822" x="2281238" y="1952625"/>
          <p14:tracePt t="52826" x="2349500" y="2012950"/>
          <p14:tracePt t="52832" x="2424113" y="2101850"/>
          <p14:tracePt t="52837" x="2506663" y="2205038"/>
          <p14:tracePt t="52846" x="2562225" y="2335213"/>
          <p14:tracePt t="52853" x="2636838" y="2465388"/>
          <p14:tracePt t="52857" x="2678113" y="2589213"/>
          <p14:tracePt t="52861" x="2740025" y="2705100"/>
          <p14:tracePt t="52873" x="2767013" y="2801938"/>
          <p14:tracePt t="52876" x="2801938" y="2890838"/>
          <p14:tracePt t="52888" x="2835275" y="2951163"/>
          <p14:tracePt t="52891" x="2843213" y="2979738"/>
          <p14:tracePt t="52896" x="2843213" y="3006725"/>
          <p14:tracePt t="52903" x="2843213" y="3027363"/>
          <p14:tracePt t="52909" x="2843213" y="3033713"/>
          <p14:tracePt t="52917" x="2843213" y="3041650"/>
          <p14:tracePt t="52922" x="2835275" y="3041650"/>
          <p14:tracePt t="52927" x="2822575" y="3041650"/>
          <p14:tracePt t="52932" x="2808288" y="3068638"/>
          <p14:tracePt t="52941" x="2767013" y="3136900"/>
          <p14:tracePt t="52947" x="2719388" y="3211513"/>
          <p14:tracePt t="52953" x="2678113" y="3273425"/>
          <p14:tracePt t="52957" x="2595563" y="3349625"/>
          <p14:tracePt t="52969" x="2506663" y="3403600"/>
          <p14:tracePt t="52972" x="2417763" y="3471863"/>
          <p14:tracePt t="52977" x="2308225" y="3548063"/>
          <p14:tracePt t="52982" x="2192338" y="3609975"/>
          <p14:tracePt t="52991" x="2047875" y="3670300"/>
          <p14:tracePt t="52997" x="1917700" y="3705225"/>
          <p14:tracePt t="53003" x="1808163" y="3740150"/>
          <p14:tracePt t="53012" x="1692275" y="3773488"/>
          <p14:tracePt t="53020" x="1595438" y="3794125"/>
          <p14:tracePt t="53023" x="1514475" y="3800475"/>
          <p14:tracePt t="53027" x="1431925" y="3800475"/>
          <p14:tracePt t="53037" x="1355725" y="3787775"/>
          <p14:tracePt t="53042" x="1287463" y="3760788"/>
          <p14:tracePt t="53047" x="1239838" y="3725863"/>
          <p14:tracePt t="53053" x="1177925" y="3684588"/>
          <p14:tracePt t="53062" x="1136650" y="3636963"/>
          <p14:tracePt t="53070" x="1082675" y="3575050"/>
          <p14:tracePt t="53073" x="1041400" y="3500438"/>
          <p14:tracePt t="53077" x="1020763" y="3430588"/>
          <p14:tracePt t="53087" x="973138" y="3328988"/>
          <p14:tracePt t="53092" x="944563" y="3225800"/>
          <p14:tracePt t="53098" x="917575" y="3143250"/>
          <p14:tracePt t="53103" x="911225" y="3048000"/>
          <p14:tracePt t="53112" x="896938" y="2965450"/>
          <p14:tracePt t="53120" x="890588" y="2890838"/>
          <p14:tracePt t="53123" x="890588" y="2808288"/>
          <p14:tracePt t="53133" x="869950" y="2760663"/>
          <p14:tracePt t="53137" x="869950" y="2705100"/>
          <p14:tracePt t="53143" x="869950" y="2663825"/>
          <p14:tracePt t="53148" x="884238" y="2616200"/>
          <p14:tracePt t="53157" x="890588" y="2601913"/>
          <p14:tracePt t="53162" x="890588" y="2581275"/>
          <p14:tracePt t="53170" x="896938" y="2574925"/>
          <p14:tracePt t="53173" x="904875" y="2554288"/>
          <p14:tracePt t="53182" x="917575" y="2533650"/>
          <p14:tracePt t="53189" x="965200" y="2486025"/>
          <p14:tracePt t="53193" x="1006475" y="2424113"/>
          <p14:tracePt t="53206" x="1047750" y="2362200"/>
          <p14:tracePt t="53209" x="1095375" y="2322513"/>
          <p14:tracePt t="53213" x="1171575" y="2246313"/>
          <p14:tracePt t="53220" x="1225550" y="2184400"/>
          <p14:tracePt t="53228" x="1314450" y="2109788"/>
          <p14:tracePt t="53233" x="1403350" y="2027238"/>
          <p14:tracePt t="53237" x="1506538" y="1958975"/>
          <p14:tracePt t="53243" x="1595438" y="1890713"/>
          <p14:tracePt t="53254" x="1692275" y="1862138"/>
          <p14:tracePt t="53258" x="1793875" y="1835150"/>
          <p14:tracePt t="53263" x="1863725" y="1808163"/>
          <p14:tracePt t="53269" x="1911350" y="1808163"/>
          <p14:tracePt t="53279" x="1965325" y="1808163"/>
          <p14:tracePt t="53283" x="2020888" y="1808163"/>
          <p14:tracePt t="53288" x="2054225" y="1828800"/>
          <p14:tracePt t="53299" x="2074863" y="1835150"/>
          <p14:tracePt t="53303" x="2103438" y="1843088"/>
          <p14:tracePt t="53308" x="2116138" y="1849438"/>
          <p14:tracePt t="53313" x="2136775" y="1862138"/>
          <p14:tracePt t="53323" x="2163763" y="1876425"/>
          <p14:tracePt t="53328" x="2184400" y="1903413"/>
          <p14:tracePt t="53333" x="2219325" y="1917700"/>
          <p14:tracePt t="53343" x="2266950" y="1958975"/>
          <p14:tracePt t="53348" x="2308225" y="2020888"/>
          <p14:tracePt t="53354" x="2376488" y="2109788"/>
          <p14:tracePt t="53358" x="2438400" y="2171700"/>
          <p14:tracePt t="53370" x="2506663" y="2273300"/>
          <p14:tracePt t="53373" x="2562225" y="2376488"/>
          <p14:tracePt t="53378" x="2643188" y="2492375"/>
          <p14:tracePt t="53386" x="2713038" y="2595563"/>
          <p14:tracePt t="53394" x="2767013" y="2698750"/>
          <p14:tracePt t="53399" x="2822575" y="2781300"/>
          <p14:tracePt t="53405" x="2855913" y="2841625"/>
          <p14:tracePt t="53408" x="2882900" y="2890838"/>
          <p14:tracePt t="53420" x="2897188" y="2924175"/>
          <p14:tracePt t="53424" x="2897188" y="2938463"/>
          <p14:tracePt t="53429" x="2897188" y="2944813"/>
          <p14:tracePt t="53441" x="2897188" y="2965450"/>
          <p14:tracePt t="53443" x="2897188" y="2971800"/>
          <p14:tracePt t="53448" x="2897188" y="2979738"/>
          <p14:tracePt t="53454" x="2890838" y="2979738"/>
          <p14:tracePt t="53464" x="2876550" y="3000375"/>
          <p14:tracePt t="53469" x="2828925" y="3060700"/>
          <p14:tracePt t="53474" x="2787650" y="3151188"/>
          <p14:tracePt t="53479" x="2719388" y="3252788"/>
          <p14:tracePt t="53489" x="2651125" y="3314700"/>
          <p14:tracePt t="53495" x="2595563" y="3390900"/>
          <p14:tracePt t="53499" x="2547938" y="3444875"/>
          <p14:tracePt t="53505" x="2486025" y="3506788"/>
          <p14:tracePt t="53514" x="2438400" y="3548063"/>
          <p14:tracePt t="53524" x="2322513" y="3630613"/>
          <p14:tracePt t="53529" x="2281238" y="3643313"/>
          <p14:tracePt t="53543" x="2225675" y="3663950"/>
          <p14:tracePt t="53550" x="2212975" y="3670300"/>
          <p14:tracePt t="53559" x="2205038" y="3670300"/>
          <p14:tracePt t="53564" x="2192338" y="3657600"/>
          <p14:tracePt t="53571" x="2171700" y="3649663"/>
          <p14:tracePt t="53574" x="2143125" y="3643313"/>
          <p14:tracePt t="53586" x="2103438" y="3616325"/>
          <p14:tracePt t="53589" x="2041525" y="3581400"/>
          <p14:tracePt t="53595" x="1952625" y="3521075"/>
          <p14:tracePt t="53600" x="1863725" y="3471863"/>
          <p14:tracePt t="53609" x="1760538" y="3397250"/>
          <p14:tracePt t="53615" x="1644650" y="3300413"/>
          <p14:tracePt t="53620" x="1541463" y="3198813"/>
          <p14:tracePt t="53624" x="1444625" y="3089275"/>
          <p14:tracePt t="53636" x="1349375" y="2971800"/>
          <p14:tracePt t="53639" x="1293813" y="2870200"/>
          <p14:tracePt t="53645" x="1219200" y="2781300"/>
          <p14:tracePt t="53652" x="1171575" y="2684463"/>
          <p14:tracePt t="53660" x="1116013" y="2581275"/>
          <p14:tracePt t="53665" x="1095375" y="2492375"/>
          <p14:tracePt t="53670" x="1074738" y="2424113"/>
          <p14:tracePt t="53680" x="1047750" y="2376488"/>
          <p14:tracePt t="53686" x="1047750" y="2335213"/>
          <p14:tracePt t="53689" x="1041400" y="2301875"/>
          <p14:tracePt t="53695" x="1041400" y="2260600"/>
          <p14:tracePt t="53705" x="1041400" y="2225675"/>
          <p14:tracePt t="53710" x="1041400" y="2198688"/>
          <p14:tracePt t="53715" x="1062038" y="2163763"/>
          <p14:tracePt t="53721" x="1082675" y="2116138"/>
          <p14:tracePt t="53730" x="1109663" y="2068513"/>
          <p14:tracePt t="53736" x="1150938" y="2041525"/>
          <p14:tracePt t="53740" x="1177925" y="1992313"/>
          <p14:tracePt t="53753" x="1198563" y="1973263"/>
          <p14:tracePt t="53757" x="1233488" y="1944688"/>
          <p14:tracePt t="53760" x="1274763" y="1903413"/>
          <p14:tracePt t="53765" x="1308100" y="1876425"/>
          <p14:tracePt t="53775" x="1355725" y="1849438"/>
          <p14:tracePt t="53780" x="1376363" y="1835150"/>
          <p14:tracePt t="53786" x="1411288" y="1808163"/>
          <p14:tracePt t="53790" x="1438275" y="1793875"/>
          <p14:tracePt t="53802" x="1458913" y="1781175"/>
          <p14:tracePt t="53805" x="1473200" y="1773238"/>
          <p14:tracePt t="53811" x="1485900" y="1766888"/>
          <p14:tracePt t="53822" x="1500188" y="1760538"/>
          <p14:tracePt t="53825" x="1527175" y="1760538"/>
          <p14:tracePt t="53830" x="1547813" y="1760538"/>
          <p14:tracePt t="53836" x="1574800" y="1760538"/>
          <p14:tracePt t="53846" x="1609725" y="1760538"/>
          <p14:tracePt t="53852" x="1671638" y="1760538"/>
          <p14:tracePt t="53855" x="1746250" y="1793875"/>
          <p14:tracePt t="53860" x="1828800" y="1822450"/>
          <p14:tracePt t="53871" x="1944688" y="1903413"/>
          <p14:tracePt t="53876" x="2068513" y="2000250"/>
          <p14:tracePt t="53880" x="2192338" y="2116138"/>
          <p14:tracePt t="53888" x="2308225" y="2192338"/>
          <p14:tracePt t="53896" x="2397125" y="2293938"/>
          <p14:tracePt t="53903" x="2486025" y="2376488"/>
          <p14:tracePt t="53908" x="2568575" y="2452688"/>
          <p14:tracePt t="53916" x="2630488" y="2506663"/>
          <p14:tracePt t="53921" x="2692400" y="2581275"/>
          <p14:tracePt t="53926" x="2725738" y="2657475"/>
          <p14:tracePt t="53930" x="2767013" y="2705100"/>
          <p14:tracePt t="53941" x="2794000" y="2752725"/>
          <p14:tracePt t="53946" x="2822575" y="2801938"/>
          <p14:tracePt t="53952" x="2835275" y="2820988"/>
          <p14:tracePt t="53955" x="2855913" y="2870200"/>
          <p14:tracePt t="53968" x="2863850" y="2911475"/>
          <p14:tracePt t="53972" x="2863850" y="2951163"/>
          <p14:tracePt t="53976" x="2863850" y="2986088"/>
          <p14:tracePt t="53987" x="2863850" y="3048000"/>
          <p14:tracePt t="53990" x="2863850" y="3101975"/>
          <p14:tracePt t="53996" x="2843213" y="3163888"/>
          <p14:tracePt t="54003" x="2828925" y="3246438"/>
          <p14:tracePt t="54011" x="2822575" y="3308350"/>
          <p14:tracePt t="54018" x="2814638" y="3349625"/>
          <p14:tracePt t="54021" x="2801938" y="3409950"/>
          <p14:tracePt t="54027" x="2787650" y="3444875"/>
          <p14:tracePt t="54036" x="2767013" y="3486150"/>
          <p14:tracePt t="54041" x="2746375" y="3513138"/>
          <p14:tracePt t="54047" x="2725738" y="3533775"/>
          <p14:tracePt t="54056" x="2705100" y="3568700"/>
          <p14:tracePt t="54061" x="2692400" y="3581400"/>
          <p14:tracePt t="54068" x="2657475" y="3595688"/>
          <p14:tracePt t="54071" x="2643188" y="3609975"/>
          <p14:tracePt t="54081" x="2616200" y="3622675"/>
          <p14:tracePt t="54088" x="2574925" y="3630613"/>
          <p14:tracePt t="54091" x="2533650" y="3630613"/>
          <p14:tracePt t="54097" x="2452688" y="3630613"/>
          <p14:tracePt t="54106" x="2343150" y="3630613"/>
          <p14:tracePt t="54112" x="2205038" y="3616325"/>
          <p14:tracePt t="54119" x="2047875" y="3575050"/>
          <p14:tracePt t="54122" x="1855788" y="3533775"/>
          <p14:tracePt t="54132" x="1684338" y="3486150"/>
          <p14:tracePt t="54138" x="1485900" y="3430588"/>
          <p14:tracePt t="54141" x="1328738" y="3349625"/>
          <p14:tracePt t="54148" x="1219200" y="3281363"/>
          <p14:tracePt t="54157" x="1116013" y="3190875"/>
          <p14:tracePt t="54162" x="1020763" y="3095625"/>
          <p14:tracePt t="54169" x="965200" y="3000375"/>
          <p14:tracePt t="54172" x="896938" y="2897188"/>
          <p14:tracePt t="54181" x="842963" y="2781300"/>
          <p14:tracePt t="54188" x="801688" y="2690813"/>
          <p14:tracePt t="54191" x="766763" y="2609850"/>
          <p14:tracePt t="54203" x="746125" y="2520950"/>
          <p14:tracePt t="54206" x="733425" y="2465388"/>
          <p14:tracePt t="54212" x="733425" y="2432050"/>
          <p14:tracePt t="54219" x="725488" y="2417763"/>
          <p14:tracePt t="54227" x="725488" y="2397125"/>
          <p14:tracePt t="54231" x="725488" y="2390775"/>
          <p14:tracePt t="54237" x="733425" y="2382838"/>
          <p14:tracePt t="54247" x="739775" y="2382838"/>
          <p14:tracePt t="54253" x="760413" y="2370138"/>
          <p14:tracePt t="54257" x="814388" y="2314575"/>
          <p14:tracePt t="54263" x="890588" y="2273300"/>
          <p14:tracePt t="54272" x="952500" y="2239963"/>
          <p14:tracePt t="54277" x="1014413" y="2198688"/>
          <p14:tracePt t="54282" x="1074738" y="2171700"/>
          <p14:tracePt t="54287" x="1150938" y="2116138"/>
          <p14:tracePt t="54298" x="1239838" y="2074863"/>
          <p14:tracePt t="54304" x="1314450" y="2033588"/>
          <p14:tracePt t="54307" x="1376363" y="1979613"/>
          <p14:tracePt t="54319" x="1438275" y="1938338"/>
          <p14:tracePt t="54322" x="1500188" y="1876425"/>
          <p14:tracePt t="54327" x="1562100" y="1843088"/>
          <p14:tracePt t="54333" x="1624013" y="1787525"/>
          <p14:tracePt t="54343" x="1671638" y="1773238"/>
          <p14:tracePt t="54348" x="1733550" y="1752600"/>
          <p14:tracePt t="54354" x="1760538" y="1746250"/>
          <p14:tracePt t="54357" x="1801813" y="1746250"/>
          <p14:tracePt t="54370" x="1828800" y="1746250"/>
          <p14:tracePt t="54373" x="1855788" y="1746250"/>
          <p14:tracePt t="54378" x="1890713" y="1746250"/>
          <p14:tracePt t="54387" x="1903413" y="1760538"/>
          <p14:tracePt t="54393" x="1917700" y="1766888"/>
          <p14:tracePt t="54398" x="1931988" y="1773238"/>
          <p14:tracePt t="54404" x="1965325" y="1801813"/>
          <p14:tracePt t="54413" x="1979613" y="1814513"/>
          <p14:tracePt t="54419" x="2006600" y="1835150"/>
          <p14:tracePt t="54422" x="2020888" y="1862138"/>
          <p14:tracePt t="54429" x="2062163" y="1903413"/>
          <p14:tracePt t="54437" x="2103438" y="1958975"/>
          <p14:tracePt t="54443" x="2157413" y="2020888"/>
          <p14:tracePt t="54447" x="2198688" y="2095500"/>
          <p14:tracePt t="54458" x="2254250" y="2171700"/>
          <p14:tracePt t="54462" x="2308225" y="2266950"/>
          <p14:tracePt t="54469" x="2363788" y="2382838"/>
          <p14:tracePt t="54473" x="2411413" y="2500313"/>
          <p14:tracePt t="54486" x="2465388" y="2595563"/>
          <p14:tracePt t="54489" x="2486025" y="2684463"/>
          <p14:tracePt t="54493" x="2520950" y="2760663"/>
          <p14:tracePt t="54499" x="2541588" y="2814638"/>
          <p14:tracePt t="54508" x="2547938" y="2876550"/>
          <p14:tracePt t="54513" x="2568575" y="2911475"/>
          <p14:tracePt t="54519" x="2568575" y="2938463"/>
          <p14:tracePt t="54528" x="2562225" y="2951163"/>
          <p14:tracePt t="54536" x="2562225" y="2959100"/>
          <p14:tracePt t="54539" x="2554288" y="2965450"/>
          <p14:tracePt t="54543" x="2547938" y="2971800"/>
          <p14:tracePt t="54555" x="2527300" y="2986088"/>
          <p14:tracePt t="54558" x="2500313" y="3027363"/>
          <p14:tracePt t="54564" x="2438400" y="3081338"/>
          <p14:tracePt t="54570" x="2355850" y="3170238"/>
          <p14:tracePt t="54578" x="2293938" y="3260725"/>
          <p14:tracePt t="54586" x="2198688" y="3362325"/>
          <p14:tracePt t="54589" x="2103438" y="3479800"/>
          <p14:tracePt t="54593" x="2027238" y="3581400"/>
          <p14:tracePt t="54604" x="1944688" y="3684588"/>
          <p14:tracePt t="54608" x="1870075" y="3767138"/>
          <p14:tracePt t="54613" x="1801813" y="3829050"/>
          <p14:tracePt t="54619" x="1739900" y="3870325"/>
          <p14:tracePt t="54628" x="1684338" y="3897313"/>
          <p14:tracePt t="54636" x="1624013" y="3917950"/>
          <p14:tracePt t="54639" x="1568450" y="3930650"/>
          <p14:tracePt t="54644" x="1493838" y="3938588"/>
          <p14:tracePt t="54656" x="1438275" y="3938588"/>
          <p14:tracePt t="54658" x="1370013" y="3938588"/>
          <p14:tracePt t="54664" x="1293813" y="3924300"/>
          <p14:tracePt t="54670" x="1254125" y="3903663"/>
          <p14:tracePt t="54679" x="1192213" y="3862388"/>
          <p14:tracePt t="54685" x="1123950" y="3814763"/>
          <p14:tracePt t="54691" x="1074738" y="3740150"/>
          <p14:tracePt t="54693" x="1014413" y="3636963"/>
          <p14:tracePt t="54704" x="944563" y="3533775"/>
          <p14:tracePt t="54709" x="904875" y="3424238"/>
          <p14:tracePt t="54714" x="842963" y="3273425"/>
          <p14:tracePt t="54720" x="793750" y="3151188"/>
          <p14:tracePt t="54728" x="746125" y="3006725"/>
          <p14:tracePt t="54735" x="725488" y="2897188"/>
          <p14:tracePt t="54739" x="704850" y="2808288"/>
          <p14:tracePt t="54751" x="704850" y="2752725"/>
          <p14:tracePt t="54754" x="698500" y="2725738"/>
          <p14:tracePt t="54759" x="698500" y="2698750"/>
          <p14:tracePt t="54774" x="698500" y="2684463"/>
          <p14:tracePt t="54779" x="698500" y="2678113"/>
          <p14:tracePt t="54785" x="698500" y="2671763"/>
          <p14:tracePt t="54801" x="704850" y="2671763"/>
          <p14:tracePt t="54804" x="712788" y="2663825"/>
          <p14:tracePt t="54809" x="739775" y="2651125"/>
          <p14:tracePt t="54815" x="793750" y="2589213"/>
          <p14:tracePt t="54824" x="869950" y="2533650"/>
          <p14:tracePt t="54829" x="938213" y="2459038"/>
          <p14:tracePt t="54835" x="1000125" y="2417763"/>
          <p14:tracePt t="54844" x="1074738" y="2349500"/>
          <p14:tracePt t="54852" x="1123950" y="2301875"/>
          <p14:tracePt t="54856" x="1198563" y="2232025"/>
          <p14:tracePt t="54859" x="1274763" y="2192338"/>
          <p14:tracePt t="54872" x="1328738" y="2143125"/>
          <p14:tracePt t="54874" x="1397000" y="2101850"/>
          <p14:tracePt t="54879" x="1452563" y="2047875"/>
          <p14:tracePt t="54885" x="1514475" y="2020888"/>
          <p14:tracePt t="54904" x="1644650" y="1924050"/>
          <p14:tracePt t="54915" x="1692275" y="1903413"/>
          <p14:tracePt t="54920" x="1725613" y="1897063"/>
          <p14:tracePt t="54924" x="1781175" y="1876425"/>
          <p14:tracePt t="54930" x="1814513" y="1882775"/>
          <p14:tracePt t="54940" x="1876425" y="1897063"/>
          <p14:tracePt t="54945" x="1917700" y="1903413"/>
          <p14:tracePt t="54955" x="2020888" y="1931988"/>
          <p14:tracePt t="54965" x="2095500" y="1965325"/>
          <p14:tracePt t="54973" x="2171700" y="1992313"/>
          <p14:tracePt t="54975" x="2254250" y="2012950"/>
          <p14:tracePt t="54986" x="2301875" y="2033588"/>
          <p14:tracePt t="54989" x="2370138" y="2047875"/>
          <p14:tracePt t="54995" x="2417763" y="2062163"/>
          <p14:tracePt t="55001" x="2479675" y="2082800"/>
          <p14:tracePt t="55010" x="2506663" y="2089150"/>
          <p14:tracePt t="55015" x="2568575" y="2109788"/>
          <p14:tracePt t="55021" x="2616200" y="2130425"/>
          <p14:tracePt t="55025" x="2663825" y="2157413"/>
          <p14:tracePt t="55036" x="2713038" y="2198688"/>
          <p14:tracePt t="55039" x="2773363" y="2252663"/>
          <p14:tracePt t="55045" x="2855913" y="2328863"/>
          <p14:tracePt t="55052" x="2897188" y="2403475"/>
          <p14:tracePt t="55060" x="2944813" y="2465388"/>
          <p14:tracePt t="55065" x="2992438" y="2541588"/>
          <p14:tracePt t="55071" x="3006725" y="2601913"/>
          <p14:tracePt t="55080" x="3027363" y="2622550"/>
          <p14:tracePt t="55088" x="3041650" y="2657475"/>
          <p14:tracePt t="55090" x="3041650" y="2678113"/>
          <p14:tracePt t="55095" x="3041650" y="2690813"/>
          <p14:tracePt t="55105" x="3041650" y="2698750"/>
          <p14:tracePt t="55110" x="3033713" y="2705100"/>
          <p14:tracePt t="55118" x="3027363" y="2705100"/>
          <p14:tracePt t="55136" x="3021013" y="2705100"/>
          <p14:tracePt t="55140" x="3006725" y="2711450"/>
          <p14:tracePt t="55151" x="2992438" y="2725738"/>
          <p14:tracePt t="55155" x="2952750" y="2781300"/>
          <p14:tracePt t="55160" x="2911475" y="2828925"/>
          <p14:tracePt t="55168" x="2855913" y="2917825"/>
          <p14:tracePt t="55176" x="2814638" y="3013075"/>
          <p14:tracePt t="55181" x="2767013" y="3116263"/>
          <p14:tracePt t="55187" x="2740025" y="3205163"/>
          <p14:tracePt t="55191" x="2705100" y="3252788"/>
          <p14:tracePt t="55202" x="2678113" y="3321050"/>
          <p14:tracePt t="55205" x="2651125" y="3362325"/>
          <p14:tracePt t="55210" x="2622550" y="3409950"/>
          <p14:tracePt t="55218" x="2609850" y="3430588"/>
          <p14:tracePt t="55226" x="2582863" y="3444875"/>
          <p14:tracePt t="55230" x="2562225" y="3465513"/>
          <p14:tracePt t="55236" x="2547938" y="3471863"/>
          <p14:tracePt t="55241" x="2520950" y="3479800"/>
          <p14:tracePt t="55251" x="2493963" y="3486150"/>
          <p14:tracePt t="55256" x="2459038" y="3492500"/>
          <p14:tracePt t="55261" x="2432050" y="3492500"/>
          <p14:tracePt t="55271" x="2370138" y="3479800"/>
          <p14:tracePt t="55276" x="2301875" y="3471863"/>
          <p14:tracePt t="55281" x="2225675" y="3438525"/>
          <p14:tracePt t="55286" x="2130425" y="3403600"/>
          <p14:tracePt t="55296" x="2000250" y="3370263"/>
          <p14:tracePt t="55301" x="1855788" y="3314700"/>
          <p14:tracePt t="55306" x="1746250" y="3267075"/>
          <p14:tracePt t="55311" x="1616075" y="3211513"/>
          <p14:tracePt t="55321" x="1514475" y="3151188"/>
          <p14:tracePt t="55326" x="1423988" y="3095625"/>
          <p14:tracePt t="55331" x="1335088" y="3041650"/>
          <p14:tracePt t="55336" x="1246188" y="2965450"/>
          <p14:tracePt t="55346" x="1157288" y="2897188"/>
          <p14:tracePt t="55353" x="1095375" y="2808288"/>
          <p14:tracePt t="55357" x="1014413" y="2719388"/>
          <p14:tracePt t="55368" x="944563" y="2616200"/>
          <p14:tracePt t="55372" x="904875" y="2500313"/>
          <p14:tracePt t="55377" x="869950" y="2390775"/>
          <p14:tracePt t="55381" x="835025" y="2266950"/>
          <p14:tracePt t="55391" x="808038" y="2143125"/>
          <p14:tracePt t="55396" x="808038" y="2047875"/>
          <p14:tracePt t="55401" x="808038" y="1979613"/>
          <p14:tracePt t="55406" x="808038" y="1944688"/>
          <p14:tracePt t="55418" x="808038" y="1903413"/>
          <p14:tracePt t="55421" x="808038" y="1890713"/>
          <p14:tracePt t="55427" x="808038" y="1876425"/>
          <p14:tracePt t="55432" x="808038" y="1870075"/>
          <p14:tracePt t="55441" x="814388" y="1862138"/>
          <p14:tracePt t="55452" x="822325" y="1862138"/>
          <p14:tracePt t="55456" x="835025" y="1862138"/>
          <p14:tracePt t="55468" x="849313" y="1835150"/>
          <p14:tracePt t="55472" x="896938" y="1801813"/>
          <p14:tracePt t="55477" x="985838" y="1698625"/>
          <p14:tracePt t="55481" x="1074738" y="1616075"/>
          <p14:tracePt t="55492" x="1163638" y="1562100"/>
          <p14:tracePt t="55497" x="1239838" y="1506538"/>
          <p14:tracePt t="55502" x="1314450" y="1479550"/>
          <p14:tracePt t="55507" x="1390650" y="1444625"/>
          <p14:tracePt t="55518" x="1444625" y="1423988"/>
          <p14:tracePt t="55521" x="1533525" y="1397000"/>
          <p14:tracePt t="55526" x="1603375" y="1376363"/>
          <p14:tracePt t="55532" x="1677988" y="1363663"/>
          <p14:tracePt t="55542" x="1719263" y="1363663"/>
          <p14:tracePt t="55548" x="1787525" y="1363663"/>
          <p14:tracePt t="55553" x="1828800" y="1363663"/>
          <p14:tracePt t="55557" x="1876425" y="1376363"/>
          <p14:tracePt t="55569" x="1911350" y="1382713"/>
          <p14:tracePt t="55571" x="1944688" y="1411288"/>
          <p14:tracePt t="55577" x="1965325" y="1417638"/>
          <p14:tracePt t="55586" x="1979613" y="1423988"/>
          <p14:tracePt t="55592" x="1993900" y="1438275"/>
          <p14:tracePt t="55597" x="2000250" y="1452563"/>
          <p14:tracePt t="55602" x="2012950" y="1458913"/>
          <p14:tracePt t="55611" x="2012950" y="1479550"/>
          <p14:tracePt t="55617" x="2020888" y="1485900"/>
          <p14:tracePt t="55621" x="2027238" y="1500188"/>
          <p14:tracePt t="55626" x="2054225" y="1547813"/>
          <p14:tracePt t="55637" x="2089150" y="1616075"/>
          <p14:tracePt t="55642" x="2143125" y="1704975"/>
          <p14:tracePt t="55648" x="2198688" y="1793875"/>
          <p14:tracePt t="55658" x="2266950" y="1911350"/>
          <p14:tracePt t="55661" x="2308225" y="2033588"/>
          <p14:tracePt t="55668" x="2397125" y="2184400"/>
          <p14:tracePt t="55672" x="2459038" y="2314575"/>
          <p14:tracePt t="55685" x="2506663" y="2438400"/>
          <p14:tracePt t="55688" x="2541588" y="2554288"/>
          <p14:tracePt t="55693" x="2582863" y="2651125"/>
          <p14:tracePt t="55698" x="2589213" y="2725738"/>
          <p14:tracePt t="55707" x="2603500" y="2781300"/>
          <p14:tracePt t="55712" x="2603500" y="2835275"/>
          <p14:tracePt t="55719" x="2603500" y="2862263"/>
          <p14:tracePt t="55722" x="2603500" y="2882900"/>
          <p14:tracePt t="55734" x="2603500" y="2897188"/>
          <p14:tracePt t="55737" x="2595563" y="2911475"/>
          <p14:tracePt t="55745" x="2568575" y="2930525"/>
          <p14:tracePt t="55753" x="2554288" y="2959100"/>
          <p14:tracePt t="55758" x="2541588" y="2986088"/>
          <p14:tracePt t="55763" x="2506663" y="3013075"/>
          <p14:tracePt t="55768" x="2438400" y="3081338"/>
          <p14:tracePt t="55778" x="2363788" y="3136900"/>
          <p14:tracePt t="55784" x="2287588" y="3211513"/>
          <p14:tracePt t="55788" x="2184400" y="3287713"/>
          <p14:tracePt t="55793" x="2082800" y="3382963"/>
          <p14:tracePt t="55804" x="1979613" y="3471863"/>
          <p14:tracePt t="55808" x="1890713" y="3568700"/>
          <p14:tracePt t="55812" x="1787525" y="3643313"/>
          <p14:tracePt t="55819" x="1719263" y="3698875"/>
          <p14:tracePt t="55828" x="1651000" y="3740150"/>
          <p14:tracePt t="55834" x="1574800" y="3773488"/>
          <p14:tracePt t="55838" x="1541463" y="3787775"/>
          <p14:tracePt t="55844" x="1506538" y="3814763"/>
          <p14:tracePt t="55855" x="1473200" y="3814763"/>
          <p14:tracePt t="55858" x="1444625" y="3814763"/>
          <p14:tracePt t="55863" x="1390650" y="3814763"/>
          <p14:tracePt t="55869" x="1328738" y="3800475"/>
          <p14:tracePt t="55879" x="1274763" y="3794125"/>
          <p14:tracePt t="55885" x="1177925" y="3760788"/>
          <p14:tracePt t="55888" x="1089025" y="3725863"/>
          <p14:tracePt t="55893" x="985838" y="3670300"/>
          <p14:tracePt t="55905" x="884238" y="3602038"/>
          <p14:tracePt t="55908" x="781050" y="3513138"/>
          <p14:tracePt t="55914" x="712788" y="3424238"/>
          <p14:tracePt t="55919" x="636588" y="3335338"/>
          <p14:tracePt t="55929" x="582613" y="3232150"/>
          <p14:tracePt t="55935" x="514350" y="3116263"/>
          <p14:tracePt t="55938" x="465138" y="3000375"/>
          <p14:tracePt t="55944" x="417513" y="2890838"/>
          <p14:tracePt t="55954" x="390525" y="2781300"/>
          <p14:tracePt t="55959" x="363538" y="2678113"/>
          <p14:tracePt t="55964" x="355600" y="2636838"/>
          <p14:tracePt t="55973" x="355600" y="2581275"/>
          <p14:tracePt t="55979" x="342900" y="2547938"/>
          <p14:tracePt t="55984" x="342900" y="2533650"/>
          <p14:tracePt t="55989" x="342900" y="2506663"/>
          <p14:tracePt t="56003" x="349250" y="2506663"/>
          <p14:tracePt t="56009" x="355600" y="2506663"/>
          <p14:tracePt t="56014" x="363538" y="2506663"/>
          <p14:tracePt t="56024" x="376238" y="2500313"/>
          <p14:tracePt t="56029" x="396875" y="2479675"/>
          <p14:tracePt t="56035" x="465138" y="2444750"/>
          <p14:tracePt t="56038" x="541338" y="2376488"/>
          <p14:tracePt t="56051" x="588963" y="2341563"/>
          <p14:tracePt t="56054" x="644525" y="2287588"/>
          <p14:tracePt t="56062" x="692150" y="2246313"/>
          <p14:tracePt t="56070" x="754063" y="2198688"/>
          <p14:tracePt t="56074" x="787400" y="2171700"/>
          <p14:tracePt t="56079" x="828675" y="2143125"/>
          <p14:tracePt t="56085" x="849313" y="2109788"/>
          <p14:tracePt t="56094" x="869950" y="2082800"/>
          <p14:tracePt t="56100" x="896938" y="2068513"/>
          <p14:tracePt t="56104" x="923925" y="2047875"/>
          <p14:tracePt t="56110" x="938213" y="2027238"/>
          <p14:tracePt t="56120" x="952500" y="2012950"/>
          <p14:tracePt t="56124" x="979488" y="2006600"/>
          <p14:tracePt t="56129" x="993775" y="1992313"/>
          <p14:tracePt t="56135" x="1006475" y="1992313"/>
          <p14:tracePt t="56144" x="1014413" y="1992313"/>
          <p14:tracePt t="56150" x="1035050" y="1985963"/>
          <p14:tracePt t="56154" x="1074738" y="1985963"/>
          <p14:tracePt t="56166" x="1082675" y="1985963"/>
          <p14:tracePt t="56168" x="1123950" y="1985963"/>
          <p14:tracePt t="56175" x="1157288" y="1985963"/>
          <p14:tracePt t="56179" x="1192213" y="1985963"/>
          <p14:tracePt t="56189" x="1233488" y="1985963"/>
          <p14:tracePt t="56194" x="1274763" y="1985963"/>
          <p14:tracePt t="56201" x="1328738" y="2000250"/>
          <p14:tracePt t="56204" x="1363663" y="2000250"/>
          <p14:tracePt t="56216" x="1411288" y="2006600"/>
          <p14:tracePt t="56219" x="1465263" y="2006600"/>
          <p14:tracePt t="56225" x="1514475" y="2012950"/>
          <p14:tracePt t="56234" x="1568450" y="2027238"/>
          <p14:tracePt t="56239" x="1616075" y="2033588"/>
          <p14:tracePt t="56244" x="1671638" y="2041525"/>
          <p14:tracePt t="56251" x="1733550" y="2074863"/>
          <p14:tracePt t="56260" x="1793875" y="2101850"/>
          <p14:tracePt t="56267" x="1870075" y="2136775"/>
          <p14:tracePt t="56271" x="1944688" y="2192338"/>
          <p14:tracePt t="56275" x="2020888" y="2232025"/>
          <p14:tracePt t="56286" x="2082800" y="2293938"/>
          <p14:tracePt t="56290" x="2130425" y="2335213"/>
          <p14:tracePt t="56295" x="2184400" y="2382838"/>
          <p14:tracePt t="56301" x="2219325" y="2432050"/>
          <p14:tracePt t="56310" x="2254250" y="2479675"/>
          <p14:tracePt t="56317" x="2301875" y="2533650"/>
          <p14:tracePt t="56322" x="2343150" y="2595563"/>
          <p14:tracePt t="56324" x="2382838" y="2643188"/>
          <p14:tracePt t="56336" x="2411413" y="2732088"/>
          <p14:tracePt t="56339" x="2432050" y="2801938"/>
          <p14:tracePt t="56344" x="2479675" y="2903538"/>
          <p14:tracePt t="56355" x="2500313" y="2971800"/>
          <p14:tracePt t="56360" x="2520950" y="3060700"/>
          <p14:tracePt t="56367" x="2541588" y="3143250"/>
          <p14:tracePt t="56372" x="2554288" y="3219450"/>
          <p14:tracePt t="56380" x="2562225" y="3260725"/>
          <p14:tracePt t="56387" x="2582863" y="3335338"/>
          <p14:tracePt t="56389" x="2582863" y="3376613"/>
          <p14:tracePt t="56395" x="2582863" y="3417888"/>
          <p14:tracePt t="56405" x="2589213" y="3451225"/>
          <p14:tracePt t="56410" x="2589213" y="3492500"/>
          <p14:tracePt t="56417" x="2595563" y="3513138"/>
          <p14:tracePt t="56420" x="2595563" y="3527425"/>
          <p14:tracePt t="56430" x="2595563" y="3560763"/>
          <p14:tracePt t="56440" x="2589213" y="3568700"/>
          <p14:tracePt t="56455" x="2589213" y="3575050"/>
          <p14:tracePt t="56460" x="2574925" y="3575050"/>
          <p14:tracePt t="56490" x="2568575" y="3575050"/>
          <p14:tracePt t="56500" x="2562225" y="3575050"/>
          <p14:tracePt t="56506" x="2541588" y="3575050"/>
          <p14:tracePt t="56510" x="2506663" y="3581400"/>
          <p14:tracePt t="56517" x="2465388" y="3581400"/>
          <p14:tracePt t="56526" x="2411413" y="3595688"/>
          <p14:tracePt t="56530" x="2355850" y="3595688"/>
          <p14:tracePt t="56536" x="2273300" y="3595688"/>
          <p14:tracePt t="56541" x="2192338" y="3595688"/>
          <p14:tracePt t="56552" x="2103438" y="3595688"/>
          <p14:tracePt t="56556" x="2033588" y="3595688"/>
          <p14:tracePt t="56561" x="1965325" y="3589338"/>
          <p14:tracePt t="56567" x="1884363" y="3568700"/>
          <p14:tracePt t="56576" x="1793875" y="3560763"/>
          <p14:tracePt t="56580" x="1725613" y="3527425"/>
          <p14:tracePt t="56587" x="1624013" y="3492500"/>
          <p14:tracePt t="56590" x="1541463" y="3459163"/>
          <p14:tracePt t="56601" x="1452563" y="3403600"/>
          <p14:tracePt t="56605" x="1376363" y="3362325"/>
          <p14:tracePt t="56610" x="1301750" y="3287713"/>
          <p14:tracePt t="56617" x="1219200" y="3219450"/>
          <p14:tracePt t="56626" x="1144588" y="3116263"/>
          <p14:tracePt t="56630" x="1074738" y="3021013"/>
          <p14:tracePt t="56637" x="1006475" y="2903538"/>
          <p14:tracePt t="56647" x="944563" y="2773363"/>
          <p14:tracePt t="56652" x="876300" y="2657475"/>
          <p14:tracePt t="56656" x="842963" y="2547938"/>
          <p14:tracePt t="56660" x="814388" y="2452688"/>
          <p14:tracePt t="56671" x="787400" y="2349500"/>
          <p14:tracePt t="56676" x="781050" y="2239963"/>
          <p14:tracePt t="56683" x="760413" y="2143125"/>
          <p14:tracePt t="56686" x="760413" y="2047875"/>
          <p14:tracePt t="56697" x="760413" y="2006600"/>
          <p14:tracePt t="56703" x="760413" y="1944688"/>
          <p14:tracePt t="56706" x="760413" y="1938338"/>
          <p14:tracePt t="56718" x="760413" y="1924050"/>
          <p14:tracePt t="56721" x="760413" y="1911350"/>
          <p14:tracePt t="56733" x="766763" y="1903413"/>
          <p14:tracePt t="56741" x="774700" y="1903413"/>
          <p14:tracePt t="56747" x="781050" y="1897063"/>
          <p14:tracePt t="56752" x="801688" y="1897063"/>
          <p14:tracePt t="56756" x="835025" y="1870075"/>
          <p14:tracePt t="56767" x="911225" y="1814513"/>
          <p14:tracePt t="56771" x="958850" y="1773238"/>
          <p14:tracePt t="56777" x="1006475" y="1746250"/>
          <p14:tracePt t="56783" x="1062038" y="1684338"/>
          <p14:tracePt t="56791" x="1144588" y="1643063"/>
          <p14:tracePt t="56797" x="1233488" y="1589088"/>
          <p14:tracePt t="56802" x="1308100" y="1568450"/>
          <p14:tracePt t="56811" x="1376363" y="1547813"/>
          <p14:tracePt t="56817" x="1452563" y="1527175"/>
          <p14:tracePt t="56822" x="1533525" y="1527175"/>
          <p14:tracePt t="56827" x="1589088" y="1527175"/>
          <p14:tracePt t="56837" x="1657350" y="1527175"/>
          <p14:tracePt t="56842" x="1719263" y="1527175"/>
          <p14:tracePt t="56849" x="1760538" y="1547813"/>
          <p14:tracePt t="56857" x="1808163" y="1554163"/>
          <p14:tracePt t="56862" x="1855788" y="1582738"/>
          <p14:tracePt t="56868" x="1931988" y="1622425"/>
          <p14:tracePt t="56871" x="1979613" y="1657350"/>
          <p14:tracePt t="56884" x="2054225" y="1698625"/>
          <p14:tracePt t="56888" x="2116138" y="1752600"/>
          <p14:tracePt t="56901" x="2233613" y="1862138"/>
          <p14:tracePt t="56907" x="2281238" y="1938338"/>
          <p14:tracePt t="56912" x="2335213" y="2000250"/>
          <p14:tracePt t="56917" x="2376488" y="2089150"/>
          <p14:tracePt t="56927" x="2432050" y="2163763"/>
          <p14:tracePt t="56932" x="2465388" y="2252663"/>
          <p14:tracePt t="56939" x="2493963" y="2301875"/>
          <p14:tracePt t="56944" x="2527300" y="2376488"/>
          <p14:tracePt t="56954" x="2547938" y="2432050"/>
          <p14:tracePt t="56957" x="2562225" y="2479675"/>
          <p14:tracePt t="56962" x="2574925" y="2527300"/>
          <p14:tracePt t="56967" x="2582863" y="2568575"/>
          <p14:tracePt t="56977" x="2582863" y="2601913"/>
          <p14:tracePt t="56983" x="2589213" y="2630488"/>
          <p14:tracePt t="56987" x="2589213" y="2651125"/>
          <p14:tracePt t="57003" x="2589213" y="2705100"/>
          <p14:tracePt t="57007" x="2589213" y="2740025"/>
          <p14:tracePt t="57012" x="2589213" y="2787650"/>
          <p14:tracePt t="57022" x="2589213" y="2841625"/>
          <p14:tracePt t="57028" x="2589213" y="2917825"/>
          <p14:tracePt t="57033" x="2589213" y="2986088"/>
          <p14:tracePt t="57037" x="2589213" y="3041650"/>
          <p14:tracePt t="57050" x="2574925" y="3095625"/>
          <p14:tracePt t="57052" x="2568575" y="3143250"/>
          <p14:tracePt t="57058" x="2562225" y="3198813"/>
          <p14:tracePt t="57068" x="2554288" y="3232150"/>
          <p14:tracePt t="57073" x="2533650" y="3267075"/>
          <p14:tracePt t="57078" x="2520950" y="3281363"/>
          <p14:tracePt t="57083" x="2513013" y="3294063"/>
          <p14:tracePt t="57093" x="2513013" y="3300413"/>
          <p14:tracePt t="57100" x="2506663" y="3308350"/>
          <p14:tracePt t="57105" x="2500313" y="3308350"/>
          <p14:tracePt t="57107" x="2493963" y="3308350"/>
          <p14:tracePt t="57123" x="2486025" y="3308350"/>
          <p14:tracePt t="57128" x="2486025" y="3321050"/>
          <p14:tracePt t="57134" x="2479675" y="3321050"/>
          <p14:tracePt t="57143" x="2459038" y="3328988"/>
          <p14:tracePt t="57150" x="2432050" y="3335338"/>
          <p14:tracePt t="57153" x="2411413" y="3341688"/>
          <p14:tracePt t="57158" x="2370138" y="3355975"/>
          <p14:tracePt t="57169" x="2322513" y="3376613"/>
          <p14:tracePt t="57173" x="2266950" y="3390900"/>
          <p14:tracePt t="57178" x="2225675" y="3409950"/>
          <p14:tracePt t="57184" x="2171700" y="3424238"/>
          <p14:tracePt t="57193" x="2136775" y="3430588"/>
          <p14:tracePt t="57200" x="2095500" y="3438525"/>
          <p14:tracePt t="57203" x="2074863" y="3444875"/>
          <p14:tracePt t="57208" x="2062163" y="3444875"/>
          <p14:tracePt t="57218" x="2047875" y="3451225"/>
          <p14:tracePt t="57223" x="2020888" y="3451225"/>
          <p14:tracePt t="57228" x="2006600" y="3451225"/>
          <p14:tracePt t="57243" x="1993900" y="3451225"/>
          <p14:tracePt t="57249" x="1958975" y="3451225"/>
          <p14:tracePt t="57253" x="1944688" y="3451225"/>
          <p14:tracePt t="57258" x="1924050" y="3444875"/>
          <p14:tracePt t="57263" x="1903413" y="3444875"/>
          <p14:tracePt t="57274" x="1870075" y="3444875"/>
          <p14:tracePt t="57278" x="1849438" y="3444875"/>
          <p14:tracePt t="57284" x="1808163" y="3444875"/>
          <p14:tracePt t="57290" x="1781175" y="3444875"/>
          <p14:tracePt t="57300" x="1746250" y="3444875"/>
          <p14:tracePt t="57303" x="1719263" y="3444875"/>
          <p14:tracePt t="57308" x="1684338" y="3444875"/>
          <p14:tracePt t="57316" x="1644650" y="3438525"/>
          <p14:tracePt t="57323" x="1616075" y="3438525"/>
          <p14:tracePt t="57329" x="1589088" y="3430588"/>
          <p14:tracePt t="57334" x="1547813" y="3430588"/>
          <p14:tracePt t="57338" x="1514475" y="3417888"/>
          <p14:tracePt t="57350" x="1458913" y="3397250"/>
          <p14:tracePt t="57353" x="1423988" y="3390900"/>
          <p14:tracePt t="57359" x="1363663" y="3355975"/>
          <p14:tracePt t="57366" x="1314450" y="3335338"/>
          <p14:tracePt t="57374" x="1254125" y="3294063"/>
          <p14:tracePt t="57378" x="1198563" y="3267075"/>
          <p14:tracePt t="57386" x="1157288" y="3240088"/>
          <p14:tracePt t="57388" x="1130300" y="3205163"/>
          <p14:tracePt t="57400" x="1089025" y="3184525"/>
          <p14:tracePt t="57403" x="1062038" y="3163888"/>
          <p14:tracePt t="57409" x="1041400" y="3136900"/>
          <p14:tracePt t="57419" x="1014413" y="3101975"/>
          <p14:tracePt t="57424" x="985838" y="3074988"/>
          <p14:tracePt t="57430" x="979488" y="3060700"/>
          <p14:tracePt t="57434" x="973138" y="3041650"/>
          <p14:tracePt t="57444" x="965200" y="3033713"/>
          <p14:tracePt t="57450" x="958850" y="3021013"/>
          <p14:tracePt t="57459" x="952500" y="3013075"/>
          <p14:tracePt t="57469" x="952500" y="3000375"/>
          <p14:tracePt t="57473" x="944563" y="3000375"/>
          <p14:tracePt t="57479" x="944563" y="2992438"/>
          <p14:tracePt t="57485" x="944563" y="2979738"/>
          <p14:tracePt t="57493" x="944563" y="2971800"/>
          <p14:tracePt t="57504" x="944563" y="2965450"/>
          <p14:tracePt t="57518" x="944563" y="2959100"/>
          <p14:tracePt t="57543" x="944563" y="2951163"/>
          <p14:tracePt t="57553" x="944563" y="2938463"/>
          <p14:tracePt t="57559" x="944563" y="2897188"/>
          <p14:tracePt t="57569" x="931863" y="2841625"/>
          <p14:tracePt t="57574" x="923925" y="2740025"/>
          <p14:tracePt t="57579" x="896938" y="2630488"/>
          <p14:tracePt t="57585" x="890588" y="2506663"/>
          <p14:tracePt t="57594" x="863600" y="2370138"/>
          <p14:tracePt t="57602" x="828675" y="2212975"/>
          <p14:tracePt t="57604" x="808038" y="2089150"/>
          <p14:tracePt t="57609" x="793750" y="1979613"/>
          <p14:tracePt t="57619" x="787400" y="1903413"/>
          <p14:tracePt t="57624" x="774700" y="1862138"/>
          <p14:tracePt t="57629" x="766763" y="1828800"/>
          <p14:tracePt t="57635" x="766763" y="1814513"/>
          <p14:tracePt t="57644" x="766763" y="1801813"/>
          <p14:tracePt t="57654" x="766763" y="1793875"/>
          <p14:tracePt t="57679" x="774700" y="1793875"/>
          <p14:tracePt t="57694" x="781050" y="1793875"/>
          <p14:tracePt t="57700" x="787400" y="1793875"/>
          <p14:tracePt t="57719" x="793750" y="1793875"/>
          <p14:tracePt t="57774" x="801688" y="1793875"/>
          <p14:tracePt t="57794" x="814388" y="1793875"/>
          <p14:tracePt t="57805" x="822325" y="1793875"/>
          <p14:tracePt t="57810" x="828675" y="1793875"/>
          <p14:tracePt t="57820" x="849313" y="1787525"/>
          <p14:tracePt t="57825" x="869950" y="1760538"/>
          <p14:tracePt t="57833" x="917575" y="1739900"/>
          <p14:tracePt t="57840" x="938213" y="1719263"/>
          <p14:tracePt t="57845" x="985838" y="1712913"/>
          <p14:tracePt t="57851" x="1020763" y="1692275"/>
          <p14:tracePt t="57855" x="1089025" y="1671638"/>
          <p14:tracePt t="57866" x="1136650" y="1651000"/>
          <p14:tracePt t="57870" x="1192213" y="1651000"/>
          <p14:tracePt t="57875" x="1239838" y="1643063"/>
          <p14:tracePt t="57883" x="1293813" y="1643063"/>
          <p14:tracePt t="57890" x="1363663" y="1651000"/>
          <p14:tracePt t="57902" x="1452563" y="1651000"/>
          <p14:tracePt t="57910" x="1473200" y="1651000"/>
          <p14:tracePt t="57917" x="1493838" y="1651000"/>
          <p14:tracePt t="57920" x="1527175" y="1651000"/>
          <p14:tracePt t="57925" x="1533525" y="1651000"/>
          <p14:tracePt t="57935" x="1547813" y="1651000"/>
          <p14:tracePt t="57940" x="1589088" y="1651000"/>
          <p14:tracePt t="57945" x="1624013" y="1651000"/>
          <p14:tracePt t="57951" x="1651000" y="1651000"/>
          <p14:tracePt t="57960" x="1704975" y="1663700"/>
          <p14:tracePt t="57967" x="1781175" y="1684338"/>
          <p14:tracePt t="57970" x="1835150" y="1704975"/>
          <p14:tracePt t="57975" x="1884363" y="1725613"/>
          <p14:tracePt t="57984" x="1944688" y="1752600"/>
          <p14:tracePt t="57989" x="2020888" y="1801813"/>
          <p14:tracePt t="58000" x="2082800" y="1843088"/>
          <p14:tracePt t="58006" x="2130425" y="1870075"/>
          <p14:tracePt t="58012" x="2163763" y="1903413"/>
          <p14:tracePt t="58018" x="2192338" y="1931988"/>
          <p14:tracePt t="58023" x="2205038" y="1952625"/>
          <p14:tracePt t="58035" x="2233613" y="1985963"/>
          <p14:tracePt t="58039" x="2246313" y="2000250"/>
          <p14:tracePt t="58041" x="2254250" y="2006600"/>
          <p14:tracePt t="58053" x="2254250" y="2012950"/>
          <p14:tracePt t="58056" x="2254250" y="2020888"/>
          <p14:tracePt t="58068" x="2254250" y="2041525"/>
          <p14:tracePt t="58077" x="2260600" y="2068513"/>
          <p14:tracePt t="58083" x="2281238" y="2130425"/>
          <p14:tracePt t="58088" x="2301875" y="2184400"/>
          <p14:tracePt t="58092" x="2308225" y="2273300"/>
          <p14:tracePt t="58104" x="2322513" y="2370138"/>
          <p14:tracePt t="58107" x="2355850" y="2479675"/>
          <p14:tracePt t="58112" x="2376488" y="2595563"/>
          <p14:tracePt t="58118" x="2397125" y="2705100"/>
          <p14:tracePt t="58127" x="2417763" y="2801938"/>
          <p14:tracePt t="58134" x="2432050" y="2882900"/>
          <p14:tracePt t="58139" x="2452688" y="2944813"/>
          <p14:tracePt t="58143" x="2459038" y="2992438"/>
          <p14:tracePt t="58153" x="2465388" y="3021013"/>
          <p14:tracePt t="58157" x="2465388" y="3033713"/>
          <p14:tracePt t="58162" x="2473325" y="3041650"/>
          <p14:tracePt t="58167" x="2473325" y="3054350"/>
          <p14:tracePt t="58177" x="2473325" y="3060700"/>
          <p14:tracePt t="58207" x="2465388" y="3060700"/>
          <p14:tracePt t="58248" x="2452688" y="3074988"/>
          <p14:tracePt t="58258" x="2444750" y="3101975"/>
          <p14:tracePt t="58264" x="2444750" y="3116263"/>
          <p14:tracePt t="58273" x="2444750" y="3122613"/>
          <p14:tracePt t="58278" x="2438400" y="3122613"/>
          <p14:tracePt t="58293" x="2432050" y="3122613"/>
          <p14:tracePt t="58302" x="2424113" y="3122613"/>
          <p14:tracePt t="58308" x="2417763" y="3122613"/>
          <p14:tracePt t="58328" x="2411413" y="3122613"/>
          <p14:tracePt t="58349" x="2403475" y="3122613"/>
          <p14:tracePt t="58354" x="2382838" y="3122613"/>
          <p14:tracePt t="58359" x="2376488" y="3122613"/>
          <p14:tracePt t="58369" x="2363788" y="3122613"/>
          <p14:tracePt t="58373" x="2349500" y="3122613"/>
          <p14:tracePt t="58378" x="2343150" y="3122613"/>
          <p14:tracePt t="58384" x="2322513" y="3130550"/>
          <p14:tracePt t="58400" x="2314575" y="3130550"/>
          <p14:tracePt t="58404" x="2308225" y="3130550"/>
          <p14:tracePt t="58408" x="2301875" y="3130550"/>
          <p14:tracePt t="58420" x="2293938" y="3130550"/>
          <p14:tracePt t="58423" x="2287588" y="3130550"/>
          <p14:tracePt t="58438" x="2281238" y="3130550"/>
          <p14:tracePt t="58451" x="2260600" y="3130550"/>
          <p14:tracePt t="58454" x="2246313" y="3130550"/>
          <p14:tracePt t="58469" x="2212975" y="3130550"/>
          <p14:tracePt t="58473" x="2178050" y="3130550"/>
          <p14:tracePt t="58479" x="2157413" y="3130550"/>
          <p14:tracePt t="58488" x="2136775" y="3130550"/>
          <p14:tracePt t="58493" x="2116138" y="3130550"/>
          <p14:tracePt t="58500" x="2089150" y="3130550"/>
          <p14:tracePt t="58504" x="2074863" y="3130550"/>
          <p14:tracePt t="58519" x="2068513" y="3130550"/>
          <p14:tracePt t="58524" x="2054225" y="3130550"/>
          <p14:tracePt t="58530" x="2047875" y="3130550"/>
          <p14:tracePt t="58538" x="2041525" y="3130550"/>
          <p14:tracePt t="58543" x="2033588" y="3130550"/>
          <p14:tracePt t="58559" x="2027238" y="3130550"/>
          <p14:tracePt t="58584" x="2020888" y="3130550"/>
          <p14:tracePt t="58594" x="2012950" y="3130550"/>
          <p14:tracePt t="58601" x="2006600" y="3130550"/>
          <p14:tracePt t="58609" x="1985963" y="3130550"/>
          <p14:tracePt t="58620" x="1973263" y="3122613"/>
          <p14:tracePt t="58624" x="1952625" y="3109913"/>
          <p14:tracePt t="58639" x="1944688" y="3109913"/>
          <p14:tracePt t="58644" x="1931988" y="3101975"/>
          <p14:tracePt t="58651" x="1924050" y="3101975"/>
          <p14:tracePt t="58660" x="1917700" y="3101975"/>
          <p14:tracePt t="58670" x="1911350" y="3101975"/>
          <p14:tracePt t="58685" x="1903413" y="3101975"/>
          <p14:tracePt t="58716" x="1897063" y="3101975"/>
          <p14:tracePt t="58721" x="1897063" y="3095625"/>
          <p14:tracePt t="58739" x="1890713" y="3089275"/>
          <p14:tracePt t="58754" x="1884363" y="3081338"/>
          <p14:tracePt t="58760" x="1863725" y="3081338"/>
          <p14:tracePt t="58768" x="1855788" y="3081338"/>
          <p14:tracePt t="58774" x="1849438" y="3074988"/>
          <p14:tracePt t="58786" x="1843088" y="3068638"/>
          <p14:tracePt t="58800" x="1801813" y="3048000"/>
          <p14:tracePt t="58810" x="1787525" y="3041650"/>
          <p14:tracePt t="58817" x="1760538" y="3027363"/>
          <p14:tracePt t="58825" x="1746250" y="3021013"/>
          <p14:tracePt t="58830" x="1725613" y="3013075"/>
          <p14:tracePt t="58835" x="1712913" y="3006725"/>
          <p14:tracePt t="58841" x="1698625" y="3000375"/>
          <p14:tracePt t="58850" x="1684338" y="3000375"/>
          <p14:tracePt t="58857" x="1677988" y="2992438"/>
          <p14:tracePt t="58860" x="1663700" y="2979738"/>
          <p14:tracePt t="58867" x="1651000" y="2971800"/>
          <p14:tracePt t="58887" x="1636713" y="2965450"/>
          <p14:tracePt t="58893" x="1636713" y="2959100"/>
          <p14:tracePt t="58901" x="1630363" y="2951163"/>
          <p14:tracePt t="58906" x="1616075" y="2944813"/>
          <p14:tracePt t="58911" x="1589088" y="2930525"/>
          <p14:tracePt t="58917" x="1574800" y="2911475"/>
          <p14:tracePt t="58925" x="1562100" y="2897188"/>
          <p14:tracePt t="58936" x="1514475" y="2855913"/>
          <p14:tracePt t="58946" x="1485900" y="2820988"/>
          <p14:tracePt t="58952" x="1465263" y="2794000"/>
          <p14:tracePt t="58961" x="1423988" y="2746375"/>
          <p14:tracePt t="58970" x="1411288" y="2732088"/>
          <p14:tracePt t="58976" x="1403350" y="2719388"/>
          <p14:tracePt t="58990" x="1390650" y="2690813"/>
          <p14:tracePt t="58996" x="1384300" y="2678113"/>
          <p14:tracePt t="59004" x="1370013" y="2671763"/>
          <p14:tracePt t="59008" x="1370013" y="2663825"/>
          <p14:tracePt t="59017" x="1370013" y="2651125"/>
          <p14:tracePt t="59031" x="1370013" y="2643188"/>
          <p14:tracePt t="59040" x="1370013" y="2636838"/>
          <p14:tracePt t="59046" x="1370013" y="2630488"/>
          <p14:tracePt t="59052" x="1363663" y="2616200"/>
          <p14:tracePt t="59055" x="1363663" y="2601913"/>
          <p14:tracePt t="59068" x="1355725" y="2568575"/>
          <p14:tracePt t="59073" x="1335088" y="2527300"/>
          <p14:tracePt t="59076" x="1328738" y="2492375"/>
          <p14:tracePt t="59087" x="1322388" y="2452688"/>
          <p14:tracePt t="59101" x="1301750" y="2362200"/>
          <p14:tracePt t="59110" x="1287463" y="2349500"/>
          <p14:tracePt t="59117" x="1287463" y="2335213"/>
          <p14:tracePt t="59122" x="1281113" y="2322513"/>
          <p14:tracePt t="59136" x="1281113" y="2301875"/>
          <p14:tracePt t="59146" x="1281113" y="2293938"/>
          <p14:tracePt t="59155" x="1281113" y="2287588"/>
          <p14:tracePt t="59161" x="1281113" y="2281238"/>
          <p14:tracePt t="59175" x="1281113" y="2273300"/>
          <p14:tracePt t="59186" x="1293813" y="2266950"/>
          <p14:tracePt t="59202" x="1301750" y="2266950"/>
          <p14:tracePt t="59206" x="1301750" y="2260600"/>
          <p14:tracePt t="59226" x="1308100" y="2260600"/>
          <p14:tracePt t="59236" x="1314450" y="2246313"/>
          <p14:tracePt t="59252" x="1363663" y="2232025"/>
          <p14:tracePt t="59256" x="1384300" y="2212975"/>
          <p14:tracePt t="59261" x="1411288" y="2205038"/>
          <p14:tracePt t="59272" x="1458913" y="2198688"/>
          <p14:tracePt t="59276" x="1493838" y="2198688"/>
          <p14:tracePt t="59283" x="1547813" y="2192338"/>
          <p14:tracePt t="59289" x="1589088" y="2192338"/>
          <p14:tracePt t="59299" x="1630363" y="2192338"/>
          <p14:tracePt t="59307" x="1719263" y="2212975"/>
          <p14:tracePt t="59312" x="1766888" y="2225675"/>
          <p14:tracePt t="59321" x="1814513" y="2246313"/>
          <p14:tracePt t="59326" x="1849438" y="2273300"/>
          <p14:tracePt t="59332" x="1884363" y="2281238"/>
          <p14:tracePt t="59341" x="1903413" y="2293938"/>
          <p14:tracePt t="59350" x="1917700" y="2308225"/>
          <p14:tracePt t="59358" x="1965325" y="2341563"/>
          <p14:tracePt t="59368" x="1973263" y="2349500"/>
          <p14:tracePt t="59372" x="1985963" y="2355850"/>
          <p14:tracePt t="59376" x="1985963" y="2362200"/>
          <p14:tracePt t="59387" x="1993900" y="2362200"/>
          <p14:tracePt t="59391" x="2020888" y="2382838"/>
          <p14:tracePt t="59402" x="2082800" y="2438400"/>
          <p14:tracePt t="59412" x="2130425" y="2471738"/>
          <p14:tracePt t="59418" x="2171700" y="2520950"/>
          <p14:tracePt t="59422" x="2233613" y="2574925"/>
          <p14:tracePt t="59427" x="2287588" y="2636838"/>
          <p14:tracePt t="59438" x="2335213" y="2671763"/>
          <p14:tracePt t="59442" x="2370138" y="2732088"/>
          <p14:tracePt t="59450" x="2397125" y="2773363"/>
          <p14:tracePt t="59457" x="2438400" y="2835275"/>
          <p14:tracePt t="59463" x="2452688" y="2862263"/>
          <p14:tracePt t="59469" x="2459038" y="2897188"/>
          <p14:tracePt t="59474" x="2465388" y="2911475"/>
          <p14:tracePt t="59483" x="2465388" y="2924175"/>
          <p14:tracePt t="59489" x="2465388" y="2944813"/>
          <p14:tracePt t="59492" x="2465388" y="2951163"/>
          <p14:tracePt t="59501" x="2465388" y="2965450"/>
          <p14:tracePt t="59507" x="2465388" y="2971800"/>
          <p14:tracePt t="59512" x="2465388" y="2979738"/>
          <p14:tracePt t="59533" x="2465388" y="2986088"/>
          <p14:tracePt t="59542" x="2459038" y="2992438"/>
          <p14:tracePt t="59552" x="2452688" y="3006725"/>
          <p14:tracePt t="59557" x="2432050" y="3041650"/>
          <p14:tracePt t="59563" x="2417763" y="3054350"/>
          <p14:tracePt t="59569" x="2403475" y="3074988"/>
          <p14:tracePt t="59578" x="2397125" y="3089275"/>
          <p14:tracePt t="59584" x="2382838" y="3122613"/>
          <p14:tracePt t="59589" x="2376488" y="3136900"/>
          <p14:tracePt t="59593" x="2363788" y="3151188"/>
          <p14:tracePt t="59604" x="2355850" y="3163888"/>
          <p14:tracePt t="59608" x="2343150" y="3184525"/>
          <p14:tracePt t="59627" x="2335213" y="3190875"/>
          <p14:tracePt t="59642" x="2328863" y="3198813"/>
          <p14:tracePt t="59653" x="2322513" y="3198813"/>
          <p14:tracePt t="59657" x="2301875" y="3198813"/>
          <p14:tracePt t="59666" x="2266950" y="3205163"/>
          <p14:tracePt t="59671" x="2239963" y="3211513"/>
          <p14:tracePt t="59678" x="2192338" y="3225800"/>
          <p14:tracePt t="59684" x="2151063" y="3225800"/>
          <p14:tracePt t="59689" x="2095500" y="3225800"/>
          <p14:tracePt t="59699" x="2062163" y="3225800"/>
          <p14:tracePt t="59704" x="2041525" y="3225800"/>
          <p14:tracePt t="59708" x="2012950" y="3225800"/>
          <p14:tracePt t="59717" x="2000250" y="3225800"/>
          <p14:tracePt t="59723" x="1993900" y="3225800"/>
          <p14:tracePt t="59728" x="1979613" y="3225800"/>
          <p14:tracePt t="59734" x="1973263" y="3225800"/>
          <p14:tracePt t="59738" x="1965325" y="3225800"/>
          <p14:tracePt t="59758" x="1958975" y="3225800"/>
          <p14:tracePt t="59773" x="1952625" y="3225800"/>
          <p14:tracePt t="59780" x="1944688" y="3225800"/>
          <p14:tracePt t="59784" x="1931988" y="3225800"/>
          <p14:tracePt t="59788" x="1917700" y="3225800"/>
          <p14:tracePt t="59800" x="1890713" y="3225800"/>
          <p14:tracePt t="59804" x="1876425" y="3225800"/>
          <p14:tracePt t="59808" x="1855788" y="3225800"/>
          <p14:tracePt t="59818" x="1822450" y="3219450"/>
          <p14:tracePt t="59823" x="1808163" y="3219450"/>
          <p14:tracePt t="59829" x="1793875" y="3205163"/>
          <p14:tracePt t="59834" x="1781175" y="3205163"/>
          <p14:tracePt t="59843" x="1773238" y="3205163"/>
          <p14:tracePt t="59849" x="1766888" y="3205163"/>
          <p14:tracePt t="59854" x="1754188" y="3205163"/>
          <p14:tracePt t="59858" x="1754188" y="3198813"/>
          <p14:tracePt t="59868" x="1739900" y="3198813"/>
          <p14:tracePt t="59873" x="1725613" y="3198813"/>
          <p14:tracePt t="59879" x="1684338" y="3190875"/>
          <p14:tracePt t="59884" x="1651000" y="3163888"/>
          <p14:tracePt t="59905" x="1493838" y="3101975"/>
          <p14:tracePt t="59908" x="1431925" y="3060700"/>
          <p14:tracePt t="59920" x="1384300" y="3033713"/>
          <p14:tracePt t="59923" x="1349375" y="3006725"/>
          <p14:tracePt t="59929" x="1322388" y="2971800"/>
          <p14:tracePt t="59935" x="1301750" y="2959100"/>
          <p14:tracePt t="59944" x="1287463" y="2930525"/>
          <p14:tracePt t="59950" x="1266825" y="2917825"/>
          <p14:tracePt t="59955" x="1260475" y="2897188"/>
          <p14:tracePt t="59958" x="1254125" y="2882900"/>
          <p14:tracePt t="59969" x="1246188" y="2870200"/>
          <p14:tracePt t="59973" x="1233488" y="2862263"/>
          <p14:tracePt t="59982" x="1233488" y="2849563"/>
          <p14:tracePt t="59988" x="1233488" y="2835275"/>
          <p14:tracePt t="59994" x="1233488" y="2828925"/>
          <p14:tracePt t="60000" x="1233488" y="2820988"/>
          <p14:tracePt t="60004" x="1233488" y="2814638"/>
          <p14:tracePt t="60024" x="1233488" y="2808288"/>
          <p14:tracePt t="60032" x="1233488" y="2801938"/>
          <p14:tracePt t="60039" x="1233488" y="2794000"/>
          <p14:tracePt t="60044" x="1233488" y="2767013"/>
          <p14:tracePt t="60050" x="1246188" y="2725738"/>
          <p14:tracePt t="60056" x="1246188" y="2671763"/>
          <p14:tracePt t="60066" x="1254125" y="2622550"/>
          <p14:tracePt t="60070" x="1254125" y="2581275"/>
          <p14:tracePt t="60074" x="1254125" y="2547938"/>
          <p14:tracePt t="60086" x="1254125" y="2513013"/>
          <p14:tracePt t="60089" x="1254125" y="2438400"/>
          <p14:tracePt t="60095" x="1254125" y="2355850"/>
          <p14:tracePt t="60102" x="1233488" y="2287588"/>
          <p14:tracePt t="60110" x="1233488" y="2239963"/>
          <p14:tracePt t="60116" x="1233488" y="2184400"/>
          <p14:tracePt t="60120" x="1233488" y="2171700"/>
          <p14:tracePt t="60125" x="1233488" y="2143125"/>
          <p14:tracePt t="60135" x="1239838" y="2130425"/>
          <p14:tracePt t="60140" x="1239838" y="2122488"/>
          <p14:tracePt t="60145" x="1246188" y="2116138"/>
          <p14:tracePt t="60151" x="1246188" y="2109788"/>
          <p14:tracePt t="60160" x="1254125" y="2095500"/>
          <p14:tracePt t="60166" x="1266825" y="2074863"/>
          <p14:tracePt t="60172" x="1281113" y="2062163"/>
          <p14:tracePt t="60175" x="1287463" y="2041525"/>
          <p14:tracePt t="60185" x="1308100" y="2027238"/>
          <p14:tracePt t="60190" x="1328738" y="2012950"/>
          <p14:tracePt t="60197" x="1355725" y="1992313"/>
          <p14:tracePt t="60211" x="1438275" y="1938338"/>
          <p14:tracePt t="60216" x="1485900" y="1903413"/>
          <p14:tracePt t="60226" x="1533525" y="1890713"/>
          <p14:tracePt t="60236" x="1636713" y="1849438"/>
          <p14:tracePt t="60240" x="1698625" y="1843088"/>
          <p14:tracePt t="60246" x="1719263" y="1843088"/>
          <p14:tracePt t="60255" x="1773238" y="1843088"/>
          <p14:tracePt t="60261" x="1801813" y="1843088"/>
          <p14:tracePt t="60267" x="1849438" y="1849438"/>
          <p14:tracePt t="60275" x="1870075" y="1855788"/>
          <p14:tracePt t="60287" x="1903413" y="1870075"/>
          <p14:tracePt t="60291" x="1938338" y="1890713"/>
          <p14:tracePt t="60300" x="1979613" y="1924050"/>
          <p14:tracePt t="60306" x="2006600" y="1944688"/>
          <p14:tracePt t="60311" x="2027238" y="1965325"/>
          <p14:tracePt t="60317" x="2047875" y="2000250"/>
          <p14:tracePt t="60328" x="2074863" y="2020888"/>
          <p14:tracePt t="60335" x="2136775" y="2089150"/>
          <p14:tracePt t="60340" x="2163763" y="2136775"/>
          <p14:tracePt t="60361" x="2260600" y="2239963"/>
          <p14:tracePt t="60378" x="2322513" y="2314575"/>
          <p14:tracePt t="60382" x="2349500" y="2349500"/>
          <p14:tracePt t="60390" x="2376488" y="2370138"/>
          <p14:tracePt t="60407" x="2432050" y="2444750"/>
          <p14:tracePt t="60418" x="2452688" y="2471738"/>
          <p14:tracePt t="60422" x="2473325" y="2513013"/>
          <p14:tracePt t="60426" x="2486025" y="2541588"/>
          <p14:tracePt t="60432" x="2493963" y="2562225"/>
          <p14:tracePt t="60441" x="2500313" y="2595563"/>
          <p14:tracePt t="60451" x="2527300" y="2630488"/>
          <p14:tracePt t="60458" x="2527300" y="2643188"/>
          <p14:tracePt t="60467" x="2527300" y="2663825"/>
          <p14:tracePt t="60472" x="2527300" y="2678113"/>
          <p14:tracePt t="60476" x="2513013" y="2690813"/>
          <p14:tracePt t="60488" x="2513013" y="2698750"/>
          <p14:tracePt t="60494" x="2513013" y="2705100"/>
          <p14:tracePt t="60502" x="2493963" y="2732088"/>
          <p14:tracePt t="60512" x="2473325" y="2752725"/>
          <p14:tracePt t="60517" x="2459038" y="2787650"/>
          <p14:tracePt t="60522" x="2417763" y="2862263"/>
          <p14:tracePt t="60526" x="2382838" y="2938463"/>
          <p14:tracePt t="60537" x="2355850" y="3006725"/>
          <p14:tracePt t="60543" x="2308225" y="3095625"/>
          <p14:tracePt t="60551" x="2254250" y="3252788"/>
          <p14:tracePt t="60562" x="2225675" y="3314700"/>
          <p14:tracePt t="60568" x="2205038" y="3376613"/>
          <p14:tracePt t="60573" x="2198688" y="3417888"/>
          <p14:tracePt t="60577" x="2178050" y="3451225"/>
          <p14:tracePt t="60590" x="2171700" y="3465513"/>
          <p14:tracePt t="60592" x="2163763" y="3479800"/>
          <p14:tracePt t="60602" x="2136775" y="3513138"/>
          <p14:tracePt t="60612" x="2130425" y="3513138"/>
          <p14:tracePt t="60623" x="2116138" y="3513138"/>
          <p14:tracePt t="60626" x="2109788" y="3513138"/>
          <p14:tracePt t="60636" x="2095500" y="3513138"/>
          <p14:tracePt t="60641" x="2074863" y="3513138"/>
          <p14:tracePt t="60652" x="2041525" y="3500438"/>
          <p14:tracePt t="60662" x="2000250" y="3500438"/>
          <p14:tracePt t="60668" x="1979613" y="3500438"/>
          <p14:tracePt t="60671" x="1958975" y="3500438"/>
          <p14:tracePt t="60678" x="1944688" y="3500438"/>
          <p14:tracePt t="60686" x="1911350" y="3500438"/>
          <p14:tracePt t="60691" x="1897063" y="3500438"/>
          <p14:tracePt t="60699" x="1890713" y="3500438"/>
          <p14:tracePt t="60703" x="1884363" y="3500438"/>
          <p14:tracePt t="60713" x="1876425" y="3500438"/>
          <p14:tracePt t="60718" x="1863725" y="3500438"/>
          <p14:tracePt t="60722" x="1849438" y="3500438"/>
          <p14:tracePt t="60727" x="1835150" y="3492500"/>
          <p14:tracePt t="60737" x="1822450" y="3492500"/>
          <p14:tracePt t="60741" x="1787525" y="3486150"/>
          <p14:tracePt t="60749" x="1754188" y="3471863"/>
          <p14:tracePt t="60753" x="1698625" y="3451225"/>
          <p14:tracePt t="60767" x="1589088" y="3390900"/>
          <p14:tracePt t="60771" x="1541463" y="3376613"/>
          <p14:tracePt t="60777" x="1493838" y="3341688"/>
          <p14:tracePt t="60787" x="1458913" y="3314700"/>
          <p14:tracePt t="60792" x="1438275" y="3300413"/>
          <p14:tracePt t="60798" x="1411288" y="3281363"/>
          <p14:tracePt t="60807" x="1397000" y="3267075"/>
          <p14:tracePt t="60818" x="1370013" y="3225800"/>
          <p14:tracePt t="60824" x="1343025" y="3205163"/>
          <p14:tracePt t="60833" x="1322388" y="3157538"/>
          <p14:tracePt t="60838" x="1308100" y="3109913"/>
          <p14:tracePt t="60842" x="1274763" y="3033713"/>
          <p14:tracePt t="60849" x="1246188" y="2979738"/>
          <p14:tracePt t="60857" x="1212850" y="2890838"/>
          <p14:tracePt t="60868" x="1157288" y="2732088"/>
          <p14:tracePt t="60874" x="1130300" y="2671763"/>
          <p14:tracePt t="60883" x="1109663" y="2609850"/>
          <p14:tracePt t="60888" x="1089025" y="2562225"/>
          <p14:tracePt t="60892" x="1082675" y="2520950"/>
          <p14:tracePt t="60904" x="1074738" y="2471738"/>
          <p14:tracePt t="60909" x="1062038" y="2432050"/>
          <p14:tracePt t="60918" x="1047750" y="2397125"/>
          <p14:tracePt t="60928" x="1047750" y="2370138"/>
          <p14:tracePt t="60938" x="1047750" y="2362200"/>
          <p14:tracePt t="60942" x="1047750" y="2355850"/>
          <p14:tracePt t="60952" x="1047750" y="2349500"/>
          <p14:tracePt t="60957" x="1047750" y="2341563"/>
          <p14:tracePt t="60966" x="1054100" y="2341563"/>
          <p14:tracePt t="60973" x="1068388" y="2308225"/>
          <p14:tracePt t="60979" x="1109663" y="2246313"/>
          <p14:tracePt t="60984" x="1192213" y="2136775"/>
          <p14:tracePt t="60989" x="1293813" y="1979613"/>
          <p14:tracePt t="60998" x="1363663" y="1876425"/>
          <p14:tracePt t="61003" x="1431925" y="1801813"/>
          <p14:tracePt t="61007" x="1458913" y="1766888"/>
          <p14:tracePt t="61016" x="1493838" y="1739900"/>
          <p14:tracePt t="61022" x="1506538" y="1725613"/>
          <p14:tracePt t="61028" x="1541463" y="1704975"/>
          <p14:tracePt t="61034" x="1609725" y="1698625"/>
          <p14:tracePt t="61043" x="1657350" y="1677988"/>
          <p14:tracePt t="61049" x="1712913" y="1677988"/>
          <p14:tracePt t="61053" x="1746250" y="1677988"/>
          <p14:tracePt t="61058" x="1787525" y="1677988"/>
          <p14:tracePt t="61068" x="1835150" y="1698625"/>
          <p14:tracePt t="61073" x="1917700" y="1733550"/>
          <p14:tracePt t="61082" x="1993900" y="1773238"/>
          <p14:tracePt t="61088" x="2082800" y="1808163"/>
          <p14:tracePt t="61093" x="2151063" y="1849438"/>
          <p14:tracePt t="61098" x="2254250" y="1903413"/>
          <p14:tracePt t="61105" x="2343150" y="1952625"/>
          <p14:tracePt t="61114" x="2403475" y="1973263"/>
          <p14:tracePt t="61119" x="2452688" y="2006600"/>
          <p14:tracePt t="61123" x="2513013" y="2047875"/>
          <p14:tracePt t="61131" x="2562225" y="2068513"/>
          <p14:tracePt t="61138" x="2609850" y="2109788"/>
          <p14:tracePt t="61143" x="2616200" y="2116138"/>
          <p14:tracePt t="61149" x="2622550" y="2122488"/>
          <p14:tracePt t="61165" x="2630488" y="2122488"/>
          <p14:tracePt t="61170" x="2630488" y="2130425"/>
          <p14:tracePt t="61185" x="2630488" y="2136775"/>
          <p14:tracePt t="61189" x="2630488" y="2157413"/>
          <p14:tracePt t="61193" x="2636838" y="2212975"/>
          <p14:tracePt t="61200" x="2657475" y="2293938"/>
          <p14:tracePt t="61208" x="2692400" y="2397125"/>
          <p14:tracePt t="61215" x="2713038" y="2492375"/>
          <p14:tracePt t="61220" x="2719388" y="2589213"/>
          <p14:tracePt t="61223" x="2733675" y="2684463"/>
          <p14:tracePt t="61234" x="2746375" y="2773363"/>
          <p14:tracePt t="61238" x="2752725" y="2870200"/>
          <p14:tracePt t="61244" x="2752725" y="2938463"/>
          <p14:tracePt t="61254" x="2752725" y="3021013"/>
          <p14:tracePt t="61258" x="2752725" y="3060700"/>
          <p14:tracePt t="61265" x="2752725" y="3122613"/>
          <p14:tracePt t="61269" x="2746375" y="3151188"/>
          <p14:tracePt t="61285" x="2725738" y="3225800"/>
          <p14:tracePt t="61289" x="2713038" y="3260725"/>
          <p14:tracePt t="61294" x="2684463" y="3287713"/>
          <p14:tracePt t="61304" x="2678113" y="3308350"/>
          <p14:tracePt t="61309" x="2663825" y="3341688"/>
          <p14:tracePt t="61315" x="2657475" y="3362325"/>
          <p14:tracePt t="61321" x="2636838" y="3382963"/>
          <p14:tracePt t="61335" x="2603500" y="3438525"/>
          <p14:tracePt t="61339" x="2574925" y="3459163"/>
          <p14:tracePt t="61344" x="2554288" y="3479800"/>
          <p14:tracePt t="61354" x="2500313" y="3521075"/>
          <p14:tracePt t="61359" x="2479675" y="3533775"/>
          <p14:tracePt t="61365" x="2438400" y="3554413"/>
          <p14:tracePt t="61371" x="2403475" y="3575050"/>
          <p14:tracePt t="61384" x="2349500" y="3595688"/>
          <p14:tracePt t="61389" x="2335213" y="3602038"/>
          <p14:tracePt t="61397" x="2322513" y="3602038"/>
          <p14:tracePt t="61406" x="2308225" y="3602038"/>
          <p14:tracePt t="61409" x="2301875" y="3602038"/>
          <p14:tracePt t="61415" x="2287588" y="3602038"/>
          <p14:tracePt t="61432" x="2281238" y="3602038"/>
          <p14:tracePt t="61439" x="2273300" y="3602038"/>
          <p14:tracePt t="61444" x="2260600" y="3602038"/>
          <p14:tracePt t="61454" x="2246313" y="3602038"/>
          <p14:tracePt t="61460" x="2212975" y="3602038"/>
          <p14:tracePt t="61465" x="2192338" y="3602038"/>
          <p14:tracePt t="61469" x="2163763" y="3602038"/>
          <p14:tracePt t="61484" x="2074863" y="3589338"/>
          <p14:tracePt t="61490" x="2020888" y="3560763"/>
          <p14:tracePt t="61498" x="1958975" y="3554413"/>
          <p14:tracePt t="61504" x="1917700" y="3548063"/>
          <p14:tracePt t="61511" x="1870075" y="3533775"/>
          <p14:tracePt t="61516" x="1828800" y="3521075"/>
          <p14:tracePt t="61526" x="1781175" y="3500438"/>
          <p14:tracePt t="61534" x="1719263" y="3444875"/>
          <p14:tracePt t="61541" x="1684338" y="3430588"/>
          <p14:tracePt t="61548" x="1651000" y="3409950"/>
          <p14:tracePt t="61555" x="1630363" y="3390900"/>
          <p14:tracePt t="61560" x="1582738" y="3362325"/>
          <p14:tracePt t="61565" x="1554163" y="3341688"/>
          <p14:tracePt t="61571" x="1527175" y="3328988"/>
          <p14:tracePt t="61581" x="1500188" y="3308350"/>
          <p14:tracePt t="61591" x="1444625" y="3267075"/>
          <p14:tracePt t="61598" x="1417638" y="3225800"/>
          <p14:tracePt t="61605" x="1403350" y="3205163"/>
          <p14:tracePt t="61619" x="1376363" y="3190875"/>
          <p14:tracePt t="61621" x="1343025" y="3143250"/>
          <p14:tracePt t="61625" x="1322388" y="3095625"/>
          <p14:tracePt t="61632" x="1301750" y="3041650"/>
          <p14:tracePt t="61637" x="1287463" y="2979738"/>
          <p14:tracePt t="61640" x="1254125" y="2903538"/>
          <p14:tracePt t="61651" x="1239838" y="2835275"/>
          <p14:tracePt t="61655" x="1233488" y="2794000"/>
          <p14:tracePt t="61661" x="1233488" y="2732088"/>
          <p14:tracePt t="61667" x="1225550" y="2690813"/>
          <p14:tracePt t="61675" x="1225550" y="2657475"/>
          <p14:tracePt t="61682" x="1219200" y="2636838"/>
          <p14:tracePt t="61687" x="1219200" y="2616200"/>
          <p14:tracePt t="61690" x="1219200" y="2595563"/>
          <p14:tracePt t="61701" x="1219200" y="2589213"/>
          <p14:tracePt t="61705" x="1219200" y="2574925"/>
          <p14:tracePt t="61710" x="1225550" y="2568575"/>
          <p14:tracePt t="61720" x="1225550" y="2562225"/>
          <p14:tracePt t="61731" x="1225550" y="2554288"/>
          <p14:tracePt t="61735" x="1246188" y="2520950"/>
          <p14:tracePt t="61752" x="1343025" y="2370138"/>
          <p14:tracePt t="61755" x="1397000" y="2281238"/>
          <p14:tracePt t="61769" x="1423988" y="2232025"/>
          <p14:tracePt t="61771" x="1452563" y="2198688"/>
          <p14:tracePt t="61776" x="1465263" y="2184400"/>
          <p14:tracePt t="61781" x="1479550" y="2163763"/>
          <p14:tracePt t="61787" x="1493838" y="2151063"/>
          <p14:tracePt t="61798" x="1520825" y="2130425"/>
          <p14:tracePt t="61803" x="1554163" y="2122488"/>
          <p14:tracePt t="61807" x="1574800" y="2116138"/>
          <p14:tracePt t="61814" x="1589088" y="2109788"/>
          <p14:tracePt t="61820" x="1603375" y="2109788"/>
          <p14:tracePt t="61828" x="1616075" y="2109788"/>
          <p14:tracePt t="61833" x="1624013" y="2109788"/>
          <p14:tracePt t="61848" x="1630363" y="2109788"/>
          <p14:tracePt t="61852" x="1636713" y="2109788"/>
          <p14:tracePt t="61856" x="1644650" y="2109788"/>
          <p14:tracePt t="61871" x="1657350" y="2109788"/>
          <p14:tracePt t="61885" x="1692275" y="2116138"/>
          <p14:tracePt t="61891" x="1698625" y="2122488"/>
          <p14:tracePt t="61898" x="1712913" y="2122488"/>
          <p14:tracePt t="61903" x="1719263" y="2136775"/>
          <p14:tracePt t="61906" x="1725613" y="2143125"/>
          <p14:tracePt t="61919" x="1746250" y="2157413"/>
          <p14:tracePt t="61921" x="1766888" y="2184400"/>
          <p14:tracePt t="61927" x="1781175" y="2219325"/>
          <p14:tracePt t="61933" x="1808163" y="2239963"/>
          <p14:tracePt t="61942" x="1843088" y="2266950"/>
          <p14:tracePt t="61948" x="1863725" y="2314575"/>
          <p14:tracePt t="61954" x="1876425" y="2349500"/>
          <p14:tracePt t="61966" x="1911350" y="2411413"/>
          <p14:tracePt t="61971" x="1917700" y="2438400"/>
          <p14:tracePt t="64455" x="1924050" y="2459038"/>
          <p14:tracePt t="64461" x="1944688" y="2479675"/>
          <p14:tracePt t="64471" x="1952625" y="2513013"/>
          <p14:tracePt t="64482" x="1973263" y="2547938"/>
          <p14:tracePt t="64486" x="1979613" y="2562225"/>
          <p14:tracePt t="64498" x="1979613" y="2568575"/>
          <p14:tracePt t="64501" x="1993900" y="2581275"/>
          <p14:tracePt t="64514" x="1993900" y="2589213"/>
          <p14:tracePt t="64546" x="1993900" y="2595563"/>
          <p14:tracePt t="64551" x="1993900" y="2609850"/>
          <p14:tracePt t="64557" x="2000250" y="2630488"/>
          <p14:tracePt t="64563" x="2000250" y="2651125"/>
          <p14:tracePt t="64571" x="2006600" y="2678113"/>
          <p14:tracePt t="64579" x="2006600" y="2698750"/>
          <p14:tracePt t="64583" x="2006600" y="2725738"/>
          <p14:tracePt t="64585" x="2006600" y="2752725"/>
          <p14:tracePt t="64595" x="2006600" y="2760663"/>
          <p14:tracePt t="64600" x="2000250" y="2773363"/>
          <p14:tracePt t="64605" x="2000250" y="2801938"/>
          <p14:tracePt t="64611" x="2000250" y="2814638"/>
          <p14:tracePt t="64620" x="1985963" y="2820988"/>
          <p14:tracePt t="64630" x="1979613" y="2820988"/>
          <p14:tracePt t="64635" x="1979613" y="2828925"/>
          <p14:tracePt t="64655" x="1973263" y="2828925"/>
          <p14:tracePt t="64680" x="1973263" y="2841625"/>
          <p14:tracePt t="64685" x="1965325" y="2849563"/>
          <p14:tracePt t="64695" x="1958975" y="2876550"/>
          <p14:tracePt t="64699" x="1958975" y="2897188"/>
          <p14:tracePt t="64705" x="1952625" y="2911475"/>
          <p14:tracePt t="64712" x="1938338" y="2944813"/>
          <p14:tracePt t="64720" x="1938338" y="2959100"/>
          <p14:tracePt t="64727" x="1938338" y="2965450"/>
          <p14:tracePt t="64730" x="1938338" y="2971800"/>
          <p14:tracePt t="64735" x="1938338" y="2979738"/>
          <p14:tracePt t="64745" x="1938338" y="2986088"/>
          <p14:tracePt t="64755" x="1938338" y="3000375"/>
          <p14:tracePt t="64765" x="1938338" y="3006725"/>
          <p14:tracePt t="64770" x="1938338" y="3013075"/>
          <p14:tracePt t="64792" x="1944688" y="3021013"/>
          <p14:tracePt t="64796" x="1965325" y="3027363"/>
          <p14:tracePt t="64802" x="2006600" y="3041650"/>
          <p14:tracePt t="64808" x="2041525" y="3048000"/>
          <p14:tracePt t="64817" x="2089150" y="3074988"/>
          <p14:tracePt t="64822" x="2109788" y="3089275"/>
          <p14:tracePt t="64829" x="2143125" y="3095625"/>
          <p14:tracePt t="64834" x="2198688" y="3101975"/>
          <p14:tracePt t="64848" x="2301875" y="3109913"/>
          <p14:tracePt t="64852" x="2335213" y="3122613"/>
          <p14:tracePt t="64858" x="2376488" y="3130550"/>
          <p14:tracePt t="64868" x="2417763" y="3130550"/>
          <p14:tracePt t="64872" x="2479675" y="3136900"/>
          <p14:tracePt t="64878" x="2533650" y="3136900"/>
          <p14:tracePt t="64885" x="2562225" y="3136900"/>
          <p14:tracePt t="64899" x="2651125" y="3151188"/>
          <p14:tracePt t="64903" x="2678113" y="3151188"/>
          <p14:tracePt t="64908" x="2733675" y="3163888"/>
          <p14:tracePt t="64917" x="2752725" y="3163888"/>
          <p14:tracePt t="64924" x="2794000" y="3163888"/>
          <p14:tracePt t="64929" x="2808288" y="3170238"/>
          <p14:tracePt t="64938" x="2843213" y="3170238"/>
          <p14:tracePt t="64948" x="2882900" y="3170238"/>
          <p14:tracePt t="64953" x="2897188" y="3170238"/>
          <p14:tracePt t="64963" x="2903538" y="3170238"/>
          <p14:tracePt t="64968" x="2924175" y="3170238"/>
          <p14:tracePt t="64973" x="2932113" y="3170238"/>
          <p14:tracePt t="64979" x="2938463" y="3170238"/>
          <p14:tracePt t="65053" x="2938463" y="3178175"/>
          <p14:tracePt t="65063" x="2944813" y="3178175"/>
          <p14:tracePt t="65068" x="2959100" y="3190875"/>
          <p14:tracePt t="65075" x="2973388" y="3198813"/>
          <p14:tracePt t="65079" x="3000375" y="3211513"/>
          <p14:tracePt t="65089" x="3000375" y="3219450"/>
          <p14:tracePt t="65095" x="3013075" y="3232150"/>
          <p14:tracePt t="65100" x="3013075" y="3240088"/>
          <p14:tracePt t="65103" x="3021013" y="3246438"/>
          <p14:tracePt t="65115" x="3027363" y="3252788"/>
          <p14:tracePt t="65124" x="3033713" y="3252788"/>
          <p14:tracePt t="65139" x="3041650" y="3260725"/>
          <p14:tracePt t="65160" x="3054350" y="3267075"/>
          <p14:tracePt t="65169" x="3054350" y="3273425"/>
          <p14:tracePt t="65184" x="3054350" y="3281363"/>
          <p14:tracePt t="65188" x="3062288" y="3308350"/>
          <p14:tracePt t="65196" x="3082925" y="3328988"/>
          <p14:tracePt t="65204" x="3089275" y="3370263"/>
          <p14:tracePt t="65214" x="3130550" y="3430588"/>
          <p14:tracePt t="65218" x="3151188" y="3479800"/>
          <p14:tracePt t="65229" x="3171825" y="3500438"/>
          <p14:tracePt t="65234" x="3184525" y="3527425"/>
          <p14:tracePt t="65239" x="3219450" y="3548063"/>
          <p14:tracePt t="65249" x="3232150" y="3554413"/>
          <p14:tracePt t="65253" x="3240088" y="3560763"/>
          <p14:tracePt t="65265" x="3260725" y="3568700"/>
          <p14:tracePt t="65280" x="3281363" y="3568700"/>
          <p14:tracePt t="65283" x="3287713" y="3568700"/>
          <p14:tracePt t="65290" x="3294063" y="3568700"/>
          <p14:tracePt t="65299" x="3308350" y="3560763"/>
          <p14:tracePt t="65313" x="3314700" y="3554413"/>
          <p14:tracePt t="65319" x="3322638" y="3548063"/>
          <p14:tracePt t="65324" x="3328988" y="3540125"/>
          <p14:tracePt t="65331" x="3328988" y="3533775"/>
          <p14:tracePt t="65334" x="3328988" y="3527425"/>
          <p14:tracePt t="65345" x="3343275" y="3527425"/>
          <p14:tracePt t="65349" x="3343275" y="3521075"/>
          <p14:tracePt t="65355" x="3343275" y="3513138"/>
          <p14:tracePt t="65361" x="3343275" y="3506788"/>
          <p14:tracePt t="65370" x="3343275" y="3500438"/>
          <p14:tracePt t="65384" x="3343275" y="3492500"/>
          <p14:tracePt t="65395" x="3343275" y="3471863"/>
          <p14:tracePt t="65398" x="3343275" y="3465513"/>
          <p14:tracePt t="65404" x="3343275" y="3444875"/>
          <p14:tracePt t="65411" x="3343275" y="3430588"/>
          <p14:tracePt t="65420" x="3343275" y="3382963"/>
          <p14:tracePt t="65429" x="3328988" y="3294063"/>
          <p14:tracePt t="65430" x="3294063" y="3184525"/>
          <p14:tracePt t="65439" x="3260725" y="3048000"/>
          <p14:tracePt t="65446" x="3184525" y="2876550"/>
          <p14:tracePt t="65450" x="3109913" y="2746375"/>
          <p14:tracePt t="65455" x="3021013" y="2601913"/>
          <p14:tracePt t="65467" x="2938463" y="2500313"/>
          <p14:tracePt t="65470" x="2876550" y="2424113"/>
          <p14:tracePt t="65477" x="2814638" y="2382838"/>
          <p14:tracePt t="65482" x="2773363" y="2335213"/>
          <p14:tracePt t="65502" x="2713038" y="2293938"/>
          <p14:tracePt t="65505" x="2705100" y="2293938"/>
          <p14:tracePt t="65514" x="2698750" y="2293938"/>
          <p14:tracePt t="65530" x="2698750" y="2301875"/>
          <p14:tracePt t="65541" x="2698750" y="2308225"/>
          <p14:tracePt t="65546" x="2698750" y="2314575"/>
          <p14:tracePt t="65550" x="2698750" y="2322513"/>
          <p14:tracePt t="65554" x="2698750" y="2328863"/>
          <p14:tracePt t="65564" x="2698750" y="2335213"/>
          <p14:tracePt t="65570" x="2698750" y="2349500"/>
          <p14:tracePt t="65578" x="2705100" y="2349500"/>
          <p14:tracePt t="65596" x="2713038" y="2355850"/>
          <p14:tracePt t="65604" x="2719388" y="2355850"/>
          <p14:tracePt t="65615" x="2733675" y="2355850"/>
          <p14:tracePt t="65620" x="2787650" y="2355850"/>
          <p14:tracePt t="65628" x="2828925" y="2355850"/>
          <p14:tracePt t="65635" x="2882900" y="2355850"/>
          <p14:tracePt t="65640" x="2944813" y="2349500"/>
          <p14:tracePt t="65647" x="2973388" y="2349500"/>
          <p14:tracePt t="65650" x="2992438" y="2349500"/>
          <p14:tracePt t="65670" x="3054350" y="2328863"/>
          <p14:tracePt t="65680" x="3068638" y="2328863"/>
          <p14:tracePt t="65685" x="3074988" y="2322513"/>
          <p14:tracePt t="65696" x="3095625" y="2322513"/>
          <p14:tracePt t="65705" x="3103563" y="2314575"/>
          <p14:tracePt t="65711" x="3109913" y="2314575"/>
          <p14:tracePt t="65721" x="3116263" y="2314575"/>
          <p14:tracePt t="65731" x="3122613" y="2314575"/>
          <p14:tracePt t="65735" x="3122613" y="2308225"/>
          <p14:tracePt t="65741" x="3130550" y="2308225"/>
          <p14:tracePt t="65747" x="3151188" y="2301875"/>
          <p14:tracePt t="65756" x="3171825" y="2293938"/>
          <p14:tracePt t="65762" x="3192463" y="2273300"/>
          <p14:tracePt t="65766" x="3225800" y="2260600"/>
          <p14:tracePt t="65781" x="3260725" y="2252663"/>
          <p14:tracePt t="65789" x="3267075" y="2246313"/>
          <p14:tracePt t="65793" x="3281363" y="2246313"/>
          <p14:tracePt t="65802" x="3281363" y="2239963"/>
          <p14:tracePt t="65805" x="3294063" y="2239963"/>
          <p14:tracePt t="65811" x="3302000" y="2239963"/>
          <p14:tracePt t="65879" x="3302000" y="2246313"/>
          <p14:tracePt t="65894" x="3287713" y="2246313"/>
          <p14:tracePt t="65899" x="3287713" y="2252663"/>
          <p14:tracePt t="65914" x="3287713" y="2266950"/>
          <p14:tracePt t="65934" x="3281363" y="2266950"/>
          <p14:tracePt t="65944" x="3281363" y="2273300"/>
          <p14:tracePt t="65964" x="3281363" y="2281238"/>
          <p14:tracePt t="65978" x="3273425" y="2287588"/>
          <p14:tracePt t="66004" x="3273425" y="2293938"/>
          <p14:tracePt t="66029" x="3273425" y="2301875"/>
          <p14:tracePt t="66039" x="3267075" y="2301875"/>
          <p14:tracePt t="66049" x="3267075" y="2308225"/>
          <p14:tracePt t="66059" x="3267075" y="2322513"/>
          <p14:tracePt t="66064" x="3267075" y="2349500"/>
          <p14:tracePt t="66076" x="3252788" y="2370138"/>
          <p14:tracePt t="66080" x="3246438" y="2411413"/>
          <p14:tracePt t="66085" x="3240088" y="2444750"/>
          <p14:tracePt t="66092" x="3232150" y="2465388"/>
          <p14:tracePt t="66100" x="3232150" y="2506663"/>
          <p14:tracePt t="66106" x="3219450" y="2527300"/>
          <p14:tracePt t="66110" x="3213100" y="2541588"/>
          <p14:tracePt t="66116" x="3205163" y="2574925"/>
          <p14:tracePt t="66127" x="3192463" y="2595563"/>
          <p14:tracePt t="66130" x="3178175" y="2643188"/>
          <p14:tracePt t="66136" x="3171825" y="2671763"/>
          <p14:tracePt t="66143" x="3151188" y="2732088"/>
          <p14:tracePt t="66150" x="3130550" y="2767013"/>
          <p14:tracePt t="66156" x="3116263" y="2828925"/>
          <p14:tracePt t="66161" x="3103563" y="2849563"/>
          <p14:tracePt t="66166" x="3095625" y="2870200"/>
          <p14:tracePt t="66177" x="3082925" y="2903538"/>
          <p14:tracePt t="66181" x="3082925" y="2924175"/>
          <p14:tracePt t="66186" x="3074988" y="2938463"/>
          <p14:tracePt t="66192" x="3068638" y="2951163"/>
          <p14:tracePt t="66201" x="3068638" y="2986088"/>
          <p14:tracePt t="66206" x="3054350" y="3000375"/>
          <p14:tracePt t="66212" x="3048000" y="3013075"/>
          <p14:tracePt t="66221" x="3048000" y="3021013"/>
          <p14:tracePt t="66227" x="3041650" y="3027363"/>
          <p14:tracePt t="66237" x="3033713" y="3041650"/>
          <p14:tracePt t="66251" x="3033713" y="3048000"/>
          <p14:tracePt t="66261" x="3027363" y="3048000"/>
          <p14:tracePt t="66272" x="3027363" y="3060700"/>
          <p14:tracePt t="66277" x="3021013" y="3074988"/>
          <p14:tracePt t="66281" x="3013075" y="3089275"/>
          <p14:tracePt t="66287" x="3006725" y="3109913"/>
          <p14:tracePt t="66296" x="3006725" y="3116263"/>
          <p14:tracePt t="66301" x="3006725" y="3130550"/>
          <p14:tracePt t="66309" x="3000375" y="3136900"/>
          <p14:tracePt t="66316" x="3000375" y="3143250"/>
          <p14:tracePt t="66321" x="2986088" y="3151188"/>
          <p14:tracePt t="66327" x="2986088" y="3157538"/>
          <p14:tracePt t="66342" x="2979738" y="3157538"/>
          <p14:tracePt t="66352" x="2973388" y="3170238"/>
          <p14:tracePt t="66367" x="2973388" y="3178175"/>
          <p14:tracePt t="66417" x="2965450" y="3178175"/>
          <p14:tracePt t="66422" x="2952750" y="3178175"/>
          <p14:tracePt t="66431" x="2938463" y="3178175"/>
          <p14:tracePt t="66437" x="2897188" y="3178175"/>
          <p14:tracePt t="66443" x="2876550" y="3178175"/>
          <p14:tracePt t="66447" x="2835275" y="3178175"/>
          <p14:tracePt t="66459" x="2801938" y="3178175"/>
          <p14:tracePt t="66461" x="2760663" y="3178175"/>
          <p14:tracePt t="66467" x="2725738" y="3157538"/>
          <p14:tracePt t="66472" x="2705100" y="3157538"/>
          <p14:tracePt t="66481" x="2663825" y="3143250"/>
          <p14:tracePt t="66486" x="2636838" y="3136900"/>
          <p14:tracePt t="66493" x="2595563" y="3116263"/>
          <p14:tracePt t="66503" x="2562225" y="3089275"/>
          <p14:tracePt t="66509" x="2533650" y="3041650"/>
          <p14:tracePt t="66513" x="2479675" y="3006725"/>
          <p14:tracePt t="66517" x="2432050" y="2938463"/>
          <p14:tracePt t="66528" x="2363788" y="2862263"/>
          <p14:tracePt t="66532" x="2314575" y="2801938"/>
          <p14:tracePt t="66537" x="2233613" y="2725738"/>
          <p14:tracePt t="66542" x="2171700" y="2671763"/>
          <p14:tracePt t="66552" x="2109788" y="2609850"/>
          <p14:tracePt t="66559" x="2047875" y="2568575"/>
          <p14:tracePt t="66562" x="2006600" y="2506663"/>
          <p14:tracePt t="66572" x="1958975" y="2479675"/>
          <p14:tracePt t="66577" x="1917700" y="2438400"/>
          <p14:tracePt t="66582" x="1903413" y="2424113"/>
          <p14:tracePt t="66588" x="1876425" y="2417763"/>
          <p14:tracePt t="66597" x="1855788" y="2403475"/>
          <p14:tracePt t="66602" x="1843088" y="2397125"/>
          <p14:tracePt t="66613" x="1835150" y="2397125"/>
          <p14:tracePt t="66627" x="1822450" y="2397125"/>
          <p14:tracePt t="66667" x="1822450" y="2403475"/>
          <p14:tracePt t="66673" x="1828800" y="2403475"/>
          <p14:tracePt t="66682" x="1835150" y="2411413"/>
          <p14:tracePt t="66698" x="1835150" y="2417763"/>
          <p14:tracePt t="66728" x="1843088" y="2417763"/>
          <p14:tracePt t="66759" x="1849438" y="2417763"/>
          <p14:tracePt t="66768" x="1855788" y="2424113"/>
          <p14:tracePt t="66783" x="1870075" y="2432050"/>
          <p14:tracePt t="66788" x="1890713" y="2444750"/>
          <p14:tracePt t="66794" x="1903413" y="2452688"/>
          <p14:tracePt t="66798" x="1917700" y="2459038"/>
          <p14:tracePt t="66810" x="1931988" y="2465388"/>
          <p14:tracePt t="66813" x="1944688" y="2471738"/>
          <p14:tracePt t="66819" x="1979613" y="2471738"/>
          <p14:tracePt t="66828" x="2020888" y="2492375"/>
          <p14:tracePt t="66833" x="2095500" y="2500313"/>
          <p14:tracePt t="66838" x="2163763" y="2513013"/>
          <p14:tracePt t="66845" x="2225675" y="2527300"/>
          <p14:tracePt t="66853" x="2281238" y="2541588"/>
          <p14:tracePt t="66860" x="2349500" y="2547938"/>
          <p14:tracePt t="66863" x="2411413" y="2562225"/>
          <p14:tracePt t="66868" x="2479675" y="2568575"/>
          <p14:tracePt t="66878" x="2520950" y="2568575"/>
          <p14:tracePt t="66884" x="2568575" y="2581275"/>
          <p14:tracePt t="66894" x="2603500" y="2581275"/>
          <p14:tracePt t="66903" x="2622550" y="2581275"/>
          <p14:tracePt t="66910" x="2630488" y="2581275"/>
          <p14:tracePt t="66914" x="2636838" y="2581275"/>
          <p14:tracePt t="66928" x="2643188" y="2581275"/>
          <p14:tracePt t="66934" x="2643188" y="2574925"/>
          <p14:tracePt t="66949" x="2643188" y="2568575"/>
          <p14:tracePt t="66964" x="2643188" y="2562225"/>
          <p14:tracePt t="67010" x="2643188" y="2554288"/>
          <p14:tracePt t="67028" x="2657475" y="2554288"/>
          <p14:tracePt t="67032" x="2663825" y="2541588"/>
          <p14:tracePt t="67038" x="2678113" y="2541588"/>
          <p14:tracePt t="67059" x="2692400" y="2541588"/>
          <p14:tracePt t="67069" x="2698750" y="2541588"/>
          <p14:tracePt t="67100" x="2698750" y="2547938"/>
          <p14:tracePt t="67115" x="2698750" y="2554288"/>
          <p14:tracePt t="67119" x="2705100" y="2562225"/>
          <p14:tracePt t="67125" x="2713038" y="2574925"/>
          <p14:tracePt t="67129" x="2713038" y="2595563"/>
          <p14:tracePt t="67142" x="2725738" y="2616200"/>
          <p14:tracePt t="67146" x="2746375" y="2643188"/>
          <p14:tracePt t="67149" x="2752725" y="2657475"/>
          <p14:tracePt t="67162" x="2752725" y="2671763"/>
          <p14:tracePt t="67166" x="2767013" y="2698750"/>
          <p14:tracePt t="67176" x="2781300" y="2746375"/>
          <p14:tracePt t="67185" x="2794000" y="2787650"/>
          <p14:tracePt t="67192" x="2801938" y="2820988"/>
          <p14:tracePt t="67196" x="2828925" y="2897188"/>
          <p14:tracePt t="67199" x="2843213" y="2938463"/>
          <p14:tracePt t="67211" x="2849563" y="2986088"/>
          <p14:tracePt t="67214" x="2855913" y="3006725"/>
          <p14:tracePt t="67225" x="2863850" y="3048000"/>
          <p14:tracePt t="67230" x="2863850" y="3068638"/>
          <p14:tracePt t="67235" x="2870200" y="3081338"/>
          <p14:tracePt t="67242" x="2870200" y="3116263"/>
          <p14:tracePt t="67245" x="2876550" y="3122613"/>
          <p14:tracePt t="67256" x="2876550" y="3130550"/>
          <p14:tracePt t="67265" x="2876550" y="3136900"/>
          <p14:tracePt t="67271" x="2876550" y="3143250"/>
          <p14:tracePt t="67279" x="2882900" y="3157538"/>
          <p14:tracePt t="67285" x="2890838" y="3178175"/>
          <p14:tracePt t="67292" x="2890838" y="3190875"/>
          <p14:tracePt t="67300" x="2903538" y="3198813"/>
          <p14:tracePt t="67306" x="2911475" y="3211513"/>
          <p14:tracePt t="67312" x="2924175" y="3225800"/>
          <p14:tracePt t="67315" x="2952750" y="3252788"/>
          <p14:tracePt t="67326" x="2986088" y="3281363"/>
          <p14:tracePt t="67330" x="3006725" y="3287713"/>
          <p14:tracePt t="67336" x="3021013" y="3294063"/>
          <p14:tracePt t="67342" x="3027363" y="3300413"/>
          <p14:tracePt t="67350" x="3041650" y="3308350"/>
          <p14:tracePt t="67355" x="3054350" y="3308350"/>
          <p14:tracePt t="67361" x="3062288" y="3308350"/>
          <p14:tracePt t="67365" x="3068638" y="3308350"/>
          <p14:tracePt t="67376" x="3074988" y="3308350"/>
          <p14:tracePt t="67387" x="3074988" y="3300413"/>
          <p14:tracePt t="67391" x="3082925" y="3300413"/>
          <p14:tracePt t="67400" x="3082925" y="3294063"/>
          <p14:tracePt t="67410" x="3089275" y="3287713"/>
          <p14:tracePt t="67427" x="3095625" y="3287713"/>
          <p14:tracePt t="67430" x="3095625" y="3281363"/>
          <p14:tracePt t="67446" x="3103563" y="3281363"/>
          <p14:tracePt t="67450" x="3122613" y="3273425"/>
          <p14:tracePt t="67459" x="3143250" y="3252788"/>
          <p14:tracePt t="67462" x="3178175" y="3240088"/>
          <p14:tracePt t="67471" x="3225800" y="3219450"/>
          <p14:tracePt t="67476" x="3246438" y="3205163"/>
          <p14:tracePt t="67481" x="3260725" y="3198813"/>
          <p14:tracePt t="67486" x="3281363" y="3190875"/>
          <p14:tracePt t="67495" x="3287713" y="3178175"/>
          <p14:tracePt t="67501" x="3294063" y="3170238"/>
          <p14:tracePt t="67508" x="3302000" y="3163888"/>
          <p14:tracePt t="67521" x="3302000" y="3157538"/>
          <p14:tracePt t="67528" x="3302000" y="3151188"/>
          <p14:tracePt t="67557" x="3302000" y="3143250"/>
          <p14:tracePt t="67580" x="3294063" y="3143250"/>
          <p14:tracePt t="67617" x="3287713" y="3143250"/>
          <p14:tracePt t="67621" x="3267075" y="3130550"/>
          <p14:tracePt t="67627" x="3232150" y="3109913"/>
          <p14:tracePt t="67636" x="3157538" y="3089275"/>
          <p14:tracePt t="67642" x="3103563" y="3060700"/>
          <p14:tracePt t="67646" x="3013075" y="3041650"/>
          <p14:tracePt t="67651" x="2932113" y="3006725"/>
          <p14:tracePt t="67660" x="2855913" y="2986088"/>
          <p14:tracePt t="67666" x="2814638" y="2979738"/>
          <p14:tracePt t="67671" x="2752725" y="2965450"/>
          <p14:tracePt t="67677" x="2733675" y="2959100"/>
          <p14:tracePt t="67686" x="2719388" y="2951163"/>
          <p14:tracePt t="67692" x="2698750" y="2951163"/>
          <p14:tracePt t="67695" x="2692400" y="2944813"/>
          <p14:tracePt t="67707" x="2684463" y="2944813"/>
          <p14:tracePt t="67715" x="2678113" y="2944813"/>
          <p14:tracePt t="67788" x="2678113" y="2951163"/>
          <p14:tracePt t="67798" x="2678113" y="2959100"/>
          <p14:tracePt t="67809" x="2684463" y="2965450"/>
          <p14:tracePt t="67814" x="2684463" y="2971800"/>
          <p14:tracePt t="67827" x="2692400" y="2979738"/>
          <p14:tracePt t="67828" x="2705100" y="3006725"/>
          <p14:tracePt t="67832" x="2719388" y="3013075"/>
          <p14:tracePt t="67843" x="2719388" y="3027363"/>
          <p14:tracePt t="67847" x="2725738" y="3033713"/>
          <p14:tracePt t="67853" x="2733675" y="3033713"/>
          <p14:tracePt t="67868" x="2733675" y="3041650"/>
          <p14:tracePt t="67878" x="2740025" y="3048000"/>
          <p14:tracePt t="67893" x="2752725" y="3068638"/>
          <p14:tracePt t="67898" x="2773363" y="3081338"/>
          <p14:tracePt t="67902" x="2808288" y="3109913"/>
          <p14:tracePt t="67909" x="2855913" y="3143250"/>
          <p14:tracePt t="67918" x="2882900" y="3163888"/>
          <p14:tracePt t="67925" x="2903538" y="3184525"/>
          <p14:tracePt t="67929" x="2938463" y="3205163"/>
          <p14:tracePt t="67937" x="2973388" y="3225800"/>
          <p14:tracePt t="67942" x="3033713" y="3260725"/>
          <p14:tracePt t="67947" x="3095625" y="3287713"/>
          <p14:tracePt t="67952" x="3157538" y="3328988"/>
          <p14:tracePt t="67962" x="3192463" y="3349625"/>
          <p14:tracePt t="67967" x="3225800" y="3355975"/>
          <p14:tracePt t="67975" x="3240088" y="3362325"/>
          <p14:tracePt t="67979" x="3252788" y="3370263"/>
          <p14:tracePt t="67994" x="3260725" y="3370263"/>
          <p14:tracePt t="68009" x="3267075" y="3370263"/>
          <p14:tracePt t="68067" x="3267075" y="3362325"/>
          <p14:tracePt t="68088" x="3260725" y="3362325"/>
          <p14:tracePt t="68102" x="3260725" y="3355975"/>
          <p14:tracePt t="68173" x="3260725" y="3349625"/>
          <p14:tracePt t="68278" x="3267075" y="3349625"/>
          <p14:tracePt t="68301" x="3273425" y="3349625"/>
          <p14:tracePt t="68313" x="3287713" y="3355975"/>
          <p14:tracePt t="68318" x="3302000" y="3362325"/>
          <p14:tracePt t="68325" x="3322638" y="3382963"/>
          <p14:tracePt t="68333" x="3390900" y="3397250"/>
          <p14:tracePt t="68339" x="3438525" y="3438525"/>
          <p14:tracePt t="68343" x="3500438" y="3459163"/>
          <p14:tracePt t="68348" x="3521075" y="3471863"/>
          <p14:tracePt t="68358" x="3554413" y="3492500"/>
          <p14:tracePt t="68363" x="3575050" y="3506788"/>
          <p14:tracePt t="68368" x="3589338" y="3521075"/>
          <p14:tracePt t="68378" x="3616325" y="3540125"/>
          <p14:tracePt t="68383" x="3663950" y="3575050"/>
          <p14:tracePt t="68389" x="3705225" y="3622675"/>
          <p14:tracePt t="68393" x="3740150" y="3649663"/>
          <p14:tracePt t="68404" x="3752850" y="3663950"/>
          <p14:tracePt t="68411" x="3760788" y="3678238"/>
          <p14:tracePt t="68413" x="3767138" y="3690938"/>
          <p14:tracePt t="68419" x="3773488" y="3690938"/>
          <p14:tracePt t="68430" x="3781425" y="3698875"/>
          <p14:tracePt t="68469" x="3781425" y="3705225"/>
          <p14:tracePt t="68490" x="3781425" y="3711575"/>
          <p14:tracePt t="68499" x="3787775" y="3719513"/>
          <p14:tracePt t="68504" x="3802063" y="3746500"/>
          <p14:tracePt t="68509" x="3808413" y="3752850"/>
          <p14:tracePt t="68513" x="3808413" y="3760788"/>
          <p14:tracePt t="68525" x="3814763" y="3760788"/>
          <p14:tracePt t="68529" x="3814763" y="3767138"/>
          <p14:tracePt t="68534" x="3814763" y="3773488"/>
          <p14:tracePt t="68554" x="3822700" y="3779838"/>
          <p14:tracePt t="68559" x="3822700" y="3787775"/>
          <p14:tracePt t="68564" x="3835400" y="3808413"/>
          <p14:tracePt t="68574" x="3849688" y="3829050"/>
          <p14:tracePt t="68579" x="3883025" y="3849688"/>
          <p14:tracePt t="68584" x="3897313" y="3870325"/>
          <p14:tracePt t="68591" x="3924300" y="3889375"/>
          <p14:tracePt t="68599" x="3944938" y="3917950"/>
          <p14:tracePt t="68605" x="3986213" y="3944938"/>
          <p14:tracePt t="68609" x="4021138" y="3979863"/>
          <p14:tracePt t="68614" x="4068763" y="4000500"/>
          <p14:tracePt t="68626" x="4102100" y="4013200"/>
          <p14:tracePt t="68629" x="4122738" y="4033838"/>
          <p14:tracePt t="68635" x="4143375" y="4040188"/>
          <p14:tracePt t="68640" x="4171950" y="4060825"/>
          <p14:tracePt t="68650" x="4219575" y="4081463"/>
          <p14:tracePt t="68657" x="4232275" y="4089400"/>
          <p14:tracePt t="68660" x="4246563" y="4095750"/>
          <p14:tracePt t="68664" x="4252913" y="4095750"/>
          <p14:tracePt t="68669" x="4252913" y="4102100"/>
          <p14:tracePt t="68680" x="4260850" y="4102100"/>
          <p14:tracePt t="69982" x="4252913" y="4089400"/>
          <p14:tracePt t="69988" x="4246563" y="4081463"/>
          <p14:tracePt t="69991" x="4240213" y="4081463"/>
          <p14:tracePt t="70002" x="4232275" y="4075113"/>
          <p14:tracePt t="70028" x="4219575" y="4075113"/>
          <p14:tracePt t="70033" x="4211638" y="4068763"/>
          <p14:tracePt t="70037" x="4198938" y="4068763"/>
          <p14:tracePt t="70043" x="4178300" y="4060825"/>
          <p14:tracePt t="70052" x="4171950" y="4060825"/>
          <p14:tracePt t="70058" x="4143375" y="4054475"/>
          <p14:tracePt t="70062" x="4122738" y="4054475"/>
          <p14:tracePt t="70068" x="4102100" y="4048125"/>
          <p14:tracePt t="70078" x="4075113" y="4033838"/>
          <p14:tracePt t="70082" x="4062413" y="4033838"/>
          <p14:tracePt t="70090" x="4033838" y="4019550"/>
          <p14:tracePt t="70098" x="4021138" y="4019550"/>
          <p14:tracePt t="70102" x="3992563" y="4006850"/>
          <p14:tracePt t="70108" x="3965575" y="4000500"/>
          <p14:tracePt t="70112" x="3952875" y="3992563"/>
          <p14:tracePt t="70124" x="3917950" y="3992563"/>
          <p14:tracePt t="70130" x="3890963" y="3992563"/>
          <p14:tracePt t="70133" x="3870325" y="3992563"/>
          <p14:tracePt t="70141" x="3835400" y="3992563"/>
          <p14:tracePt t="70147" x="3794125" y="4006850"/>
          <p14:tracePt t="70151" x="3760788" y="4013200"/>
          <p14:tracePt t="70158" x="3713163" y="4019550"/>
          <p14:tracePt t="70161" x="3684588" y="4019550"/>
          <p14:tracePt t="70172" x="3630613" y="4033838"/>
          <p14:tracePt t="70175" x="3602038" y="4033838"/>
          <p14:tracePt t="70180" x="3562350" y="4033838"/>
          <p14:tracePt t="70186" x="3527425" y="4033838"/>
          <p14:tracePt t="70196" x="3506788" y="4033838"/>
          <p14:tracePt t="70201" x="3486150" y="4033838"/>
          <p14:tracePt t="70206" x="3473450" y="4033838"/>
          <p14:tracePt t="70211" x="3465513" y="4033838"/>
          <p14:tracePt t="70222" x="3459163" y="4033838"/>
          <p14:tracePt t="70226" x="3452813" y="4033838"/>
          <p14:tracePt t="70256" x="3444875" y="4033838"/>
          <p14:tracePt t="70385" x="3444875" y="4040188"/>
          <p14:tracePt t="70394" x="3444875" y="4048125"/>
          <p14:tracePt t="70398" x="3444875" y="4054475"/>
          <p14:tracePt t="70407" x="3444875" y="4068763"/>
          <p14:tracePt t="70410" x="3459163" y="4089400"/>
          <p14:tracePt t="70419" x="3465513" y="4110038"/>
          <p14:tracePt t="70425" x="3479800" y="4137025"/>
          <p14:tracePt t="70429" x="3513138" y="4164013"/>
          <p14:tracePt t="70434" x="3533775" y="4205288"/>
          <p14:tracePt t="70445" x="3562350" y="4225925"/>
          <p14:tracePt t="70448" x="3602038" y="4252913"/>
          <p14:tracePt t="70456" x="3622675" y="4273550"/>
          <p14:tracePt t="70460" x="3657600" y="4294188"/>
          <p14:tracePt t="70468" x="3705225" y="4300538"/>
          <p14:tracePt t="70474" x="3725863" y="4308475"/>
          <p14:tracePt t="70478" x="3746500" y="4314825"/>
          <p14:tracePt t="70489" x="3787775" y="4314825"/>
          <p14:tracePt t="70493" x="3808413" y="4321175"/>
          <p14:tracePt t="70498" x="3841750" y="4321175"/>
          <p14:tracePt t="70505" x="3876675" y="4329113"/>
          <p14:tracePt t="70513" x="3911600" y="4349750"/>
          <p14:tracePt t="70518" x="3965575" y="4356100"/>
          <p14:tracePt t="70523" x="4021138" y="4356100"/>
          <p14:tracePt t="70528" x="4062413" y="4356100"/>
          <p14:tracePt t="70539" x="4110038" y="4368800"/>
          <p14:tracePt t="70543" x="4137025" y="4368800"/>
          <p14:tracePt t="70549" x="4157663" y="4368800"/>
          <p14:tracePt t="70558" x="4184650" y="4368800"/>
          <p14:tracePt t="70563" x="4198938" y="4368800"/>
          <p14:tracePt t="70569" x="4205288" y="4368800"/>
          <p14:tracePt t="70574" x="4211638" y="4368800"/>
          <p14:tracePt t="70583" x="4219575" y="4368800"/>
          <p14:tracePt t="70589" x="4225925" y="4368800"/>
          <p14:tracePt t="70599" x="4232275" y="4368800"/>
          <p14:tracePt t="70644" x="4232275" y="4362450"/>
          <p14:tracePt t="70664" x="4232275" y="4349750"/>
          <p14:tracePt t="70685" x="4232275" y="4341813"/>
          <p14:tracePt t="70697" x="4232275" y="4335463"/>
          <p14:tracePt t="70715" x="4232275" y="4329113"/>
          <p14:tracePt t="70720" x="4232275" y="4314825"/>
          <p14:tracePt t="70729" x="4225925" y="4279900"/>
          <p14:tracePt t="70736" x="4219575" y="4240213"/>
          <p14:tracePt t="70741" x="4198938" y="4178300"/>
          <p14:tracePt t="70745" x="4178300" y="4143375"/>
          <p14:tracePt t="70756" x="4137025" y="4095750"/>
          <p14:tracePt t="70761" x="4116388" y="4068763"/>
          <p14:tracePt t="70765" x="4089400" y="4048125"/>
          <p14:tracePt t="70774" x="4068763" y="4019550"/>
          <p14:tracePt t="70781" x="4054475" y="4006850"/>
          <p14:tracePt t="70785" x="4027488" y="3992563"/>
          <p14:tracePt t="70791" x="4013200" y="3986213"/>
          <p14:tracePt t="70800" x="3986213" y="3979863"/>
          <p14:tracePt t="70806" x="3971925" y="3971925"/>
          <p14:tracePt t="70812" x="3959225" y="3959225"/>
          <p14:tracePt t="70826" x="3911600" y="3951288"/>
          <p14:tracePt t="70830" x="3897313" y="3944938"/>
          <p14:tracePt t="70836" x="3876675" y="3930650"/>
          <p14:tracePt t="70846" x="3862388" y="3930650"/>
          <p14:tracePt t="70850" x="3841750" y="3930650"/>
          <p14:tracePt t="70857" x="3829050" y="3930650"/>
          <p14:tracePt t="70865" x="3814763" y="3930650"/>
          <p14:tracePt t="70873" x="3802063" y="3930650"/>
          <p14:tracePt t="70876" x="3794125" y="3930650"/>
          <p14:tracePt t="70892" x="3781425" y="3930650"/>
          <p14:tracePt t="70900" x="3760788" y="3930650"/>
          <p14:tracePt t="70906" x="3752850" y="3930650"/>
          <p14:tracePt t="70916" x="3746500" y="3930650"/>
          <p14:tracePt t="70926" x="3740150" y="3930650"/>
          <p14:tracePt t="70942" x="3732213" y="3930650"/>
          <p14:tracePt t="70991" x="3732213" y="3924300"/>
          <p14:tracePt t="71006" x="3740150" y="3924300"/>
          <p14:tracePt t="71012" x="3740150" y="3917950"/>
          <p14:tracePt t="71022" x="3752850" y="3910013"/>
          <p14:tracePt t="71031" x="3773488" y="3903663"/>
          <p14:tracePt t="71036" x="3829050" y="3876675"/>
          <p14:tracePt t="71041" x="3903663" y="3856038"/>
          <p14:tracePt t="71047" x="3944938" y="3835400"/>
          <p14:tracePt t="71057" x="4006850" y="3829050"/>
          <p14:tracePt t="71062" x="4075113" y="3808413"/>
          <p14:tracePt t="71066" x="4164013" y="3760788"/>
          <p14:tracePt t="71073" x="4240213" y="3740150"/>
          <p14:tracePt t="71081" x="4308475" y="3719513"/>
          <p14:tracePt t="71086" x="4341813" y="3711575"/>
          <p14:tracePt t="71092" x="4356100" y="3705225"/>
          <p14:tracePt t="71099" x="4391025" y="3690938"/>
          <p14:tracePt t="71112" x="4403725" y="3684588"/>
          <p14:tracePt t="71116" x="4411663" y="3684588"/>
          <p14:tracePt t="71131" x="4411663" y="3678238"/>
          <p14:tracePt t="71142" x="4418013" y="3670300"/>
          <p14:tracePt t="71158" x="4418013" y="3663950"/>
          <p14:tracePt t="71173" x="4418013" y="3657600"/>
          <p14:tracePt t="71187" x="4424363" y="3657600"/>
          <p14:tracePt t="71192" x="4424363" y="3643313"/>
          <p14:tracePt t="71196" x="4432300" y="3616325"/>
          <p14:tracePt t="71211" x="4438650" y="3609975"/>
          <p14:tracePt t="71216" x="4438650" y="3602038"/>
          <p14:tracePt t="71224" x="4438650" y="3589338"/>
          <p14:tracePt t="71231" x="4438650" y="3581400"/>
          <p14:tracePt t="71239" x="4438650" y="3575050"/>
          <p14:tracePt t="71243" x="4438650" y="3554413"/>
          <p14:tracePt t="71247" x="4438650" y="3533775"/>
          <p14:tracePt t="71258" x="4432300" y="3513138"/>
          <p14:tracePt t="71261" x="4424363" y="3479800"/>
          <p14:tracePt t="71266" x="4411663" y="3459163"/>
          <p14:tracePt t="71278" x="4411663" y="3438525"/>
          <p14:tracePt t="71281" x="4403725" y="3417888"/>
          <p14:tracePt t="71290" x="4397375" y="3409950"/>
          <p14:tracePt t="71295" x="4397375" y="3397250"/>
          <p14:tracePt t="71308" x="4397375" y="3390900"/>
          <p14:tracePt t="71311" x="4397375" y="3382963"/>
          <p14:tracePt t="71327" x="4397375" y="3376613"/>
          <p14:tracePt t="71339" x="4397375" y="3370263"/>
          <p14:tracePt t="71381" x="4397375" y="3355975"/>
          <p14:tracePt t="71392" x="4397375" y="3349625"/>
          <p14:tracePt t="71438" x="4397375" y="3341688"/>
          <p14:tracePt t="72697" x="4370388" y="3341688"/>
          <p14:tracePt t="72704" x="4335463" y="3355975"/>
          <p14:tracePt t="72713" x="4252913" y="3390900"/>
          <p14:tracePt t="72722" x="4205288" y="3409950"/>
          <p14:tracePt t="72726" x="4171950" y="3438525"/>
          <p14:tracePt t="72730" x="4137025" y="3465513"/>
          <p14:tracePt t="72737" x="4116388" y="3471863"/>
          <p14:tracePt t="72746" x="4102100" y="3486150"/>
          <p14:tracePt t="72751" x="4083050" y="3492500"/>
          <p14:tracePt t="72756" x="4075113" y="3506788"/>
          <p14:tracePt t="72760" x="4054475" y="3513138"/>
          <p14:tracePt t="72771" x="4048125" y="3513138"/>
          <p14:tracePt t="72775" x="4041775" y="3513138"/>
          <p14:tracePt t="72780" x="4041775" y="3521075"/>
          <p14:tracePt t="72796" x="4041775" y="3527425"/>
          <p14:tracePt t="72806" x="4041775" y="3533775"/>
          <p14:tracePt t="72810" x="4041775" y="3540125"/>
          <p14:tracePt t="72821" x="4041775" y="3548063"/>
          <p14:tracePt t="72831" x="4041775" y="3554413"/>
          <p14:tracePt t="72846" x="4041775" y="3568700"/>
          <p14:tracePt t="72851" x="4041775" y="3575050"/>
          <p14:tracePt t="72861" x="4041775" y="3581400"/>
          <p14:tracePt t="72876" x="4041775" y="3589338"/>
          <p14:tracePt t="73153" x="4041775" y="3595688"/>
          <p14:tracePt t="73170" x="4041775" y="3602038"/>
          <p14:tracePt t="73198" x="4041775" y="3609975"/>
          <p14:tracePt t="73218" x="4041775" y="3622675"/>
          <p14:tracePt t="73279" x="4041775" y="3616325"/>
          <p14:tracePt t="92512" x="4068763" y="3663950"/>
          <p14:tracePt t="92522" x="4102100" y="3725863"/>
          <p14:tracePt t="92527" x="4122738" y="3787775"/>
          <p14:tracePt t="92532" x="4164013" y="3849688"/>
          <p14:tracePt t="92538" x="4184650" y="3903663"/>
          <p14:tracePt t="92547" x="4211638" y="3965575"/>
          <p14:tracePt t="92558" x="4260850" y="4060825"/>
          <p14:tracePt t="92561" x="4267200" y="4116388"/>
          <p14:tracePt t="92573" x="4273550" y="4143375"/>
          <p14:tracePt t="92578" x="4294188" y="4164013"/>
          <p14:tracePt t="92581" x="4302125" y="4198938"/>
          <p14:tracePt t="92593" x="4308475" y="4211638"/>
          <p14:tracePt t="92597" x="4308475" y="4232275"/>
          <p14:tracePt t="92604" x="4308475" y="4259263"/>
          <p14:tracePt t="92608" x="4322763" y="4287838"/>
          <p14:tracePt t="92616" x="4329113" y="4314825"/>
          <p14:tracePt t="92623" x="4341813" y="4362450"/>
          <p14:tracePt t="92625" x="4349750" y="4389438"/>
          <p14:tracePt t="92631" x="4356100" y="4438650"/>
          <p14:tracePt t="92641" x="4362450" y="4471988"/>
          <p14:tracePt t="92647" x="4370388" y="4513263"/>
          <p14:tracePt t="92651" x="4383088" y="4533900"/>
          <p14:tracePt t="92662" x="4391025" y="4560888"/>
          <p14:tracePt t="92667" x="4403725" y="4595813"/>
          <p14:tracePt t="92672" x="4403725" y="4602163"/>
          <p14:tracePt t="92677" x="4403725" y="4608513"/>
          <p14:tracePt t="92688" x="4411663" y="4616450"/>
          <p14:tracePt t="92691" x="4411663" y="4622800"/>
          <p14:tracePt t="92704" x="4411663" y="4629150"/>
          <p14:tracePt t="92762" x="4411663" y="4622800"/>
          <p14:tracePt t="92777" x="4411663" y="4616450"/>
          <p14:tracePt t="92822" x="4411663" y="4608513"/>
          <p14:tracePt t="92854" x="4397375" y="4608513"/>
          <p14:tracePt t="92862" x="4391025" y="4608513"/>
          <p14:tracePt t="92873" x="4391025" y="4602163"/>
          <p14:tracePt t="92883" x="4376738" y="4595813"/>
          <p14:tracePt t="92893" x="4362450" y="4581525"/>
          <p14:tracePt t="92898" x="4349750" y="4568825"/>
          <p14:tracePt t="92904" x="4314825" y="4540250"/>
          <p14:tracePt t="92907" x="4294188" y="4513263"/>
          <p14:tracePt t="92920" x="4252913" y="4465638"/>
          <p14:tracePt t="92925" x="4205288" y="4438650"/>
          <p14:tracePt t="92927" x="4178300" y="4403725"/>
          <p14:tracePt t="92934" x="4143375" y="4362450"/>
          <p14:tracePt t="92942" x="4102100" y="4335463"/>
          <p14:tracePt t="92949" x="4083050" y="4300538"/>
          <p14:tracePt t="92954" x="4054475" y="4267200"/>
          <p14:tracePt t="92963" x="4033838" y="4246563"/>
          <p14:tracePt t="92971" x="4000500" y="4184650"/>
          <p14:tracePt t="92975" x="3952875" y="4149725"/>
          <p14:tracePt t="92978" x="3897313" y="4075113"/>
          <p14:tracePt t="92989" x="3841750" y="4013200"/>
          <p14:tracePt t="92992" x="3808413" y="3959225"/>
          <p14:tracePt t="92998" x="3752850" y="3910013"/>
          <p14:tracePt t="93004" x="3719513" y="3883025"/>
          <p14:tracePt t="93012" x="3684588" y="3849688"/>
          <p14:tracePt t="93019" x="3663950" y="3814763"/>
          <p14:tracePt t="93022" x="3651250" y="3787775"/>
          <p14:tracePt t="93028" x="3636963" y="3779838"/>
          <p14:tracePt t="93038" x="3630613" y="3767138"/>
          <p14:tracePt t="93042" x="3622675" y="3752850"/>
          <p14:tracePt t="93048" x="3609975" y="3746500"/>
          <p14:tracePt t="93054" x="3609975" y="3740150"/>
          <p14:tracePt t="93063" x="3602038" y="3740150"/>
          <p14:tracePt t="93071" x="3602038" y="3732213"/>
          <p14:tracePt t="93074" x="3595688" y="3732213"/>
          <p14:tracePt t="93189" x="3602038" y="3746500"/>
          <p14:tracePt t="93195" x="3616325" y="3773488"/>
          <p14:tracePt t="93199" x="3622675" y="3800475"/>
          <p14:tracePt t="93209" x="3643313" y="3849688"/>
          <p14:tracePt t="93214" x="3671888" y="3897313"/>
          <p14:tracePt t="93224" x="3732213" y="4006850"/>
          <p14:tracePt t="93235" x="3752850" y="4060825"/>
          <p14:tracePt t="93239" x="3787775" y="4102100"/>
          <p14:tracePt t="93243" x="3829050" y="4149725"/>
          <p14:tracePt t="93254" x="3849688" y="4178300"/>
          <p14:tracePt t="93258" x="3876675" y="4198938"/>
          <p14:tracePt t="93264" x="3911600" y="4232275"/>
          <p14:tracePt t="93270" x="3924300" y="4259263"/>
          <p14:tracePt t="93279" x="3952875" y="4279900"/>
          <p14:tracePt t="93284" x="3979863" y="4329113"/>
          <p14:tracePt t="93292" x="4006850" y="4356100"/>
          <p14:tracePt t="93299" x="4021138" y="4376738"/>
          <p14:tracePt t="93304" x="4033838" y="4410075"/>
          <p14:tracePt t="93308" x="4041775" y="4430713"/>
          <p14:tracePt t="93314" x="4054475" y="4459288"/>
          <p14:tracePt t="93323" x="4068763" y="4479925"/>
          <p14:tracePt t="93329" x="4068763" y="4486275"/>
          <p14:tracePt t="93335" x="4075113" y="4492625"/>
          <p14:tracePt t="93339" x="4083050" y="4498975"/>
          <p14:tracePt t="93349" x="4089400" y="4506913"/>
          <p14:tracePt t="93359" x="4095750" y="4506913"/>
          <p14:tracePt t="93371" x="4095750" y="4513263"/>
          <p14:tracePt t="93379" x="4095750" y="4519613"/>
          <p14:tracePt t="93451" x="4095750" y="4513263"/>
          <p14:tracePt t="93456" x="4089400" y="4513263"/>
          <p14:tracePt t="93465" x="4089400" y="4506913"/>
          <p14:tracePt t="93471" x="4083050" y="4506913"/>
          <p14:tracePt t="93475" x="4068763" y="4492625"/>
          <p14:tracePt t="93492" x="4013200" y="4430713"/>
          <p14:tracePt t="93496" x="3952875" y="4389438"/>
          <p14:tracePt t="93501" x="3883025" y="4335463"/>
          <p14:tracePt t="93509" x="3808413" y="4294188"/>
          <p14:tracePt t="93515" x="3760788" y="4246563"/>
          <p14:tracePt t="93525" x="3636963" y="4149725"/>
          <p14:tracePt t="93537" x="3589338" y="4110038"/>
          <p14:tracePt t="93545" x="3492500" y="4006850"/>
          <p14:tracePt t="93558" x="3459163" y="3979863"/>
          <p14:tracePt t="93560" x="3411538" y="3944938"/>
          <p14:tracePt t="93565" x="3390900" y="3917950"/>
          <p14:tracePt t="93571" x="3335338" y="3876675"/>
          <p14:tracePt t="93580" x="3302000" y="3829050"/>
          <p14:tracePt t="93588" x="3273425" y="3808413"/>
          <p14:tracePt t="93592" x="3240088" y="3767138"/>
          <p14:tracePt t="93594" x="3213100" y="3752850"/>
          <p14:tracePt t="93605" x="3198813" y="3740150"/>
          <p14:tracePt t="93609" x="3192463" y="3725863"/>
          <p14:tracePt t="93615" x="3178175" y="3719513"/>
          <p14:tracePt t="93620" x="3171825" y="3711575"/>
          <p14:tracePt t="93630" x="3171825" y="3698875"/>
          <p14:tracePt t="93637" x="3163888" y="3698875"/>
          <p14:tracePt t="93680" x="3163888" y="3705225"/>
          <p14:tracePt t="93686" x="3171825" y="3705225"/>
          <p14:tracePt t="93690" x="3171825" y="3711575"/>
          <p14:tracePt t="93705" x="3184525" y="3711575"/>
          <p14:tracePt t="93710" x="3192463" y="3725863"/>
          <p14:tracePt t="93716" x="3205163" y="3732213"/>
          <p14:tracePt t="93725" x="3225800" y="3746500"/>
          <p14:tracePt t="93730" x="3273425" y="3779838"/>
          <p14:tracePt t="93736" x="3308350" y="3821113"/>
          <p14:tracePt t="93740" x="3370263" y="3862388"/>
          <p14:tracePt t="93752" x="3438525" y="3924300"/>
          <p14:tracePt t="93756" x="3500438" y="4000500"/>
          <p14:tracePt t="93760" x="3575050" y="4068763"/>
          <p14:tracePt t="93766" x="3643313" y="4143375"/>
          <p14:tracePt t="93775" x="3719513" y="4232275"/>
          <p14:tracePt t="93780" x="3802063" y="4287838"/>
          <p14:tracePt t="93787" x="3849688" y="4362450"/>
          <p14:tracePt t="93792" x="3917950" y="4424363"/>
          <p14:tracePt t="93803" x="3965575" y="4479925"/>
          <p14:tracePt t="93806" x="4013200" y="4527550"/>
          <p14:tracePt t="93811" x="4054475" y="4554538"/>
          <p14:tracePt t="93821" x="4075113" y="4581525"/>
          <p14:tracePt t="93825" x="4089400" y="4595813"/>
          <p14:tracePt t="93831" x="4102100" y="4608513"/>
          <p14:tracePt t="93837" x="4110038" y="4616450"/>
          <p14:tracePt t="93846" x="4116388" y="4622800"/>
          <p14:tracePt t="93857" x="4122738" y="4622800"/>
          <p14:tracePt t="93866" x="4130675" y="4622800"/>
          <p14:tracePt t="93872" x="4130675" y="4629150"/>
          <p14:tracePt t="93875" x="4143375" y="4629150"/>
          <p14:tracePt t="93891" x="4151313" y="4637088"/>
          <p14:tracePt t="93906" x="4157663" y="4637088"/>
          <p14:tracePt t="93946" x="4157663" y="4629150"/>
          <p14:tracePt t="93961" x="4151313" y="4622800"/>
          <p14:tracePt t="93965" x="4151313" y="4616450"/>
          <p14:tracePt t="93971" x="4137025" y="4595813"/>
          <p14:tracePt t="93981" x="4116388" y="4568825"/>
          <p14:tracePt t="93987" x="4102100" y="4548188"/>
          <p14:tracePt t="93990" x="4075113" y="4492625"/>
          <p14:tracePt t="93996" x="4041775" y="4459288"/>
          <p14:tracePt t="94006" x="4000500" y="4397375"/>
          <p14:tracePt t="94010" x="3944938" y="4341813"/>
          <p14:tracePt t="94017" x="3890963" y="4267200"/>
          <p14:tracePt t="94021" x="3829050" y="4205288"/>
          <p14:tracePt t="94031" x="3787775" y="4157663"/>
          <p14:tracePt t="94037" x="3740150" y="4102100"/>
          <p14:tracePt t="94041" x="3705225" y="4068763"/>
          <p14:tracePt t="94053" x="3651250" y="4019550"/>
          <p14:tracePt t="94057" x="3616325" y="3992563"/>
          <p14:tracePt t="94061" x="3595688" y="3965575"/>
          <p14:tracePt t="94067" x="3554413" y="3930650"/>
          <p14:tracePt t="94076" x="3533775" y="3903663"/>
          <p14:tracePt t="94081" x="3506788" y="3889375"/>
          <p14:tracePt t="94087" x="3492500" y="3876675"/>
          <p14:tracePt t="94091" x="3486150" y="3876675"/>
          <p14:tracePt t="94103" x="3479800" y="3870325"/>
          <p14:tracePt t="94106" x="3479800" y="3856038"/>
          <p14:tracePt t="94236" x="3486150" y="3856038"/>
          <p14:tracePt t="94247" x="3500438" y="3856038"/>
          <p14:tracePt t="94262" x="3500438" y="3862388"/>
          <p14:tracePt t="94267" x="3506788" y="3862388"/>
          <p14:tracePt t="94272" x="3513138" y="3870325"/>
          <p14:tracePt t="94277" x="3521075" y="3870325"/>
          <p14:tracePt t="94287" x="3548063" y="3876675"/>
          <p14:tracePt t="94292" x="3602038" y="3883025"/>
          <p14:tracePt t="94297" x="3643313" y="3883025"/>
          <p14:tracePt t="94307" x="3684588" y="3897313"/>
          <p14:tracePt t="94311" x="3752850" y="3897313"/>
          <p14:tracePt t="94320" x="3835400" y="3897313"/>
          <p14:tracePt t="94324" x="3971925" y="3889375"/>
          <p14:tracePt t="94332" x="4068763" y="3876675"/>
          <p14:tracePt t="94338" x="4143375" y="3876675"/>
          <p14:tracePt t="94342" x="4211638" y="3870325"/>
          <p14:tracePt t="94354" x="4267200" y="3870325"/>
          <p14:tracePt t="94357" x="4335463" y="3856038"/>
          <p14:tracePt t="94362" x="4411663" y="3835400"/>
          <p14:tracePt t="94370" x="4479925" y="3814763"/>
          <p14:tracePt t="94377" x="4506913" y="3814763"/>
          <p14:tracePt t="94383" x="4527550" y="3808413"/>
          <p14:tracePt t="94388" x="4541838" y="3800475"/>
          <p14:tracePt t="94392" x="4548188" y="3794125"/>
          <p14:tracePt t="94403" x="4554538" y="3794125"/>
          <p14:tracePt t="94407" x="4554538" y="3787775"/>
          <p14:tracePt t="94422" x="4554538" y="3779838"/>
          <p14:tracePt t="94427" x="4554538" y="3767138"/>
          <p14:tracePt t="94433" x="4548188" y="3752850"/>
          <p14:tracePt t="94438" x="4533900" y="3746500"/>
          <p14:tracePt t="94448" x="4527550" y="3740150"/>
          <p14:tracePt t="94453" x="4521200" y="3732213"/>
          <p14:tracePt t="94458" x="4513263" y="3719513"/>
          <p14:tracePt t="94462" x="4500563" y="3698875"/>
          <p14:tracePt t="94472" x="4471988" y="3678238"/>
          <p14:tracePt t="94478" x="4424363" y="3643313"/>
          <p14:tracePt t="94483" x="4376738" y="3616325"/>
          <p14:tracePt t="94493" x="4308475" y="3589338"/>
          <p14:tracePt t="94498" x="4232275" y="3554413"/>
          <p14:tracePt t="94505" x="4151313" y="3548063"/>
          <p14:tracePt t="94507" x="4089400" y="3527425"/>
          <p14:tracePt t="94520" x="4048125" y="3513138"/>
          <p14:tracePt t="94522" x="4000500" y="3506788"/>
          <p14:tracePt t="94528" x="3959225" y="3506788"/>
          <p14:tracePt t="94538" x="3924300" y="3506788"/>
          <p14:tracePt t="94543" x="3897313" y="3500438"/>
          <p14:tracePt t="94549" x="3883025" y="3500438"/>
          <p14:tracePt t="94554" x="3870325" y="3492500"/>
          <p14:tracePt t="94563" x="3856038" y="3492500"/>
          <p14:tracePt t="94569" x="3835400" y="3492500"/>
          <p14:tracePt t="94573" x="3829050" y="3486150"/>
          <p14:tracePt t="94588" x="3814763" y="3486150"/>
          <p14:tracePt t="94593" x="3808413" y="3486150"/>
          <p14:tracePt t="94598" x="3794125" y="3486150"/>
          <p14:tracePt t="94613" x="3773488" y="3486150"/>
          <p14:tracePt t="94619" x="3767138" y="3486150"/>
          <p14:tracePt t="94623" x="3752850" y="3486150"/>
          <p14:tracePt t="94635" x="3746500" y="3486150"/>
          <p14:tracePt t="94638" x="3740150" y="3486150"/>
          <p14:tracePt t="94644" x="3732213" y="3486150"/>
          <p14:tracePt t="94649" x="3725863" y="3486150"/>
          <p14:tracePt t="94659" x="3713163" y="3486150"/>
          <p14:tracePt t="94664" x="3698875" y="3486150"/>
          <p14:tracePt t="94669" x="3692525" y="3486150"/>
          <p14:tracePt t="94678" x="3684588" y="3486150"/>
          <p14:tracePt t="94688" x="3678238" y="3486150"/>
          <p14:tracePt t="94703" x="3663950" y="3486150"/>
          <p14:tracePt t="94709" x="3643313" y="3486150"/>
          <p14:tracePt t="94714" x="3630613" y="3486150"/>
          <p14:tracePt t="94724" x="3602038" y="3486150"/>
          <p14:tracePt t="94729" x="3575050" y="3492500"/>
          <p14:tracePt t="94736" x="3541713" y="3500438"/>
          <p14:tracePt t="94738" x="3521075" y="3500438"/>
          <p14:tracePt t="94749" x="3479800" y="3513138"/>
          <p14:tracePt t="94755" x="3452813" y="3521075"/>
          <p14:tracePt t="94759" x="3432175" y="3533775"/>
          <p14:tracePt t="94764" x="3403600" y="3533775"/>
          <p14:tracePt t="94774" x="3390900" y="3540125"/>
          <p14:tracePt t="94779" x="3376613" y="3540125"/>
          <p14:tracePt t="94786" x="3362325" y="3540125"/>
          <p14:tracePt t="94794" x="3335338" y="3540125"/>
          <p14:tracePt t="94799" x="3328988" y="3540125"/>
          <p14:tracePt t="94804" x="3314700" y="3540125"/>
          <p14:tracePt t="94809" x="3302000" y="3540125"/>
          <p14:tracePt t="94819" x="3273425" y="3540125"/>
          <p14:tracePt t="94824" x="3260725" y="3548063"/>
          <p14:tracePt t="94829" x="3240088" y="3548063"/>
          <p14:tracePt t="94835" x="3219450" y="3554413"/>
          <p14:tracePt t="94844" x="3184525" y="3560763"/>
          <p14:tracePt t="94849" x="3157538" y="3560763"/>
          <p14:tracePt t="94855" x="3143250" y="3560763"/>
          <p14:tracePt t="94859" x="3109913" y="3568700"/>
          <p14:tracePt t="94870" x="3095625" y="3568700"/>
          <p14:tracePt t="94874" x="3082925" y="3575050"/>
          <p14:tracePt t="94889" x="3062288" y="3575050"/>
          <p14:tracePt t="94894" x="3054350" y="3575050"/>
          <p14:tracePt t="94902" x="3048000" y="3575050"/>
          <p14:tracePt t="94915" x="3041650" y="3575050"/>
          <p14:tracePt t="94925" x="3033713" y="3575050"/>
          <p14:tracePt t="94945" x="3027363" y="3575050"/>
          <p14:tracePt t="94976" x="3027363" y="3581400"/>
          <p14:tracePt t="94989" x="3027363" y="3589338"/>
          <p14:tracePt t="95009" x="3027363" y="3595688"/>
          <p14:tracePt t="95020" x="3027363" y="3602038"/>
          <p14:tracePt t="95035" x="3027363" y="3609975"/>
          <p14:tracePt t="95041" x="3041650" y="3616325"/>
          <p14:tracePt t="95045" x="3074988" y="3622675"/>
          <p14:tracePt t="95055" x="3103563" y="3630613"/>
          <p14:tracePt t="95060" x="3136900" y="3643313"/>
          <p14:tracePt t="95065" x="3198813" y="3678238"/>
          <p14:tracePt t="95071" x="3267075" y="3684588"/>
          <p14:tracePt t="95080" x="3343275" y="3705225"/>
          <p14:tracePt t="95086" x="3397250" y="3719513"/>
          <p14:tracePt t="95090" x="3459163" y="3740150"/>
          <p14:tracePt t="95095" x="3527425" y="3746500"/>
          <p14:tracePt t="95105" x="3616325" y="3779838"/>
          <p14:tracePt t="95110" x="3692525" y="3800475"/>
          <p14:tracePt t="95116" x="3732213" y="3808413"/>
          <p14:tracePt t="95126" x="3781425" y="3814763"/>
          <p14:tracePt t="95130" x="3802063" y="3829050"/>
          <p14:tracePt t="95136" x="3814763" y="3829050"/>
          <p14:tracePt t="95139" x="3822700" y="3829050"/>
          <p14:tracePt t="95152" x="3829050" y="3829050"/>
          <p14:tracePt t="95155" x="3835400" y="3829050"/>
          <p14:tracePt t="95168" x="3841750" y="3829050"/>
          <p14:tracePt t="95186" x="3841750" y="3821113"/>
          <p14:tracePt t="95202" x="3841750" y="3814763"/>
          <p14:tracePt t="95221" x="3841750" y="3808413"/>
          <p14:tracePt t="95226" x="3835400" y="3800475"/>
          <p14:tracePt t="95230" x="3835400" y="3794125"/>
          <p14:tracePt t="95241" x="3822700" y="3787775"/>
          <p14:tracePt t="95246" x="3814763" y="3767138"/>
          <p14:tracePt t="95252" x="3808413" y="3752850"/>
          <p14:tracePt t="95256" x="3787775" y="3732213"/>
          <p14:tracePt t="95269" x="3767138" y="3670300"/>
          <p14:tracePt t="95272" x="3719513" y="3622675"/>
          <p14:tracePt t="95276" x="3678238" y="3589338"/>
          <p14:tracePt t="95281" x="3636963" y="3521075"/>
          <p14:tracePt t="95291" x="3616325" y="3500438"/>
          <p14:tracePt t="95296" x="3575050" y="3465513"/>
          <p14:tracePt t="95302" x="3527425" y="3409950"/>
          <p14:tracePt t="95311" x="3479800" y="3370263"/>
          <p14:tracePt t="95319" x="3417888" y="3321050"/>
          <p14:tracePt t="95322" x="3343275" y="3287713"/>
          <p14:tracePt t="95326" x="3267075" y="3246438"/>
          <p14:tracePt t="95337" x="3178175" y="3205163"/>
          <p14:tracePt t="95342" x="3109913" y="3170238"/>
          <p14:tracePt t="95346" x="3048000" y="3143250"/>
          <p14:tracePt t="95352" x="2973388" y="3109913"/>
          <p14:tracePt t="95361" x="2911475" y="3081338"/>
          <p14:tracePt t="95369" x="2863850" y="3060700"/>
          <p14:tracePt t="95372" x="2822575" y="3041650"/>
          <p14:tracePt t="95377" x="2781300" y="3006725"/>
          <p14:tracePt t="95388" x="2760663" y="2986088"/>
          <p14:tracePt t="95391" x="2713038" y="2971800"/>
          <p14:tracePt t="95397" x="2692400" y="2938463"/>
          <p14:tracePt t="95403" x="2657475" y="2917825"/>
          <p14:tracePt t="95412" x="2636838" y="2903538"/>
          <p14:tracePt t="95418" x="2622550" y="2897188"/>
          <p14:tracePt t="95421" x="2616200" y="2882900"/>
          <p14:tracePt t="95432" x="2616200" y="2876550"/>
          <p14:tracePt t="95437" x="2616200" y="2862263"/>
          <p14:tracePt t="95441" x="2616200" y="2849563"/>
          <p14:tracePt t="95462" x="2616200" y="2841625"/>
          <p14:tracePt t="95468" x="2616200" y="2835275"/>
          <p14:tracePt t="95472" x="2616200" y="2828925"/>
          <p14:tracePt t="95482" x="2616200" y="2820988"/>
          <p14:tracePt t="95497" x="2616200" y="2814638"/>
          <p14:tracePt t="95513" x="2616200" y="2808288"/>
          <p14:tracePt t="95532" x="2616200" y="2801938"/>
          <p14:tracePt t="95542" x="2616200" y="2794000"/>
          <p14:tracePt t="95557" x="2616200" y="2787650"/>
          <p14:tracePt t="95572" x="2616200" y="2781300"/>
          <p14:tracePt t="95587" x="2616200" y="2773363"/>
          <p14:tracePt t="95598" x="2616200" y="2767013"/>
          <p14:tracePt t="95612" x="2622550" y="2767013"/>
          <p14:tracePt t="95623" x="2630488" y="2760663"/>
          <p14:tracePt t="95637" x="2630488" y="2746375"/>
          <p14:tracePt t="95643" x="2636838" y="2746375"/>
          <p14:tracePt t="95648" x="2636838" y="2740025"/>
          <p14:tracePt t="95657" x="2643188" y="2740025"/>
          <p14:tracePt t="95663" x="2657475" y="2732088"/>
          <p14:tracePt t="95668" x="2671763" y="2725738"/>
          <p14:tracePt t="95673" x="2692400" y="2705100"/>
          <p14:tracePt t="95685" x="2713038" y="2684463"/>
          <p14:tracePt t="95687" x="2746375" y="2663825"/>
          <p14:tracePt t="95693" x="2760663" y="2651125"/>
          <p14:tracePt t="95705" x="2767013" y="2643188"/>
          <p14:tracePt t="95707" x="2781300" y="2636838"/>
          <p14:tracePt t="95713" x="2808288" y="2630488"/>
          <p14:tracePt t="95719" x="2828925" y="2609850"/>
          <p14:tracePt t="95728" x="2849563" y="2595563"/>
          <p14:tracePt t="95735" x="2882900" y="2589213"/>
          <p14:tracePt t="95739" x="2903538" y="2589213"/>
          <p14:tracePt t="95743" x="2938463" y="2589213"/>
          <p14:tracePt t="95753" x="2986088" y="2589213"/>
          <p14:tracePt t="95758" x="3054350" y="2589213"/>
          <p14:tracePt t="95763" x="3089275" y="2609850"/>
          <p14:tracePt t="95773" x="3151188" y="2616200"/>
          <p14:tracePt t="95778" x="3205163" y="2636838"/>
          <p14:tracePt t="95785" x="3294063" y="2657475"/>
          <p14:tracePt t="95787" x="3362325" y="2671763"/>
          <p14:tracePt t="95801" x="3411538" y="2678113"/>
          <p14:tracePt t="95804" x="3452813" y="2684463"/>
          <p14:tracePt t="95808" x="3486150" y="2705100"/>
          <p14:tracePt t="95814" x="3533775" y="2725738"/>
          <p14:tracePt t="95823" x="3568700" y="2732088"/>
          <p14:tracePt t="95828" x="3582988" y="2732088"/>
          <p14:tracePt t="95835" x="3595688" y="2740025"/>
          <p14:tracePt t="95851" x="3609975" y="2746375"/>
          <p14:tracePt t="95858" x="3609975" y="2752725"/>
          <p14:tracePt t="95869" x="3609975" y="2760663"/>
          <p14:tracePt t="95873" x="3616325" y="2787650"/>
          <p14:tracePt t="95879" x="3651250" y="2855913"/>
          <p14:tracePt t="95885" x="3684588" y="2959100"/>
          <p14:tracePt t="95901" x="3794125" y="3246438"/>
          <p14:tracePt t="95904" x="3835400" y="3370263"/>
          <p14:tracePt t="95909" x="3883025" y="3513138"/>
          <p14:tracePt t="95919" x="3917950" y="3630613"/>
          <p14:tracePt t="95924" x="3952875" y="3725863"/>
          <p14:tracePt t="95929" x="3971925" y="3800475"/>
          <p14:tracePt t="95935" x="3979863" y="3841750"/>
          <p14:tracePt t="95944" x="3979863" y="3862388"/>
          <p14:tracePt t="95951" x="3979863" y="3883025"/>
          <p14:tracePt t="95954" x="3979863" y="3889375"/>
          <p14:tracePt t="95959" x="3979863" y="3897313"/>
          <p14:tracePt t="95974" x="3965575" y="3897313"/>
          <p14:tracePt t="95979" x="3932238" y="3897313"/>
          <p14:tracePt t="95985" x="3903663" y="3889375"/>
          <p14:tracePt t="95994" x="3856038" y="3870325"/>
          <p14:tracePt t="96001" x="3822700" y="3862388"/>
          <p14:tracePt t="96004" x="3760788" y="3841750"/>
          <p14:tracePt t="96015" x="3719513" y="3821113"/>
          <p14:tracePt t="96025" x="3622675" y="3787775"/>
          <p14:tracePt t="96029" x="3562350" y="3767138"/>
          <p14:tracePt t="96042" x="3521075" y="3760788"/>
          <p14:tracePt t="96043" x="3479800" y="3760788"/>
          <p14:tracePt t="96052" x="3444875" y="3752850"/>
          <p14:tracePt t="96055" x="3403600" y="3752850"/>
          <p14:tracePt t="96065" x="3382963" y="3752850"/>
          <p14:tracePt t="96070" x="3355975" y="3752850"/>
          <p14:tracePt t="96074" x="3328988" y="3760788"/>
          <p14:tracePt t="96079" x="3314700" y="3760788"/>
          <p14:tracePt t="96089" x="3294063" y="3760788"/>
          <p14:tracePt t="96095" x="3281363" y="3760788"/>
          <p14:tracePt t="96101" x="3260725" y="3760788"/>
          <p14:tracePt t="96109" x="3246438" y="3760788"/>
          <p14:tracePt t="96115" x="3232150" y="3760788"/>
          <p14:tracePt t="96119" x="3219450" y="3760788"/>
          <p14:tracePt t="96125" x="3213100" y="3752850"/>
          <p14:tracePt t="96135" x="3192463" y="3752850"/>
          <p14:tracePt t="96139" x="3178175" y="3752850"/>
          <p14:tracePt t="96145" x="3171825" y="3752850"/>
          <p14:tracePt t="96151" x="3163888" y="3746500"/>
          <p14:tracePt t="96165" x="3157538" y="3746500"/>
          <p14:tracePt t="96173" x="3157538" y="3740150"/>
          <p14:tracePt t="96194" x="3151188" y="3740150"/>
          <p14:tracePt t="96282" x="3151188" y="3732213"/>
          <p14:tracePt t="96312" x="3151188" y="3725863"/>
          <p14:tracePt t="96589" x="3219450" y="3725863"/>
          <p14:tracePt t="96595" x="3302000" y="3725863"/>
          <p14:tracePt t="96604" x="3382963" y="3725863"/>
          <p14:tracePt t="96610" x="3479800" y="3725863"/>
          <p14:tracePt t="96614" x="3589338" y="3725863"/>
          <p14:tracePt t="96619" x="3698875" y="3740150"/>
          <p14:tracePt t="96628" x="3767138" y="3752850"/>
          <p14:tracePt t="96639" x="3897313" y="3767138"/>
          <p14:tracePt t="96642" x="3924300" y="3767138"/>
          <p14:tracePt t="96654" x="3959225" y="3787775"/>
          <p14:tracePt t="96658" x="3992563" y="3800475"/>
          <p14:tracePt t="96663" x="4027488" y="3808413"/>
          <p14:tracePt t="96672" x="4041775" y="3814763"/>
          <p14:tracePt t="96677" x="4062413" y="3829050"/>
          <p14:tracePt t="96684" x="4068763" y="3829050"/>
          <p14:tracePt t="96687" x="4075113" y="3829050"/>
          <p14:tracePt t="96698" x="4089400" y="3841750"/>
          <p14:tracePt t="96702" x="4130675" y="3870325"/>
          <p14:tracePt t="96707" x="4164013" y="3897313"/>
          <p14:tracePt t="96712" x="4192588" y="3924300"/>
          <p14:tracePt t="96722" x="4246563" y="3986213"/>
          <p14:tracePt t="96728" x="4294188" y="4033838"/>
          <p14:tracePt t="96734" x="4349750" y="4095750"/>
          <p14:tracePt t="96738" x="4376738" y="4157663"/>
          <p14:tracePt t="96748" x="4424363" y="4198938"/>
          <p14:tracePt t="96753" x="4451350" y="4232275"/>
          <p14:tracePt t="96757" x="4471988" y="4279900"/>
          <p14:tracePt t="96768" x="4492625" y="4300538"/>
          <p14:tracePt t="96772" x="4506913" y="4321175"/>
          <p14:tracePt t="96778" x="4521200" y="4341813"/>
          <p14:tracePt t="96783" x="4521200" y="4349750"/>
          <p14:tracePt t="96792" x="4521200" y="4356100"/>
          <p14:tracePt t="96817" x="4521200" y="4362450"/>
          <p14:tracePt t="96823" x="4521200" y="4368800"/>
          <p14:tracePt t="96828" x="4521200" y="4397375"/>
          <p14:tracePt t="96834" x="4521200" y="4410075"/>
          <p14:tracePt t="96842" x="4521200" y="4430713"/>
          <p14:tracePt t="96848" x="4521200" y="4445000"/>
          <p14:tracePt t="96853" x="4513263" y="4479925"/>
          <p14:tracePt t="96858" x="4513263" y="4492625"/>
          <p14:tracePt t="96869" x="4513263" y="4506913"/>
          <p14:tracePt t="96885" x="4486275" y="4548188"/>
          <p14:tracePt t="96893" x="4479925" y="4560888"/>
          <p14:tracePt t="96903" x="4471988" y="4568825"/>
          <p14:tracePt t="96920" x="4465638" y="4575175"/>
          <p14:tracePt t="96928" x="4459288" y="4575175"/>
          <p14:tracePt t="96934" x="4459288" y="4581525"/>
          <p14:tracePt t="96954" x="4445000" y="4581525"/>
          <p14:tracePt t="96958" x="4438650" y="4581525"/>
          <p14:tracePt t="96968" x="4424363" y="4589463"/>
          <p14:tracePt t="96978" x="4411663" y="4602163"/>
          <p14:tracePt t="96988" x="4403725" y="4602163"/>
          <p14:tracePt t="96993" x="4391025" y="4608513"/>
          <p14:tracePt t="97001" x="4383088" y="4608513"/>
          <p14:tracePt t="97004" x="4376738" y="4608513"/>
          <p14:tracePt t="97014" x="4370388" y="4608513"/>
          <p14:tracePt t="97019" x="4362450" y="4608513"/>
          <p14:tracePt t="97038" x="4356100" y="4608513"/>
          <p14:tracePt t="97050" x="4349750" y="4608513"/>
          <p14:tracePt t="97064" x="4341813" y="4608513"/>
          <p14:tracePt t="97292" x="4335463" y="4608513"/>
          <p14:tracePt t="106502" x="4314825" y="4608513"/>
          <p14:tracePt t="106509" x="4294188" y="4602163"/>
          <p14:tracePt t="106518" x="4281488" y="4595813"/>
          <p14:tracePt t="106524" x="4260850" y="4589463"/>
          <p14:tracePt t="106528" x="4232275" y="4589463"/>
          <p14:tracePt t="106533" x="4219575" y="4581525"/>
          <p14:tracePt t="106544" x="4205288" y="4581525"/>
          <p14:tracePt t="106549" x="4192588" y="4575175"/>
          <p14:tracePt t="106554" x="4178300" y="4575175"/>
          <p14:tracePt t="106560" x="4171950" y="4575175"/>
          <p14:tracePt t="106568" x="4164013" y="4575175"/>
          <p14:tracePt t="106575" x="4151313" y="4575175"/>
          <p14:tracePt t="106578" x="4143375" y="4575175"/>
          <p14:tracePt t="106584" x="4122738" y="4575175"/>
          <p14:tracePt t="106594" x="4110038" y="4575175"/>
          <p14:tracePt t="106601" x="4095750" y="4575175"/>
          <p14:tracePt t="106604" x="4089400" y="4575175"/>
          <p14:tracePt t="106610" x="4083050" y="4575175"/>
          <p14:tracePt t="106619" x="4054475" y="4575175"/>
          <p14:tracePt t="106629" x="4041775" y="4575175"/>
          <p14:tracePt t="106635" x="4027488" y="4575175"/>
          <p14:tracePt t="106645" x="4021138" y="4575175"/>
          <p14:tracePt t="106650" x="4000500" y="4575175"/>
          <p14:tracePt t="106654" x="3992563" y="4568825"/>
          <p14:tracePt t="106660" x="3986213" y="4568825"/>
          <p14:tracePt t="106676" x="3979863" y="4560888"/>
          <p14:tracePt t="106679" x="3965575" y="4560888"/>
          <p14:tracePt t="106685" x="3959225" y="4548188"/>
          <p14:tracePt t="106695" x="3952875" y="4548188"/>
          <p14:tracePt t="106701" x="3932238" y="4548188"/>
          <p14:tracePt t="106710" x="3917950" y="4540250"/>
          <p14:tracePt t="106713" x="3911600" y="4540250"/>
          <p14:tracePt t="106720" x="3897313" y="4533900"/>
          <p14:tracePt t="106729" x="3876675" y="4533900"/>
          <p14:tracePt t="106735" x="3870325" y="4527550"/>
          <p14:tracePt t="106745" x="3862388" y="4527550"/>
          <p14:tracePt t="106755" x="3856038" y="4527550"/>
          <p14:tracePt t="106761" x="3849688" y="4527550"/>
          <p14:tracePt t="106770" x="3841750" y="4527550"/>
          <p14:tracePt t="106785" x="3835400" y="4527550"/>
          <p14:tracePt t="106795" x="3835400" y="4519613"/>
          <p14:tracePt t="106800" x="3829050" y="4519613"/>
          <p14:tracePt t="106805" x="3829050" y="4513263"/>
          <p14:tracePt t="106811" x="3814763" y="4513263"/>
          <p14:tracePt t="106820" x="3814763" y="4506913"/>
          <p14:tracePt t="106826" x="3808413" y="4506913"/>
          <p14:tracePt t="106845" x="3802063" y="4498975"/>
          <p14:tracePt t="106850" x="3802063" y="4486275"/>
          <p14:tracePt t="106855" x="3794125" y="4486275"/>
          <p14:tracePt t="106870" x="3794125" y="4479925"/>
          <p14:tracePt t="106900" x="3787775" y="4479925"/>
          <p14:tracePt t="106971" x="3787775" y="4471988"/>
          <p14:tracePt t="106991" x="3787775" y="4465638"/>
          <p14:tracePt t="106996" x="3781425" y="4465638"/>
          <p14:tracePt t="107008" x="3781425" y="4459288"/>
          <p14:tracePt t="107011" x="3773488" y="4451350"/>
          <p14:tracePt t="107016" x="3773488" y="4445000"/>
          <p14:tracePt t="107027" x="3773488" y="4424363"/>
          <p14:tracePt t="107031" x="3767138" y="4424363"/>
          <p14:tracePt t="107042" x="3752850" y="4418013"/>
          <p14:tracePt t="107051" x="3752850" y="4410075"/>
          <p14:tracePt t="107059" x="3752850" y="4403725"/>
          <p14:tracePt t="107062" x="3746500" y="4397375"/>
          <p14:tracePt t="107077" x="3746500" y="4389438"/>
          <p14:tracePt t="107087" x="3746500" y="4383088"/>
          <p14:tracePt t="107122" x="3746500" y="4368800"/>
          <p14:tracePt t="107128" x="3746500" y="4362450"/>
          <p14:tracePt t="107131" x="3746500" y="4349750"/>
          <p14:tracePt t="107137" x="3773488" y="4300538"/>
          <p14:tracePt t="107147" x="3829050" y="4219575"/>
          <p14:tracePt t="107151" x="3897313" y="4129088"/>
          <p14:tracePt t="107159" x="3952875" y="4054475"/>
          <p14:tracePt t="107167" x="4013200" y="4000500"/>
          <p14:tracePt t="107172" x="4054475" y="3938588"/>
          <p14:tracePt t="107177" x="4102100" y="3910013"/>
          <p14:tracePt t="107183" x="4130675" y="3889375"/>
          <p14:tracePt t="107193" x="4151313" y="3870325"/>
          <p14:tracePt t="107197" x="4184650" y="3862388"/>
          <p14:tracePt t="107202" x="4192588" y="3856038"/>
          <p14:tracePt t="107208" x="4198938" y="3856038"/>
          <p14:tracePt t="107217" x="4205288" y="3856038"/>
          <p14:tracePt t="107222" x="4211638" y="3856038"/>
          <p14:tracePt t="107229" x="4219575" y="3856038"/>
          <p14:tracePt t="107242" x="4232275" y="3856038"/>
          <p14:tracePt t="107247" x="4240213" y="3856038"/>
          <p14:tracePt t="107253" x="4246563" y="3856038"/>
          <p14:tracePt t="107262" x="4252913" y="3862388"/>
          <p14:tracePt t="107267" x="4260850" y="3862388"/>
          <p14:tracePt t="107272" x="4273550" y="3862388"/>
          <p14:tracePt t="107278" x="4294188" y="3876675"/>
          <p14:tracePt t="107288" x="4308475" y="3883025"/>
          <p14:tracePt t="107293" x="4341813" y="3883025"/>
          <p14:tracePt t="107297" x="4356100" y="3889375"/>
          <p14:tracePt t="107309" x="4376738" y="3889375"/>
          <p14:tracePt t="107312" x="4391025" y="3897313"/>
          <p14:tracePt t="107318" x="4403725" y="3897313"/>
          <p14:tracePt t="107322" x="4418013" y="3903663"/>
          <p14:tracePt t="107333" x="4438650" y="3903663"/>
          <p14:tracePt t="107338" x="4451350" y="3903663"/>
          <p14:tracePt t="107344" x="4459288" y="3910013"/>
          <p14:tracePt t="107353" x="4465638" y="3910013"/>
          <p14:tracePt t="107363" x="4471988" y="3910013"/>
          <p14:tracePt t="107377" x="4479925" y="3910013"/>
          <p14:tracePt t="107409" x="4486275" y="3910013"/>
          <p14:tracePt t="107439" x="4492625" y="3910013"/>
          <p14:tracePt t="107453" x="4500563" y="3910013"/>
          <p14:tracePt t="107468" x="4506913" y="3910013"/>
          <p14:tracePt t="107474" x="4513263" y="3910013"/>
          <p14:tracePt t="107478" x="4541838" y="3910013"/>
          <p14:tracePt t="107483" x="4589463" y="3883025"/>
          <p14:tracePt t="107493" x="4622800" y="3856038"/>
          <p14:tracePt t="107499" x="4657725" y="3849688"/>
          <p14:tracePt t="107503" x="4672013" y="3841750"/>
          <p14:tracePt t="107509" x="4684713" y="3821113"/>
          <p14:tracePt t="107520" x="4699000" y="3814763"/>
          <p14:tracePt t="107525" x="4732338" y="3794125"/>
          <p14:tracePt t="107530" x="4746625" y="3760788"/>
          <p14:tracePt t="107539" x="4773613" y="3725863"/>
          <p14:tracePt t="107544" x="4814888" y="3649663"/>
          <p14:tracePt t="107548" x="4862513" y="3575050"/>
          <p14:tracePt t="107553" x="4891088" y="3513138"/>
          <p14:tracePt t="107563" x="4918075" y="3451225"/>
          <p14:tracePt t="107569" x="4938713" y="3417888"/>
          <p14:tracePt t="107575" x="4959350" y="3355975"/>
          <p14:tracePt t="107581" x="4979988" y="3314700"/>
          <p14:tracePt t="107589" x="5000625" y="3240088"/>
          <p14:tracePt t="107593" x="5027613" y="3157538"/>
          <p14:tracePt t="107598" x="5048250" y="3068638"/>
          <p14:tracePt t="107603" x="5081588" y="2992438"/>
          <p14:tracePt t="107614" x="5130800" y="2882900"/>
          <p14:tracePt t="107618" x="5164138" y="2767013"/>
          <p14:tracePt t="107626" x="5205413" y="2657475"/>
          <p14:tracePt t="107630" x="5253038" y="2541588"/>
          <p14:tracePt t="107641" x="5294313" y="2432050"/>
          <p14:tracePt t="107645" x="5356225" y="2314575"/>
          <p14:tracePt t="107649" x="5397500" y="2205038"/>
          <p14:tracePt t="107660" x="5445125" y="2089150"/>
          <p14:tracePt t="107663" x="5486400" y="1992313"/>
          <p14:tracePt t="107669" x="5521325" y="1903413"/>
          <p14:tracePt t="107675" x="5541963" y="1828800"/>
          <p14:tracePt t="107684" x="5575300" y="1773238"/>
          <p14:tracePt t="107692" x="5581650" y="1698625"/>
          <p14:tracePt t="107695" x="5581650" y="1643063"/>
          <p14:tracePt t="107699" x="5581650" y="1603375"/>
          <p14:tracePt t="107710" x="5581650" y="1541463"/>
          <p14:tracePt t="107714" x="5581650" y="1512888"/>
          <p14:tracePt t="107719" x="5561013" y="1458913"/>
          <p14:tracePt t="107728" x="5554663" y="1423988"/>
          <p14:tracePt t="107734" x="5541963" y="1370013"/>
          <p14:tracePt t="107742" x="5534025" y="1328738"/>
          <p14:tracePt t="107744" x="5534025" y="1254125"/>
          <p14:tracePt t="107754" x="5527675" y="1212850"/>
          <p14:tracePt t="107761" x="5513388" y="1157288"/>
          <p14:tracePt t="107764" x="5507038" y="1082675"/>
          <p14:tracePt t="107775" x="5500688" y="1041400"/>
          <p14:tracePt t="107779" x="5500688" y="985838"/>
          <p14:tracePt t="107785" x="5500688" y="938213"/>
          <p14:tracePt t="107792" x="5500688" y="896938"/>
          <p14:tracePt t="107799" x="5500688" y="855663"/>
          <p14:tracePt t="107805" x="5486400" y="801688"/>
          <p14:tracePt t="107809" x="5486400" y="766763"/>
          <p14:tracePt t="107819" x="5472113" y="712788"/>
          <p14:tracePt t="107825" x="5459413" y="684213"/>
          <p14:tracePt t="107829" x="5451475" y="636588"/>
          <p14:tracePt t="107834" x="5451475" y="609600"/>
          <p14:tracePt t="107844" x="5445125" y="574675"/>
          <p14:tracePt t="107850" x="5445125" y="554038"/>
          <p14:tracePt t="107854" x="5445125" y="547688"/>
          <p14:tracePt t="107864" x="5445125" y="541338"/>
          <p14:tracePt t="107869" x="5445125" y="534988"/>
          <p14:tracePt t="107894" x="5459413" y="527050"/>
          <p14:tracePt t="107899" x="5472113" y="527050"/>
          <p14:tracePt t="107910" x="5486400" y="520700"/>
          <p14:tracePt t="107915" x="5500688" y="520700"/>
          <p14:tracePt t="107920" x="5513388" y="520700"/>
          <p14:tracePt t="107926" x="5541963" y="506413"/>
          <p14:tracePt t="107935" x="5568950" y="500063"/>
          <p14:tracePt t="107941" x="5595938" y="493713"/>
          <p14:tracePt t="107945" x="5651500" y="493713"/>
          <p14:tracePt t="107950" x="5719763" y="493713"/>
          <p14:tracePt t="107961" x="5794375" y="527050"/>
          <p14:tracePt t="107965" x="5883275" y="568325"/>
          <p14:tracePt t="107970" x="5986463" y="636588"/>
          <p14:tracePt t="107980" x="6102350" y="719138"/>
          <p14:tracePt t="107985" x="6205538" y="808038"/>
          <p14:tracePt t="107992" x="6308725" y="903288"/>
          <p14:tracePt t="107996" x="6410325" y="979488"/>
          <p14:tracePt t="108008" x="6513513" y="1047750"/>
          <p14:tracePt t="108011" x="6575425" y="1103313"/>
          <p14:tracePt t="108015" x="6650038" y="1143000"/>
          <p14:tracePt t="108025" x="6699250" y="1171575"/>
          <p14:tracePt t="108030" x="6746875" y="1192213"/>
          <p14:tracePt t="108035" x="6767513" y="1204913"/>
          <p14:tracePt t="108042" x="6800850" y="1204913"/>
          <p14:tracePt t="108058" x="6815138" y="1204913"/>
          <p14:tracePt t="108071" x="6821488" y="1204913"/>
          <p14:tracePt t="108075" x="6829425" y="1204913"/>
          <p14:tracePt t="108086" x="6829425" y="1212850"/>
          <p14:tracePt t="108101" x="6829425" y="1219200"/>
          <p14:tracePt t="108116" x="6835775" y="1225550"/>
          <p14:tracePt t="108120" x="6842125" y="1246188"/>
          <p14:tracePt t="108127" x="6870700" y="1287463"/>
          <p14:tracePt t="108130" x="6877050" y="1335088"/>
          <p14:tracePt t="108142" x="6883400" y="1390650"/>
          <p14:tracePt t="108145" x="6883400" y="1423988"/>
          <p14:tracePt t="108151" x="6883400" y="1465263"/>
          <p14:tracePt t="108161" x="6883400" y="1493838"/>
          <p14:tracePt t="108166" x="6877050" y="1541463"/>
          <p14:tracePt t="108171" x="6862763" y="1562100"/>
          <p14:tracePt t="108176" x="6835775" y="1589088"/>
          <p14:tracePt t="108186" x="6815138" y="1609725"/>
          <p14:tracePt t="108192" x="6753225" y="1630363"/>
          <p14:tracePt t="108195" x="6691313" y="1651000"/>
          <p14:tracePt t="108200" x="6623050" y="1671638"/>
          <p14:tracePt t="108212" x="6527800" y="1677988"/>
          <p14:tracePt t="108216" x="6410325" y="1712913"/>
          <p14:tracePt t="108221" x="6288088" y="1725613"/>
          <p14:tracePt t="108231" x="6164263" y="1746250"/>
          <p14:tracePt t="108236" x="6040438" y="1760538"/>
          <p14:tracePt t="108241" x="5918200" y="1773238"/>
          <p14:tracePt t="108246" x="5781675" y="1793875"/>
          <p14:tracePt t="108258" x="5657850" y="1814513"/>
          <p14:tracePt t="108262" x="5534025" y="1828800"/>
          <p14:tracePt t="108266" x="5411788" y="1843088"/>
          <p14:tracePt t="108278" x="5302250" y="1849438"/>
          <p14:tracePt t="108281" x="5184775" y="1862138"/>
          <p14:tracePt t="108287" x="5075238" y="1870075"/>
          <p14:tracePt t="108292" x="4979988" y="1882775"/>
          <p14:tracePt t="108301" x="4883150" y="1882775"/>
          <p14:tracePt t="108308" x="4787900" y="1882775"/>
          <p14:tracePt t="108312" x="4705350" y="1876425"/>
          <p14:tracePt t="108316" x="4610100" y="1870075"/>
          <p14:tracePt t="108327" x="4527550" y="1855788"/>
          <p14:tracePt t="108331" x="4438650" y="1835150"/>
          <p14:tracePt t="108337" x="4349750" y="1801813"/>
          <p14:tracePt t="108347" x="4308475" y="1787525"/>
          <p14:tracePt t="108351" x="4260850" y="1766888"/>
          <p14:tracePt t="108357" x="4211638" y="1739900"/>
          <p14:tracePt t="108361" x="4178300" y="1712913"/>
          <p14:tracePt t="108371" x="4151313" y="1698625"/>
          <p14:tracePt t="108377" x="4143375" y="1684338"/>
          <p14:tracePt t="108381" x="4137025" y="1677988"/>
          <p14:tracePt t="108392" x="4137025" y="1663700"/>
          <p14:tracePt t="108396" x="4122738" y="1663700"/>
          <p14:tracePt t="108402" x="4122738" y="1643063"/>
          <p14:tracePt t="108408" x="4122738" y="1636713"/>
          <p14:tracePt t="108417" x="4122738" y="1630363"/>
          <p14:tracePt t="108425" x="4130675" y="1616075"/>
          <p14:tracePt t="108427" x="4151313" y="1582738"/>
          <p14:tracePt t="108437" x="4171950" y="1512888"/>
          <p14:tracePt t="108442" x="4225925" y="1438275"/>
          <p14:tracePt t="108447" x="4240213" y="1390650"/>
          <p14:tracePt t="108451" x="4281488" y="1343025"/>
          <p14:tracePt t="108462" x="4308475" y="1293813"/>
          <p14:tracePt t="108467" x="4349750" y="1233488"/>
          <p14:tracePt t="108475" x="4376738" y="1204913"/>
          <p14:tracePt t="108481" x="4397375" y="1192213"/>
          <p14:tracePt t="108487" x="4411663" y="1177925"/>
          <p14:tracePt t="108495" x="4445000" y="1157288"/>
          <p14:tracePt t="108496" x="4486275" y="1157288"/>
          <p14:tracePt t="108508" x="4521200" y="1157288"/>
          <p14:tracePt t="108512" x="4575175" y="1163638"/>
          <p14:tracePt t="108517" x="4657725" y="1192213"/>
          <p14:tracePt t="108524" x="4732338" y="1225550"/>
          <p14:tracePt t="108532" x="4829175" y="1260475"/>
          <p14:tracePt t="108537" x="4945063" y="1301750"/>
          <p14:tracePt t="108542" x="5041900" y="1335088"/>
          <p14:tracePt t="108552" x="5143500" y="1370013"/>
          <p14:tracePt t="108558" x="5232400" y="1411288"/>
          <p14:tracePt t="108562" x="5287963" y="1431925"/>
          <p14:tracePt t="108568" x="5362575" y="1452563"/>
          <p14:tracePt t="108577" x="5418138" y="1465263"/>
          <p14:tracePt t="108582" x="5451475" y="1465263"/>
          <p14:tracePt t="108588" x="5472113" y="1473200"/>
          <p14:tracePt t="108597" x="5507038" y="1473200"/>
          <p14:tracePt t="108602" x="5527675" y="1479550"/>
          <p14:tracePt t="108609" x="5568950" y="1506538"/>
          <p14:tracePt t="108618" x="5637213" y="1554163"/>
          <p14:tracePt t="108625" x="5726113" y="1636713"/>
          <p14:tracePt t="108627" x="5829300" y="1739900"/>
          <p14:tracePt t="108632" x="5945188" y="1897063"/>
          <p14:tracePt t="108644" x="6081713" y="2095500"/>
          <p14:tracePt t="108648" x="6253163" y="2370138"/>
          <p14:tracePt t="108653" x="6430963" y="2651125"/>
          <p14:tracePt t="108659" x="6548438" y="2938463"/>
          <p14:tracePt t="108668" x="6684963" y="3232150"/>
          <p14:tracePt t="108674" x="6780213" y="3492500"/>
          <p14:tracePt t="108678" x="6856413" y="3690938"/>
          <p14:tracePt t="108688" x="6910388" y="3862388"/>
          <p14:tracePt t="108693" x="6938963" y="3979863"/>
          <p14:tracePt t="108698" x="6951663" y="4075113"/>
          <p14:tracePt t="108703" x="6965950" y="4143375"/>
          <p14:tracePt t="108712" x="6965950" y="4198938"/>
          <p14:tracePt t="108718" x="6965950" y="4252913"/>
          <p14:tracePt t="108725" x="6959600" y="4300538"/>
          <p14:tracePt t="108734" x="6959600" y="4356100"/>
          <p14:tracePt t="108740" x="6951663" y="4389438"/>
          <p14:tracePt t="108743" x="6931025" y="4445000"/>
          <p14:tracePt t="108748" x="6910388" y="4506913"/>
          <p14:tracePt t="108764" x="6829425" y="4643438"/>
          <p14:tracePt t="108768" x="6773863" y="4719638"/>
          <p14:tracePt t="108778" x="6711950" y="4767263"/>
          <p14:tracePt t="108783" x="6637338" y="4835525"/>
          <p14:tracePt t="108791" x="6548438" y="4876800"/>
          <p14:tracePt t="108794" x="6465888" y="4910138"/>
          <p14:tracePt t="108803" x="6383338" y="4965700"/>
          <p14:tracePt t="108808" x="6300788" y="4986338"/>
          <p14:tracePt t="108813" x="6219825" y="5006975"/>
          <p14:tracePt t="108818" x="6143625" y="5040313"/>
          <p14:tracePt t="108828" x="6102350" y="5040313"/>
          <p14:tracePt t="108834" x="6040438" y="5048250"/>
          <p14:tracePt t="108841" x="6000750" y="5048250"/>
          <p14:tracePt t="108848" x="5945188" y="5048250"/>
          <p14:tracePt t="108854" x="5883275" y="5006975"/>
          <p14:tracePt t="108859" x="5781675" y="4972050"/>
          <p14:tracePt t="108863" x="5664200" y="4918075"/>
          <p14:tracePt t="108875" x="5541963" y="4856163"/>
          <p14:tracePt t="108878" x="5370513" y="4767263"/>
          <p14:tracePt t="108883" x="5211763" y="4684713"/>
          <p14:tracePt t="108891" x="5075238" y="4595813"/>
          <p14:tracePt t="108910" x="4773613" y="4300538"/>
          <p14:tracePt t="108913" x="4711700" y="4170363"/>
          <p14:tracePt t="108924" x="4678363" y="4048125"/>
          <p14:tracePt t="108929" x="4637088" y="3917950"/>
          <p14:tracePt t="108934" x="4610100" y="3808413"/>
          <p14:tracePt t="108944" x="4602163" y="3698875"/>
          <p14:tracePt t="108949" x="4589463" y="3602038"/>
          <p14:tracePt t="108954" x="4589463" y="3492500"/>
          <p14:tracePt t="108961" x="4589463" y="3370263"/>
          <p14:tracePt t="108968" x="4589463" y="3273425"/>
          <p14:tracePt t="108975" x="4589463" y="3178175"/>
          <p14:tracePt t="108979" x="4589463" y="3095625"/>
          <p14:tracePt t="108984" x="4595813" y="3027363"/>
          <p14:tracePt t="108994" x="4602163" y="2951163"/>
          <p14:tracePt t="108999" x="4616450" y="2882900"/>
          <p14:tracePt t="109004" x="4643438" y="2849563"/>
          <p14:tracePt t="109014" x="4672013" y="2773363"/>
          <p14:tracePt t="109019" x="4699000" y="2725738"/>
          <p14:tracePt t="109025" x="4719638" y="2651125"/>
          <p14:tracePt t="109032" x="4760913" y="2616200"/>
          <p14:tracePt t="109041" x="4787900" y="2554288"/>
          <p14:tracePt t="109044" x="4821238" y="2492375"/>
          <p14:tracePt t="109049" x="4835525" y="2459038"/>
          <p14:tracePt t="109060" x="4870450" y="2432050"/>
          <p14:tracePt t="109064" x="4891088" y="2390775"/>
          <p14:tracePt t="109069" x="4903788" y="2362200"/>
          <p14:tracePt t="109076" x="4938713" y="2341563"/>
          <p14:tracePt t="109085" x="4965700" y="2301875"/>
          <p14:tracePt t="109091" x="4992688" y="2281238"/>
          <p14:tracePt t="109094" x="5027613" y="2260600"/>
          <p14:tracePt t="109100" x="5048250" y="2225675"/>
          <p14:tracePt t="109110" x="5075238" y="2212975"/>
          <p14:tracePt t="109114" x="5110163" y="2184400"/>
          <p14:tracePt t="109119" x="5143500" y="2171700"/>
          <p14:tracePt t="109129" x="5164138" y="2143125"/>
          <p14:tracePt t="109134" x="5199063" y="2130425"/>
          <p14:tracePt t="109140" x="5226050" y="2101850"/>
          <p14:tracePt t="109145" x="5246688" y="2095500"/>
          <p14:tracePt t="109157" x="5281613" y="2074863"/>
          <p14:tracePt t="109161" x="5302250" y="2068513"/>
          <p14:tracePt t="109165" x="5335588" y="2054225"/>
          <p14:tracePt t="109176" x="5356225" y="2047875"/>
          <p14:tracePt t="109179" x="5391150" y="2041525"/>
          <p14:tracePt t="109185" x="5403850" y="2033588"/>
          <p14:tracePt t="109191" x="5430838" y="2027238"/>
          <p14:tracePt t="109200" x="5459413" y="2020888"/>
          <p14:tracePt t="109207" x="5480050" y="2012950"/>
          <p14:tracePt t="109211" x="5500688" y="2000250"/>
          <p14:tracePt t="109220" x="5521325" y="1985963"/>
          <p14:tracePt t="109226" x="5541963" y="1979613"/>
          <p14:tracePt t="109230" x="5581650" y="1979613"/>
          <p14:tracePt t="109235" x="5602288" y="1973263"/>
          <p14:tracePt t="109245" x="5622925" y="1965325"/>
          <p14:tracePt t="109250" x="5664200" y="1958975"/>
          <p14:tracePt t="109257" x="5699125" y="1952625"/>
          <p14:tracePt t="109265" x="5740400" y="1952625"/>
          <p14:tracePt t="109270" x="5773738" y="1944688"/>
          <p14:tracePt t="109275" x="5800725" y="1931988"/>
          <p14:tracePt t="109280" x="5835650" y="1917700"/>
          <p14:tracePt t="109292" x="5862638" y="1911350"/>
          <p14:tracePt t="109295" x="5876925" y="1903413"/>
          <p14:tracePt t="109300" x="5903913" y="1882775"/>
          <p14:tracePt t="109308" x="5918200" y="1882775"/>
          <p14:tracePt t="109735" x="5980113" y="1924050"/>
          <p14:tracePt t="109745" x="6054725" y="2006600"/>
          <p14:tracePt t="109749" x="6102350" y="2054225"/>
          <p14:tracePt t="109755" x="6170613" y="2116138"/>
          <p14:tracePt t="109762" x="6246813" y="2171700"/>
          <p14:tracePt t="109767" x="6280150" y="2219325"/>
          <p14:tracePt t="109774" x="6342063" y="2260600"/>
          <p14:tracePt t="109777" x="6397625" y="2314575"/>
          <p14:tracePt t="109790" x="6445250" y="2341563"/>
          <p14:tracePt t="109794" x="6480175" y="2370138"/>
          <p14:tracePt t="109797" x="6527800" y="2411413"/>
          <p14:tracePt t="109802" x="6561138" y="2438400"/>
          <p14:tracePt t="109812" x="6630988" y="2486025"/>
          <p14:tracePt t="109817" x="6678613" y="2541588"/>
          <p14:tracePt t="109823" x="6726238" y="2589213"/>
          <p14:tracePt t="109827" x="6794500" y="2651125"/>
          <p14:tracePt t="109840" x="6856413" y="2725738"/>
          <p14:tracePt t="109844" x="6924675" y="2814638"/>
          <p14:tracePt t="109848" x="6980238" y="2882900"/>
          <p14:tracePt t="109854" x="7027863" y="2944813"/>
          <p14:tracePt t="109862" x="7096125" y="3033713"/>
          <p14:tracePt t="109868" x="7137400" y="3095625"/>
          <p14:tracePt t="109874" x="7191375" y="3170238"/>
          <p14:tracePt t="109883" x="7232650" y="3246438"/>
          <p14:tracePt t="109893" x="7288213" y="3294063"/>
          <p14:tracePt t="109894" x="7315200" y="3355975"/>
          <p14:tracePt t="109898" x="7329488" y="3376613"/>
          <p14:tracePt t="109909" x="7335838" y="3403600"/>
          <p14:tracePt t="109913" x="7356475" y="3430588"/>
          <p14:tracePt t="109918" x="7362825" y="3444875"/>
          <p14:tracePt t="109928" x="7362825" y="3471863"/>
          <p14:tracePt t="109932" x="7362825" y="3500438"/>
          <p14:tracePt t="109940" x="7362825" y="3533775"/>
          <p14:tracePt t="109943" x="7342188" y="3589338"/>
          <p14:tracePt t="109954" x="7321550" y="3649663"/>
          <p14:tracePt t="109959" x="7308850" y="3719513"/>
          <p14:tracePt t="109963" x="7288213" y="3808413"/>
          <p14:tracePt t="109968" x="7253288" y="3889375"/>
          <p14:tracePt t="109978" x="7226300" y="3965575"/>
          <p14:tracePt t="109983" x="7191375" y="4027488"/>
          <p14:tracePt t="109990" x="7158038" y="4075113"/>
          <p14:tracePt t="109994" x="7116763" y="4122738"/>
          <p14:tracePt t="110004" x="7081838" y="4149725"/>
          <p14:tracePt t="110008" x="7034213" y="4191000"/>
          <p14:tracePt t="110013" x="6992938" y="4219575"/>
          <p14:tracePt t="110018" x="6951663" y="4225925"/>
          <p14:tracePt t="110028" x="6918325" y="4232275"/>
          <p14:tracePt t="110033" x="6889750" y="4246563"/>
          <p14:tracePt t="110040" x="6842125" y="4246563"/>
          <p14:tracePt t="110043" x="6815138" y="4246563"/>
          <p14:tracePt t="110053" x="6780213" y="4240213"/>
          <p14:tracePt t="110059" x="6761163" y="4232275"/>
          <p14:tracePt t="110063" x="6740525" y="4225925"/>
          <p14:tracePt t="110069" x="6705600" y="4211638"/>
          <p14:tracePt t="110079" x="6678613" y="4184650"/>
          <p14:tracePt t="110084" x="6664325" y="4170363"/>
          <p14:tracePt t="110090" x="6637338" y="4164013"/>
          <p14:tracePt t="110094" x="6623050" y="4149725"/>
          <p14:tracePt t="110106" x="6616700" y="4143375"/>
          <p14:tracePt t="110109" x="6602413" y="4129088"/>
          <p14:tracePt t="110119" x="6596063" y="4116388"/>
          <p14:tracePt t="110129" x="6589713" y="4116388"/>
          <p14:tracePt t="110169" x="6596063" y="4110038"/>
          <p14:tracePt t="110189" x="6616700" y="4095750"/>
          <p14:tracePt t="110194" x="6664325" y="4060825"/>
          <p14:tracePt t="110205" x="6711950" y="4013200"/>
          <p14:tracePt t="110209" x="6773863" y="3971925"/>
          <p14:tracePt t="110214" x="6815138" y="3930650"/>
          <p14:tracePt t="110225" x="6835775" y="3917950"/>
          <p14:tracePt t="110229" x="6862763" y="3903663"/>
          <p14:tracePt t="110235" x="6870700" y="3889375"/>
          <p14:tracePt t="110241" x="6870700" y="3883025"/>
          <p14:tracePt t="110249" x="6877050" y="3876675"/>
          <p14:tracePt t="110256" x="6877050" y="3862388"/>
          <p14:tracePt t="110260" x="6883400" y="3841750"/>
          <p14:tracePt t="110269" x="6883400" y="3779838"/>
          <p14:tracePt t="110276" x="6883400" y="3705225"/>
          <p14:tracePt t="110279" x="6883400" y="3636963"/>
          <p14:tracePt t="110285" x="6870700" y="3554413"/>
          <p14:tracePt t="110295" x="6862763" y="3459163"/>
          <p14:tracePt t="110300" x="6835775" y="3321050"/>
          <p14:tracePt t="110306" x="6815138" y="3163888"/>
          <p14:tracePt t="110309" x="6767513" y="2924175"/>
          <p14:tracePt t="110320" x="6740525" y="2740025"/>
          <p14:tracePt t="110325" x="6711950" y="2527300"/>
          <p14:tracePt t="110332" x="6670675" y="2335213"/>
          <p14:tracePt t="110341" x="6616700" y="2116138"/>
          <p14:tracePt t="110344" x="6561138" y="1917700"/>
          <p14:tracePt t="110350" x="6534150" y="1760538"/>
          <p14:tracePt t="110356" x="6492875" y="1595438"/>
          <p14:tracePt t="110365" x="6486525" y="1485900"/>
          <p14:tracePt t="110370" x="6472238" y="1363663"/>
          <p14:tracePt t="110375" x="6465888" y="1239838"/>
          <p14:tracePt t="110380" x="6465888" y="1116013"/>
          <p14:tracePt t="110390" x="6465888" y="1006475"/>
          <p14:tracePt t="110395" x="6465888" y="911225"/>
          <p14:tracePt t="110400" x="6465888" y="814388"/>
          <p14:tracePt t="110410" x="6465888" y="733425"/>
          <p14:tracePt t="110415" x="6465888" y="677863"/>
          <p14:tracePt t="110422" x="6465888" y="609600"/>
          <p14:tracePt t="110425" x="6480175" y="547688"/>
          <p14:tracePt t="110436" x="6486525" y="527050"/>
          <p14:tracePt t="110440" x="6492875" y="514350"/>
          <p14:tracePt t="110445" x="6507163" y="500063"/>
          <p14:tracePt t="110460" x="6513513" y="500063"/>
          <p14:tracePt t="110486" x="6527800" y="500063"/>
          <p14:tracePt t="110491" x="6540500" y="506413"/>
          <p14:tracePt t="110496" x="6589713" y="514350"/>
          <p14:tracePt t="110507" x="6616700" y="520700"/>
          <p14:tracePt t="110512" x="6664325" y="527050"/>
          <p14:tracePt t="110516" x="6699250" y="547688"/>
          <p14:tracePt t="110525" x="6732588" y="582613"/>
          <p14:tracePt t="110530" x="6808788" y="623888"/>
          <p14:tracePt t="110536" x="6910388" y="719138"/>
          <p14:tracePt t="110540" x="7007225" y="835025"/>
          <p14:tracePt t="110550" x="7075488" y="952500"/>
          <p14:tracePt t="110557" x="7158038" y="1082675"/>
          <p14:tracePt t="110560" x="7240588" y="1239838"/>
          <p14:tracePt t="110566" x="7273925" y="1370013"/>
          <p14:tracePt t="110575" x="7308850" y="1479550"/>
          <p14:tracePt t="110581" x="7342188" y="1595438"/>
          <p14:tracePt t="110587" x="7350125" y="1677988"/>
          <p14:tracePt t="110596" x="7350125" y="1760538"/>
          <p14:tracePt t="110600" x="7329488" y="1849438"/>
          <p14:tracePt t="110607" x="7329488" y="1917700"/>
          <p14:tracePt t="110610" x="7308850" y="1958975"/>
          <p14:tracePt t="110623" x="7288213" y="1992313"/>
          <p14:tracePt t="110626" x="7253288" y="2033588"/>
          <p14:tracePt t="110631" x="7219950" y="2062163"/>
          <p14:tracePt t="110638" x="7191375" y="2095500"/>
          <p14:tracePt t="110646" x="7143750" y="2122488"/>
          <p14:tracePt t="110651" x="7110413" y="2143125"/>
          <p14:tracePt t="110657" x="7075488" y="2178050"/>
          <p14:tracePt t="110666" x="7013575" y="2198688"/>
          <p14:tracePt t="110673" x="6951663" y="2225675"/>
          <p14:tracePt t="110676" x="6889750" y="2260600"/>
          <p14:tracePt t="110682" x="6815138" y="2287588"/>
          <p14:tracePt t="110692" x="6767513" y="2322513"/>
          <p14:tracePt t="110696" x="6699250" y="2349500"/>
          <p14:tracePt t="110702" x="6637338" y="2390775"/>
          <p14:tracePt t="110707" x="6596063" y="2432050"/>
          <p14:tracePt t="110717" x="6554788" y="2444750"/>
          <p14:tracePt t="110722" x="6513513" y="2486025"/>
          <p14:tracePt t="110726" x="6492875" y="2506663"/>
          <p14:tracePt t="110732" x="6465888" y="2520950"/>
          <p14:tracePt t="110742" x="6451600" y="2541588"/>
          <p14:tracePt t="110747" x="6438900" y="2541588"/>
          <p14:tracePt t="110752" x="6430963" y="2554288"/>
          <p14:tracePt t="110758" x="6424613" y="2554288"/>
          <p14:tracePt t="110773" x="6410325" y="2554288"/>
          <p14:tracePt t="110776" x="6397625" y="2562225"/>
          <p14:tracePt t="110782" x="6376988" y="2574925"/>
          <p14:tracePt t="110791" x="6362700" y="2574925"/>
          <p14:tracePt t="110797" x="6342063" y="2589213"/>
          <p14:tracePt t="110801" x="6321425" y="2595563"/>
          <p14:tracePt t="110809" x="6308725" y="2595563"/>
          <p14:tracePt t="110817" x="6300788" y="2601913"/>
          <p14:tracePt t="111091" x="6253163" y="2581275"/>
          <p14:tracePt t="111099" x="6164263" y="2562225"/>
          <p14:tracePt t="111105" x="6081713" y="2541588"/>
          <p14:tracePt t="111110" x="5992813" y="2506663"/>
          <p14:tracePt t="111119" x="5911850" y="2486025"/>
          <p14:tracePt t="111124" x="5821363" y="2465388"/>
          <p14:tracePt t="111128" x="5740400" y="2432050"/>
          <p14:tracePt t="111133" x="5670550" y="2424113"/>
          <p14:tracePt t="111143" x="5568950" y="2390775"/>
          <p14:tracePt t="111148" x="5500688" y="2370138"/>
          <p14:tracePt t="111155" x="5411788" y="2349500"/>
          <p14:tracePt t="111163" x="5341938" y="2335213"/>
          <p14:tracePt t="111168" x="5281613" y="2328863"/>
          <p14:tracePt t="111174" x="5211763" y="2322513"/>
          <p14:tracePt t="111178" x="5137150" y="2301875"/>
          <p14:tracePt t="111189" x="5081588" y="2287588"/>
          <p14:tracePt t="111193" x="5000625" y="2281238"/>
          <p14:tracePt t="111199" x="4932363" y="2266950"/>
          <p14:tracePt t="111206" x="4829175" y="2246313"/>
          <p14:tracePt t="111214" x="4746625" y="2232025"/>
          <p14:tracePt t="111218" x="4664075" y="2225675"/>
          <p14:tracePt t="111225" x="4575175" y="2192338"/>
          <p14:tracePt t="111228" x="4506913" y="2184400"/>
          <p14:tracePt t="111239" x="4418013" y="2163763"/>
          <p14:tracePt t="111243" x="4349750" y="2143125"/>
          <p14:tracePt t="111248" x="4287838" y="2122488"/>
          <p14:tracePt t="111256" x="4225925" y="2089150"/>
          <p14:tracePt t="111264" x="4192588" y="2074863"/>
          <p14:tracePt t="111269" x="4171950" y="2068513"/>
          <p14:tracePt t="111273" x="4130675" y="2047875"/>
          <p14:tracePt t="111284" x="4095750" y="2033588"/>
          <p14:tracePt t="111290" x="4048125" y="1992313"/>
          <p14:tracePt t="111294" x="4013200" y="1979613"/>
          <p14:tracePt t="111299" x="3986213" y="1965325"/>
          <p14:tracePt t="111308" x="3944938" y="1952625"/>
          <p14:tracePt t="111313" x="3924300" y="1944688"/>
          <p14:tracePt t="111319" x="3890963" y="1938338"/>
          <p14:tracePt t="111329" x="3870325" y="1911350"/>
          <p14:tracePt t="111334" x="3856038" y="1903413"/>
          <p14:tracePt t="111340" x="3841750" y="1897063"/>
          <p14:tracePt t="111344" x="3814763" y="1890713"/>
          <p14:tracePt t="111355" x="3808413" y="1882775"/>
          <p14:tracePt t="111364" x="3808413" y="1876425"/>
          <p14:tracePt t="111450" x="3808413" y="1882775"/>
          <p14:tracePt t="111460" x="3822700" y="1882775"/>
          <p14:tracePt t="111471" x="3822700" y="1890713"/>
          <p14:tracePt t="111477" x="3829050" y="1890713"/>
          <p14:tracePt t="111481" x="3835400" y="1890713"/>
          <p14:tracePt t="111487" x="3841750" y="1897063"/>
          <p14:tracePt t="111501" x="3856038" y="1897063"/>
          <p14:tracePt t="111509" x="3890963" y="1903413"/>
          <p14:tracePt t="111516" x="3917950" y="1903413"/>
          <p14:tracePt t="111526" x="3986213" y="1903413"/>
          <p14:tracePt t="111530" x="4027488" y="1911350"/>
          <p14:tracePt t="111541" x="4083050" y="1911350"/>
          <p14:tracePt t="111545" x="4130675" y="1931988"/>
          <p14:tracePt t="111551" x="4184650" y="1931988"/>
          <p14:tracePt t="111560" x="4219575" y="1931988"/>
          <p14:tracePt t="111565" x="4267200" y="1938338"/>
          <p14:tracePt t="111572" x="4329113" y="1952625"/>
          <p14:tracePt t="111575" x="4349750" y="1952625"/>
          <p14:tracePt t="111586" x="4383088" y="1958975"/>
          <p14:tracePt t="111591" x="4403725" y="1958975"/>
          <p14:tracePt t="111595" x="4418013" y="1965325"/>
          <p14:tracePt t="111601" x="4424363" y="1965325"/>
          <p14:tracePt t="111610" x="4432300" y="1965325"/>
          <p14:tracePt t="111616" x="4438650" y="1973263"/>
          <p14:tracePt t="111622" x="4445000" y="1973263"/>
          <p14:tracePt t="111630" x="4451350" y="1973263"/>
          <p14:tracePt t="111638" x="4471988" y="1979613"/>
          <p14:tracePt t="111641" x="4492625" y="2006600"/>
          <p14:tracePt t="111645" x="4506913" y="2012950"/>
          <p14:tracePt t="111657" x="4527550" y="2020888"/>
          <p14:tracePt t="111661" x="4548188" y="2033588"/>
          <p14:tracePt t="111666" x="4568825" y="2047875"/>
          <p14:tracePt t="111675" x="4595813" y="2082800"/>
          <p14:tracePt t="111680" x="4643438" y="2122488"/>
          <p14:tracePt t="111689" x="4672013" y="2151063"/>
          <p14:tracePt t="111693" x="4699000" y="2198688"/>
          <p14:tracePt t="111700" x="4725988" y="2232025"/>
          <p14:tracePt t="111707" x="4752975" y="2281238"/>
          <p14:tracePt t="111711" x="4767263" y="2301875"/>
          <p14:tracePt t="111722" x="4773613" y="2314575"/>
          <p14:tracePt t="111727" x="4781550" y="2328863"/>
          <p14:tracePt t="111731" x="4794250" y="2355850"/>
          <p14:tracePt t="111746" x="4794250" y="2362200"/>
          <p14:tracePt t="111752" x="4794250" y="2370138"/>
          <p14:tracePt t="111852" x="4794250" y="2376488"/>
          <p14:tracePt t="111884" x="4794250" y="2382838"/>
          <p14:tracePt t="111898" x="4802188" y="2382838"/>
          <p14:tracePt t="111908" x="4802188" y="2390775"/>
          <p14:tracePt t="111919" x="4802188" y="2397125"/>
          <p14:tracePt t="111957" x="4808538" y="2397125"/>
          <p14:tracePt t="112034" x="4808538" y="2390775"/>
          <p14:tracePt t="112506" x="4829175" y="2293938"/>
          <p14:tracePt t="112519" x="4862513" y="2136775"/>
          <p14:tracePt t="112526" x="4870450" y="2082800"/>
          <p14:tracePt t="112536" x="4903788" y="1911350"/>
          <p14:tracePt t="112541" x="4911725" y="1773238"/>
          <p14:tracePt t="112561" x="4951413" y="1609725"/>
          <p14:tracePt t="112567" x="4965700" y="1589088"/>
          <p14:tracePt t="112575" x="4965700" y="1574800"/>
          <p14:tracePt t="112579" x="4965700" y="1568450"/>
          <p14:tracePt t="112585" x="4965700" y="1554163"/>
          <p14:tracePt t="112600" x="4965700" y="1547813"/>
          <p14:tracePt t="112609" x="4965700" y="1541463"/>
          <p14:tracePt t="112690" x="4965700" y="1527175"/>
          <p14:tracePt t="112701" x="4965700" y="1520825"/>
          <p14:tracePt t="112962" x="4986338" y="1506538"/>
          <p14:tracePt t="112972" x="5027613" y="1506538"/>
          <p14:tracePt t="112978" x="5060950" y="1500188"/>
          <p14:tracePt t="112982" x="5102225" y="1500188"/>
          <p14:tracePt t="112993" x="5130800" y="1500188"/>
          <p14:tracePt t="112997" x="5164138" y="1500188"/>
          <p14:tracePt t="113003" x="5226050" y="1500188"/>
          <p14:tracePt t="113006" x="5267325" y="1500188"/>
          <p14:tracePt t="113017" x="5302250" y="1500188"/>
          <p14:tracePt t="113022" x="5362575" y="1485900"/>
          <p14:tracePt t="113026" x="5418138" y="1479550"/>
          <p14:tracePt t="113032" x="5480050" y="1465263"/>
          <p14:tracePt t="113041" x="5521325" y="1465263"/>
          <p14:tracePt t="113047" x="5548313" y="1465263"/>
          <p14:tracePt t="113054" x="5575300" y="1465263"/>
          <p14:tracePt t="113061" x="5616575" y="1465263"/>
          <p14:tracePt t="113066" x="5670550" y="1473200"/>
          <p14:tracePt t="113072" x="5711825" y="1473200"/>
          <p14:tracePt t="113077" x="5746750" y="1479550"/>
          <p14:tracePt t="113088" x="5788025" y="1485900"/>
          <p14:tracePt t="113091" x="5842000" y="1527175"/>
          <p14:tracePt t="113097" x="5897563" y="1547813"/>
          <p14:tracePt t="113104" x="5930900" y="1574800"/>
          <p14:tracePt t="113112" x="5986463" y="1616075"/>
          <p14:tracePt t="113117" x="6021388" y="1636713"/>
          <p14:tracePt t="113122" x="6054725" y="1663700"/>
          <p14:tracePt t="113131" x="6096000" y="1704975"/>
          <p14:tracePt t="113137" x="6110288" y="1725613"/>
          <p14:tracePt t="113142" x="6122988" y="1739900"/>
          <p14:tracePt t="113146" x="6157913" y="1766888"/>
          <p14:tracePt t="113157" x="6170613" y="1787525"/>
          <p14:tracePt t="113162" x="6178550" y="1801813"/>
          <p14:tracePt t="113167" x="6191250" y="1808163"/>
          <p14:tracePt t="113177" x="6199188" y="1828800"/>
          <p14:tracePt t="113181" x="6205538" y="1828800"/>
          <p14:tracePt t="113189" x="6226175" y="1849438"/>
          <p14:tracePt t="113192" x="6232525" y="1855788"/>
          <p14:tracePt t="113204" x="6246813" y="1876425"/>
          <p14:tracePt t="113207" x="6273800" y="1911350"/>
          <p14:tracePt t="113211" x="6329363" y="2000250"/>
          <p14:tracePt t="113217" x="6383338" y="2089150"/>
          <p14:tracePt t="113226" x="6451600" y="2219325"/>
          <p14:tracePt t="113232" x="6527800" y="2349500"/>
          <p14:tracePt t="113237" x="6602413" y="2506663"/>
          <p14:tracePt t="113247" x="6691313" y="2690813"/>
          <p14:tracePt t="113253" x="6753225" y="2841625"/>
          <p14:tracePt t="113257" x="6821488" y="2979738"/>
          <p14:tracePt t="113262" x="6870700" y="3089275"/>
          <p14:tracePt t="113274" x="6924675" y="3190875"/>
          <p14:tracePt t="113277" x="6959600" y="3281363"/>
          <p14:tracePt t="113282" x="6986588" y="3328988"/>
          <p14:tracePt t="113288" x="6992938" y="3370263"/>
          <p14:tracePt t="113298" x="7019925" y="3397250"/>
          <p14:tracePt t="113303" x="7027863" y="3424238"/>
          <p14:tracePt t="113307" x="7034213" y="3438525"/>
          <p14:tracePt t="113321" x="7034213" y="3451225"/>
          <p14:tracePt t="113325" x="7034213" y="3465513"/>
          <p14:tracePt t="113327" x="7040563" y="3479800"/>
          <p14:tracePt t="113333" x="7048500" y="3513138"/>
          <p14:tracePt t="113342" x="7061200" y="3533775"/>
          <p14:tracePt t="113348" x="7075488" y="3575050"/>
          <p14:tracePt t="113354" x="7102475" y="3622675"/>
          <p14:tracePt t="113357" x="7123113" y="3670300"/>
          <p14:tracePt t="113373" x="7158038" y="3779838"/>
          <p14:tracePt t="113378" x="7170738" y="3821113"/>
          <p14:tracePt t="113383" x="7199313" y="3870325"/>
          <p14:tracePt t="113393" x="7212013" y="3903663"/>
          <p14:tracePt t="113398" x="7232650" y="3951288"/>
          <p14:tracePt t="113403" x="7240588" y="3971925"/>
          <p14:tracePt t="113413" x="7246938" y="3986213"/>
          <p14:tracePt t="113419" x="7246938" y="4000500"/>
          <p14:tracePt t="113423" x="7253288" y="4006850"/>
          <p14:tracePt t="113428" x="7253288" y="4019550"/>
          <p14:tracePt t="113439" x="7259638" y="4019550"/>
          <p14:tracePt t="113448" x="7259638" y="4033838"/>
          <p14:tracePt t="113458" x="7273925" y="4048125"/>
          <p14:tracePt t="113465" x="7280275" y="4068763"/>
          <p14:tracePt t="113470" x="7288213" y="4089400"/>
          <p14:tracePt t="113474" x="7294563" y="4102100"/>
          <p14:tracePt t="113484" x="7300913" y="4129088"/>
          <p14:tracePt t="113488" x="7308850" y="4143375"/>
          <p14:tracePt t="113493" x="7315200" y="4164013"/>
          <p14:tracePt t="113498" x="7321550" y="4170363"/>
          <p14:tracePt t="113508" x="7329488" y="4178300"/>
          <p14:tracePt t="113521" x="7342188" y="4178300"/>
          <p14:tracePt t="113528" x="7342188" y="4184650"/>
          <p14:tracePt t="113564" x="7350125" y="4191000"/>
          <p14:tracePt t="113584" x="7350125" y="4198938"/>
          <p14:tracePt t="113589" x="7356475" y="4205288"/>
          <p14:tracePt t="113598" x="7362825" y="4211638"/>
          <p14:tracePt t="113605" x="7383463" y="4232275"/>
          <p14:tracePt t="113609" x="7389813" y="4246563"/>
          <p14:tracePt t="113615" x="7397750" y="4252913"/>
          <p14:tracePt t="113624" x="7410450" y="4259263"/>
          <p14:tracePt t="113629" x="7410450" y="4267200"/>
          <p14:tracePt t="113636" x="7418388" y="4273550"/>
          <p14:tracePt t="113648" x="7418388" y="4279900"/>
          <p14:tracePt t="113694" x="7424738" y="4279900"/>
          <p14:tracePt t="113702" x="7424738" y="4287838"/>
          <p14:tracePt t="113705" x="7439025" y="4308475"/>
          <p14:tracePt t="113714" x="7445375" y="4329113"/>
          <p14:tracePt t="113720" x="7459663" y="4349750"/>
          <p14:tracePt t="113725" x="7480300" y="4383088"/>
          <p14:tracePt t="113729" x="7499350" y="4430713"/>
          <p14:tracePt t="113739" x="7519988" y="4479925"/>
          <p14:tracePt t="113744" x="7527925" y="4506913"/>
          <p14:tracePt t="113750" x="7540625" y="4540250"/>
          <p14:tracePt t="113755" x="7548563" y="4568825"/>
          <p14:tracePt t="113764" x="7575550" y="4589463"/>
          <p14:tracePt t="113772" x="7575550" y="4595813"/>
          <p14:tracePt t="113774" x="7581900" y="4616450"/>
          <p14:tracePt t="113780" x="7589838" y="4616450"/>
          <p14:tracePt t="113789" x="7589838" y="4622800"/>
          <p14:tracePt t="113795" x="7589838" y="4629150"/>
          <p14:tracePt t="114493" x="7581900" y="4629150"/>
          <p14:tracePt t="114518" x="7581900" y="4622800"/>
          <p14:tracePt t="114524" x="7569200" y="4622800"/>
          <p14:tracePt t="114533" x="7554913" y="4622800"/>
          <p14:tracePt t="114539" x="7534275" y="4616450"/>
          <p14:tracePt t="114542" x="7480300" y="4602163"/>
          <p14:tracePt t="114548" x="7410450" y="4602163"/>
          <p14:tracePt t="114558" x="7342188" y="4602163"/>
          <p14:tracePt t="114562" x="7259638" y="4595813"/>
          <p14:tracePt t="114569" x="7170738" y="4581525"/>
          <p14:tracePt t="114577" x="7089775" y="4581525"/>
          <p14:tracePt t="114583" x="7034213" y="4581525"/>
          <p14:tracePt t="114588" x="6965950" y="4575175"/>
          <p14:tracePt t="114593" x="6910388" y="4575175"/>
          <p14:tracePt t="114603" x="6870700" y="4575175"/>
          <p14:tracePt t="114608" x="6821488" y="4575175"/>
          <p14:tracePt t="114613" x="6800850" y="4575175"/>
          <p14:tracePt t="114620" x="6773863" y="4575175"/>
          <p14:tracePt t="114628" x="6746875" y="4575175"/>
          <p14:tracePt t="114633" x="6726238" y="4575175"/>
          <p14:tracePt t="114638" x="6711950" y="4575175"/>
          <p14:tracePt t="114653" x="6699250" y="4575175"/>
          <p14:tracePt t="114658" x="6684963" y="4575175"/>
          <p14:tracePt t="114663" x="6678613" y="4575175"/>
          <p14:tracePt t="114673" x="6670675" y="4575175"/>
          <p14:tracePt t="114679" x="6664325" y="4575175"/>
          <p14:tracePt t="114688" x="6657975" y="4575175"/>
          <p14:tracePt t="114703" x="6657975" y="4568825"/>
          <p14:tracePt t="114708" x="6643688" y="4568825"/>
          <p14:tracePt t="114713" x="6637338" y="4568825"/>
          <p14:tracePt t="114723" x="6623050" y="4554538"/>
          <p14:tracePt t="114729" x="6610350" y="4554538"/>
          <p14:tracePt t="114735" x="6602413" y="4548188"/>
          <p14:tracePt t="114738" x="6596063" y="4548188"/>
          <p14:tracePt t="114749" x="6581775" y="4540250"/>
          <p14:tracePt t="114769" x="6575425" y="4533900"/>
          <p14:tracePt t="114773" x="6561138" y="4533900"/>
          <p14:tracePt t="114787" x="6554788" y="4533900"/>
          <p14:tracePt t="114804" x="6548438" y="4533900"/>
          <p14:tracePt t="114819" x="6540500" y="4533900"/>
          <p14:tracePt t="115111" x="6554788" y="4533900"/>
          <p14:tracePt t="115138" x="6561138" y="4540250"/>
          <p14:tracePt t="115146" x="6569075" y="4540250"/>
          <p14:tracePt t="115162" x="6575425" y="4540250"/>
          <p14:tracePt t="115804" x="6569075" y="4540250"/>
          <p14:tracePt t="115809" x="6534150" y="4540250"/>
          <p14:tracePt t="115818" x="6492875" y="4533900"/>
          <p14:tracePt t="115825" x="6459538" y="4533900"/>
          <p14:tracePt t="115828" x="6418263" y="4527550"/>
          <p14:tracePt t="115837" x="6391275" y="4527550"/>
          <p14:tracePt t="115844" x="6335713" y="4519613"/>
          <p14:tracePt t="115849" x="6294438" y="4519613"/>
          <p14:tracePt t="115856" x="6232525" y="4506913"/>
          <p14:tracePt t="115860" x="6178550" y="4498975"/>
          <p14:tracePt t="115869" x="6122988" y="4498975"/>
          <p14:tracePt t="115872" x="6054725" y="4486275"/>
          <p14:tracePt t="115877" x="5980113" y="4479925"/>
          <p14:tracePt t="115884" x="5911850" y="4459288"/>
          <p14:tracePt t="115902" x="5726113" y="4438650"/>
          <p14:tracePt t="115906" x="5664200" y="4424363"/>
          <p14:tracePt t="115918" x="5643563" y="4418013"/>
          <p14:tracePt t="115922" x="5616575" y="4418013"/>
          <p14:tracePt t="115926" x="5581650" y="4410075"/>
          <p14:tracePt t="115934" x="5561013" y="4403725"/>
          <p14:tracePt t="115942" x="5548313" y="4397375"/>
          <p14:tracePt t="115947" x="5500688" y="4389438"/>
          <p14:tracePt t="115952" x="5492750" y="4389438"/>
          <p14:tracePt t="115956" x="5459413" y="4362450"/>
          <p14:tracePt t="115968" x="5424488" y="4362450"/>
          <p14:tracePt t="115972" x="5403850" y="4356100"/>
          <p14:tracePt t="115977" x="5383213" y="4349750"/>
          <p14:tracePt t="115983" x="5349875" y="4335463"/>
          <p14:tracePt t="115992" x="5321300" y="4321175"/>
          <p14:tracePt t="115997" x="5302250" y="4308475"/>
          <p14:tracePt t="116002" x="5281613" y="4287838"/>
          <p14:tracePt t="116012" x="5267325" y="4279900"/>
          <p14:tracePt t="116018" x="5246688" y="4267200"/>
          <p14:tracePt t="116022" x="5246688" y="4259263"/>
          <p14:tracePt t="116027" x="5240338" y="4252913"/>
          <p14:tracePt t="116037" x="5232400" y="4246563"/>
          <p14:tracePt t="116042" x="5226050" y="4240213"/>
          <p14:tracePt t="116062" x="5226050" y="4225925"/>
          <p14:tracePt t="116198" x="5226050" y="4219575"/>
          <p14:tracePt t="116203" x="5211763" y="4219575"/>
          <p14:tracePt t="116213" x="5205413" y="4211638"/>
          <p14:tracePt t="116223" x="5184775" y="4198938"/>
          <p14:tracePt t="116228" x="5164138" y="4184650"/>
          <p14:tracePt t="116234" x="5122863" y="4157663"/>
          <p14:tracePt t="116243" x="5089525" y="4137025"/>
          <p14:tracePt t="116249" x="5054600" y="4122738"/>
          <p14:tracePt t="116253" x="5027613" y="4095750"/>
          <p14:tracePt t="116258" x="5006975" y="4089400"/>
          <p14:tracePt t="116268" x="4992688" y="4068763"/>
          <p14:tracePt t="116273" x="4965700" y="4060825"/>
          <p14:tracePt t="116279" x="4951413" y="4054475"/>
          <p14:tracePt t="116287" x="4945063" y="4040188"/>
          <p14:tracePt t="116293" x="4938713" y="4040188"/>
          <p14:tracePt t="116302" x="4938713" y="4033838"/>
          <p14:tracePt t="116303" x="4932363" y="4033838"/>
          <p14:tracePt t="116313" x="4932363" y="4027488"/>
          <p14:tracePt t="116318" x="4924425" y="4027488"/>
          <p14:tracePt t="116329" x="4911725" y="4027488"/>
          <p14:tracePt t="116429" x="4918075" y="4027488"/>
          <p14:tracePt t="116434" x="4918075" y="4033838"/>
          <p14:tracePt t="116439" x="4924425" y="4033838"/>
          <p14:tracePt t="116454" x="4924425" y="4040188"/>
          <p14:tracePt t="116459" x="4932363" y="4040188"/>
          <p14:tracePt t="116515" x="4932363" y="4033838"/>
          <p14:tracePt t="116526" x="4932363" y="4006850"/>
          <p14:tracePt t="116532" x="4924425" y="3944938"/>
          <p14:tracePt t="116538" x="4883150" y="3849688"/>
          <p14:tracePt t="116546" x="4835525" y="3705225"/>
          <p14:tracePt t="116553" x="4740275" y="3471863"/>
          <p14:tracePt t="116557" x="4664075" y="3246438"/>
          <p14:tracePt t="116561" x="4521200" y="2924175"/>
          <p14:tracePt t="116577" x="4157663" y="2246313"/>
          <p14:tracePt t="116582" x="3965575" y="1890713"/>
          <p14:tracePt t="116588" x="3794125" y="1589088"/>
          <p14:tracePt t="116597" x="3643313" y="1343025"/>
          <p14:tracePt t="116604" x="3479800" y="1116013"/>
          <p14:tracePt t="116609" x="3343275" y="917575"/>
          <p14:tracePt t="116622" x="3192463" y="684213"/>
          <p14:tracePt t="116626" x="3122613" y="609600"/>
          <p14:tracePt t="116632" x="3074988" y="541338"/>
          <p14:tracePt t="116642" x="3033713" y="506413"/>
          <p14:tracePt t="116647" x="3006725" y="444500"/>
          <p14:tracePt t="116653" x="2979738" y="423863"/>
          <p14:tracePt t="116658" x="2944813" y="384175"/>
          <p14:tracePt t="116671" x="2917825" y="349250"/>
          <p14:tracePt t="116677" x="2890838" y="322263"/>
          <p14:tracePt t="116682" x="2855913" y="287338"/>
          <p14:tracePt t="116693" x="2814638" y="246063"/>
          <p14:tracePt t="116697" x="2787650" y="212725"/>
          <p14:tracePt t="116703" x="2740025" y="184150"/>
          <p14:tracePt t="116712" x="2705100" y="157163"/>
          <p14:tracePt t="116719" x="2663825" y="109538"/>
          <p14:tracePt t="116724" x="2630488" y="82550"/>
          <p14:tracePt t="116727" x="2582863" y="61913"/>
          <p14:tracePt t="116738" x="2562225" y="47625"/>
          <p14:tracePt t="116742" x="2527300" y="20638"/>
          <p14:tracePt t="116748" x="2486025" y="14288"/>
          <p14:tracePt t="116753" x="2452688" y="6350"/>
          <p14:tracePt t="116762" x="2417763" y="0"/>
          <p14:tracePt t="116843" x="1911350" y="6350"/>
          <p14:tracePt t="116850" x="1863725" y="47625"/>
          <p14:tracePt t="116858" x="1814513" y="74613"/>
          <p14:tracePt t="116862" x="1773238" y="103188"/>
          <p14:tracePt t="116870" x="1725613" y="144463"/>
          <p14:tracePt t="116874" x="1704975" y="165100"/>
          <p14:tracePt t="116888" x="1651000" y="254000"/>
          <p14:tracePt t="116893" x="1630363" y="274638"/>
          <p14:tracePt t="116907" x="1603375" y="328613"/>
          <p14:tracePt t="116913" x="1595438" y="349250"/>
          <p14:tracePt t="116920" x="1589088" y="369888"/>
          <p14:tracePt t="116929" x="1589088" y="396875"/>
          <p14:tracePt t="116939" x="1562100" y="431800"/>
          <p14:tracePt t="116944" x="1554163" y="452438"/>
          <p14:tracePt t="116953" x="1554163" y="473075"/>
          <p14:tracePt t="116958" x="1547813" y="485775"/>
          <p14:tracePt t="116963" x="1541463" y="500063"/>
          <p14:tracePt t="116970" x="1541463" y="514350"/>
          <p14:tracePt t="116977" x="1533525" y="534988"/>
          <p14:tracePt t="116985" x="1533525" y="541338"/>
          <p14:tracePt t="116987" x="1533525" y="554038"/>
          <p14:tracePt t="117002" x="1533525" y="561975"/>
          <p14:tracePt t="117021" x="1533525" y="568325"/>
          <p14:tracePt t="117052" x="1533525" y="574675"/>
          <p14:tracePt t="117068" x="1533525" y="582613"/>
          <p14:tracePt t="117072" x="1541463" y="582613"/>
          <p14:tracePt t="117077" x="1582738" y="582613"/>
          <p14:tracePt t="117084" x="1616075" y="582613"/>
          <p14:tracePt t="117092" x="1698625" y="582613"/>
          <p14:tracePt t="117097" x="1808163" y="568325"/>
          <p14:tracePt t="117102" x="1931988" y="554038"/>
          <p14:tracePt t="117111" x="2068513" y="534988"/>
          <p14:tracePt t="117118" x="2246313" y="506413"/>
          <p14:tracePt t="117121" x="2382838" y="493713"/>
          <p14:tracePt t="117126" x="2520950" y="473075"/>
          <p14:tracePt t="117137" x="2657475" y="473075"/>
          <p14:tracePt t="117141" x="2781300" y="458788"/>
          <p14:tracePt t="117147" x="2876550" y="458788"/>
          <p14:tracePt t="117152" x="2973388" y="458788"/>
          <p14:tracePt t="117161" x="3068638" y="458788"/>
          <p14:tracePt t="117167" x="3163888" y="452438"/>
          <p14:tracePt t="117172" x="3260725" y="452438"/>
          <p14:tracePt t="117185" x="3370263" y="438150"/>
          <p14:tracePt t="117189" x="3479800" y="438150"/>
          <p14:tracePt t="117194" x="3589338" y="438150"/>
          <p14:tracePt t="117203" x="3713163" y="458788"/>
          <p14:tracePt t="117209" x="3841750" y="500063"/>
          <p14:tracePt t="117214" x="4000500" y="541338"/>
          <p14:tracePt t="117221" x="4171950" y="588963"/>
          <p14:tracePt t="117225" x="4349750" y="677863"/>
          <p14:tracePt t="117235" x="4521200" y="787400"/>
          <p14:tracePt t="117240" x="4684713" y="896938"/>
          <p14:tracePt t="117245" x="4849813" y="993775"/>
          <p14:tracePt t="117254" x="4965700" y="1074738"/>
          <p14:tracePt t="117259" x="5054600" y="1163638"/>
          <p14:tracePt t="117264" x="5151438" y="1260475"/>
          <p14:tracePt t="117270" x="5226050" y="1335088"/>
          <p14:tracePt t="117279" x="5302250" y="1423988"/>
          <p14:tracePt t="117286" x="5349875" y="1512888"/>
          <p14:tracePt t="117289" x="5376863" y="1595438"/>
          <p14:tracePt t="117294" x="5411788" y="1671638"/>
          <p14:tracePt t="117305" x="5430838" y="1766888"/>
          <p14:tracePt t="117309" x="5451475" y="1870075"/>
          <p14:tracePt t="117314" x="5465763" y="1965325"/>
          <p14:tracePt t="117324" x="5480050" y="2074863"/>
          <p14:tracePt t="117328" x="5480050" y="2171700"/>
          <p14:tracePt t="117335" x="5486400" y="2266950"/>
          <p14:tracePt t="117340" x="5486400" y="2390775"/>
          <p14:tracePt t="117355" x="5500688" y="2527300"/>
          <p14:tracePt t="117358" x="5521325" y="2663825"/>
          <p14:tracePt t="117360" x="5534025" y="2835275"/>
          <p14:tracePt t="117369" x="5548313" y="2986088"/>
          <p14:tracePt t="117374" x="5548313" y="3122613"/>
          <p14:tracePt t="117379" x="5554663" y="3273425"/>
          <p14:tracePt t="117387" x="5554663" y="3397250"/>
          <p14:tracePt t="117391" x="5541963" y="3521075"/>
          <p14:tracePt t="117405" x="5480050" y="3678238"/>
          <p14:tracePt t="117409" x="5459413" y="3760788"/>
          <p14:tracePt t="117419" x="5424488" y="3835400"/>
          <p14:tracePt t="117424" x="5370513" y="3910013"/>
          <p14:tracePt t="117430" x="5329238" y="3959225"/>
          <p14:tracePt t="117436" x="5253038" y="4027488"/>
          <p14:tracePt t="117444" x="5178425" y="4068763"/>
          <p14:tracePt t="117451" x="5081588" y="4122738"/>
          <p14:tracePt t="117455" x="4965700" y="4170363"/>
          <p14:tracePt t="117461" x="4829175" y="4205288"/>
          <p14:tracePt t="117470" x="4692650" y="4240213"/>
          <p14:tracePt t="117474" x="4533900" y="4267200"/>
          <p14:tracePt t="117487" x="4137025" y="4321175"/>
          <p14:tracePt t="117494" x="3965575" y="4329113"/>
          <p14:tracePt t="117507" x="3554413" y="4362450"/>
          <p14:tracePt t="117509" x="3397250" y="4341813"/>
          <p14:tracePt t="117521" x="3213100" y="4314825"/>
          <p14:tracePt t="117524" x="2979738" y="4287838"/>
          <p14:tracePt t="117530" x="2760663" y="4246563"/>
          <p14:tracePt t="117536" x="2500313" y="4143375"/>
          <p14:tracePt t="117544" x="2301875" y="4075113"/>
          <p14:tracePt t="117552" x="2033588" y="3959225"/>
          <p14:tracePt t="117556" x="1814513" y="3835400"/>
          <p14:tracePt t="117560" x="1616075" y="3698875"/>
          <p14:tracePt t="117570" x="1452563" y="3589338"/>
          <p14:tracePt t="117574" x="1301750" y="3465513"/>
          <p14:tracePt t="117586" x="1171575" y="3328988"/>
          <p14:tracePt t="117590" x="1041400" y="3157538"/>
          <p14:tracePt t="117594" x="923925" y="2992438"/>
          <p14:tracePt t="117602" x="849313" y="2828925"/>
          <p14:tracePt t="117606" x="781050" y="2657475"/>
          <p14:tracePt t="117609" x="746125" y="2527300"/>
          <p14:tracePt t="117620" x="725488" y="2390775"/>
          <p14:tracePt t="117625" x="725488" y="2252663"/>
          <p14:tracePt t="117639" x="739775" y="2047875"/>
          <p14:tracePt t="117644" x="760413" y="1965325"/>
          <p14:tracePt t="117651" x="801688" y="1876425"/>
          <p14:tracePt t="117655" x="869950" y="1801813"/>
          <p14:tracePt t="117670" x="1062038" y="1651000"/>
          <p14:tracePt t="117676" x="1171575" y="1595438"/>
          <p14:tracePt t="117681" x="1322388" y="1533525"/>
          <p14:tracePt t="117690" x="1458913" y="1500188"/>
          <p14:tracePt t="117695" x="1630363" y="1479550"/>
          <p14:tracePt t="117702" x="1781175" y="1465263"/>
          <p14:tracePt t="117707" x="1958975" y="1438275"/>
          <p14:tracePt t="117721" x="2287588" y="1411288"/>
          <p14:tracePt t="117725" x="2438400" y="1403350"/>
          <p14:tracePt t="117730" x="2609850" y="1403350"/>
          <p14:tracePt t="117740" x="2740025" y="1403350"/>
          <p14:tracePt t="117745" x="2855913" y="1403350"/>
          <p14:tracePt t="117751" x="2965450" y="1431925"/>
          <p14:tracePt t="117755" x="3074988" y="1452563"/>
          <p14:tracePt t="117770" x="3240088" y="1533525"/>
          <p14:tracePt t="117775" x="3314700" y="1582738"/>
          <p14:tracePt t="117786" x="3390900" y="1643063"/>
          <p14:tracePt t="117790" x="3438525" y="1704975"/>
          <p14:tracePt t="117795" x="3492500" y="1781175"/>
          <p14:tracePt t="117802" x="3533775" y="1835150"/>
          <p14:tracePt t="117811" x="3575050" y="1897063"/>
          <p14:tracePt t="117818" x="3589338" y="1931988"/>
          <p14:tracePt t="117821" x="3602038" y="1952625"/>
          <p14:tracePt t="117825" x="3602038" y="1973263"/>
          <p14:tracePt t="117837" x="3602038" y="1979613"/>
          <p14:tracePt t="117840" x="3602038" y="1992313"/>
          <p14:tracePt t="117846" x="3602038" y="2000250"/>
          <p14:tracePt t="117852" x="3595688" y="2012950"/>
          <p14:tracePt t="117861" x="3589338" y="2027238"/>
          <p14:tracePt t="117868" x="3575050" y="2033588"/>
          <p14:tracePt t="117871" x="3554413" y="2054225"/>
          <p14:tracePt t="117884" x="3541713" y="2089150"/>
          <p14:tracePt t="117887" x="3527425" y="2109788"/>
          <p14:tracePt t="117891" x="3479800" y="2143125"/>
          <p14:tracePt t="117896" x="3438525" y="2198688"/>
          <p14:tracePt t="117907" x="3376613" y="2246313"/>
          <p14:tracePt t="117911" x="3302000" y="2314575"/>
          <p14:tracePt t="117917" x="3213100" y="2370138"/>
          <p14:tracePt t="117922" x="3136900" y="2424113"/>
          <p14:tracePt t="117934" x="3062288" y="2465388"/>
          <p14:tracePt t="117939" x="2986088" y="2506663"/>
          <p14:tracePt t="117941" x="2932113" y="2541588"/>
          <p14:tracePt t="117946" x="2882900" y="2554288"/>
          <p14:tracePt t="117957" x="2822575" y="2568575"/>
          <p14:tracePt t="117971" x="2752725" y="2574925"/>
          <p14:tracePt t="117975" x="2725738" y="2574925"/>
          <p14:tracePt t="117987" x="2663825" y="2547938"/>
          <p14:tracePt t="117991" x="2651125" y="2533650"/>
          <p14:tracePt t="118004" x="2630488" y="2492375"/>
          <p14:tracePt t="118008" x="2603500" y="2444750"/>
          <p14:tracePt t="118012" x="2582863" y="2370138"/>
          <p14:tracePt t="118018" x="2568575" y="2287588"/>
          <p14:tracePt t="118027" x="2568575" y="2219325"/>
          <p14:tracePt t="118037" x="2568575" y="2095500"/>
          <p14:tracePt t="118042" x="2568575" y="2062163"/>
          <p14:tracePt t="118053" x="2568575" y="2041525"/>
          <p14:tracePt t="118058" x="2589213" y="2020888"/>
          <p14:tracePt t="118064" x="2622550" y="1992313"/>
          <p14:tracePt t="118069" x="2657475" y="1965325"/>
          <p14:tracePt t="118077" x="2705100" y="1938338"/>
          <p14:tracePt t="118085" x="2740025" y="1917700"/>
          <p14:tracePt t="118089" x="2801938" y="1890713"/>
          <p14:tracePt t="118098" x="2870200" y="1870075"/>
          <p14:tracePt t="118106" x="2959100" y="1835150"/>
          <p14:tracePt t="118109" x="3041650" y="1814513"/>
          <p14:tracePt t="118115" x="3157538" y="1781175"/>
          <p14:tracePt t="118122" x="3267075" y="1760538"/>
          <p14:tracePt t="118129" x="3390900" y="1725613"/>
          <p14:tracePt t="118135" x="3527425" y="1704975"/>
          <p14:tracePt t="118140" x="3663950" y="1692275"/>
          <p14:tracePt t="118153" x="3986213" y="1663700"/>
          <p14:tracePt t="118158" x="4178300" y="1671638"/>
          <p14:tracePt t="118168" x="4356100" y="1684338"/>
          <p14:tracePt t="118172" x="4595813" y="1733550"/>
          <p14:tracePt t="118177" x="4821238" y="1787525"/>
          <p14:tracePt t="118184" x="5060950" y="1835150"/>
          <p14:tracePt t="118192" x="5267325" y="1911350"/>
          <p14:tracePt t="118196" x="5486400" y="1965325"/>
          <p14:tracePt t="118201" x="5657850" y="2020888"/>
          <p14:tracePt t="118206" x="5788025" y="2068513"/>
          <p14:tracePt t="118218" x="5897563" y="2101850"/>
          <p14:tracePt t="118221" x="6000750" y="2130425"/>
          <p14:tracePt t="118225" x="6075363" y="2178050"/>
          <p14:tracePt t="118236" x="6116638" y="2184400"/>
          <p14:tracePt t="118240" x="6137275" y="2192338"/>
          <p14:tracePt t="118246" x="6164263" y="2205038"/>
          <p14:tracePt t="118253" x="6170613" y="2205038"/>
          <p14:tracePt t="118260" x="6170613" y="2212975"/>
          <p14:tracePt t="118268" x="6170613" y="2219325"/>
          <p14:tracePt t="118276" x="6164263" y="2219325"/>
          <p14:tracePt t="118286" x="6143625" y="2219325"/>
          <p14:tracePt t="118291" x="6143625" y="2232025"/>
          <p14:tracePt t="118299" x="6143625" y="2246313"/>
          <p14:tracePt t="118306" x="6143625" y="2287588"/>
          <p14:tracePt t="118311" x="6143625" y="2314575"/>
          <p14:tracePt t="118316" x="6164263" y="2349500"/>
          <p14:tracePt t="118321" x="6164263" y="2376488"/>
          <p14:tracePt t="118333" x="6164263" y="2417763"/>
          <p14:tracePt t="118336" x="6170613" y="2444750"/>
          <p14:tracePt t="118341" x="6170613" y="2500313"/>
          <p14:tracePt t="118349" x="6178550" y="2533650"/>
          <p14:tracePt t="118356" x="6184900" y="2581275"/>
          <p14:tracePt t="118361" x="6205538" y="2609850"/>
          <p14:tracePt t="118369" x="6232525" y="2657475"/>
          <p14:tracePt t="118372" x="6261100" y="2698750"/>
          <p14:tracePt t="118383" x="6280150" y="2719388"/>
          <p14:tracePt t="118386" x="6300788" y="2767013"/>
          <p14:tracePt t="118391" x="6335713" y="2801938"/>
          <p14:tracePt t="118401" x="6356350" y="2849563"/>
          <p14:tracePt t="118406" x="6383338" y="2876550"/>
          <p14:tracePt t="118411" x="6410325" y="2924175"/>
          <p14:tracePt t="118417" x="6430963" y="2944813"/>
          <p14:tracePt t="118426" x="6459538" y="2979738"/>
          <p14:tracePt t="118433" x="6480175" y="3013075"/>
          <p14:tracePt t="118436" x="6486525" y="3041650"/>
          <p14:tracePt t="118450" x="6507163" y="3054350"/>
          <p14:tracePt t="118452" x="6507163" y="3060700"/>
          <p14:tracePt t="118457" x="6507163" y="3081338"/>
          <p14:tracePt t="118487" x="6500813" y="3081338"/>
          <p14:tracePt t="118501" x="6492875" y="3081338"/>
          <p14:tracePt t="118523" x="6480175" y="3081338"/>
          <p14:tracePt t="118527" x="6459538" y="3081338"/>
          <p14:tracePt t="120505" x="6356350" y="3048000"/>
          <p14:tracePt t="120511" x="6267450" y="3000375"/>
          <p14:tracePt t="120517" x="6122988" y="2924175"/>
          <p14:tracePt t="120525" x="5980113" y="2841625"/>
          <p14:tracePt t="120532" x="5856288" y="2781300"/>
          <p14:tracePt t="120535" x="5705475" y="2705100"/>
          <p14:tracePt t="120540" x="5548313" y="2630488"/>
          <p14:tracePt t="120550" x="5424488" y="2533650"/>
          <p14:tracePt t="120556" x="5287963" y="2444750"/>
          <p14:tracePt t="120560" x="5164138" y="2328863"/>
          <p14:tracePt t="120565" x="5033963" y="2212975"/>
          <p14:tracePt t="120576" x="4903788" y="2082800"/>
          <p14:tracePt t="120582" x="4802188" y="1979613"/>
          <p14:tracePt t="120585" x="4678363" y="1855788"/>
          <p14:tracePt t="120597" x="4554538" y="1704975"/>
          <p14:tracePt t="120601" x="4411663" y="1547813"/>
          <p14:tracePt t="120606" x="4287838" y="1403350"/>
          <p14:tracePt t="120610" x="4164013" y="1254125"/>
          <p14:tracePt t="120620" x="4068763" y="1130300"/>
          <p14:tracePt t="120625" x="3986213" y="1014413"/>
          <p14:tracePt t="120632" x="3924300" y="923925"/>
          <p14:tracePt t="120635" x="3856038" y="835025"/>
          <p14:tracePt t="120648" x="3814763" y="787400"/>
          <p14:tracePt t="120902" x="3725863" y="733425"/>
          <p14:tracePt t="120907" x="3622675" y="677863"/>
          <p14:tracePt t="120912" x="3527425" y="630238"/>
          <p14:tracePt t="120922" x="3424238" y="595313"/>
          <p14:tracePt t="120927" x="3314700" y="554038"/>
          <p14:tracePt t="120932" x="3198813" y="520700"/>
          <p14:tracePt t="120942" x="3074988" y="500063"/>
          <p14:tracePt t="120948" x="2952750" y="473075"/>
          <p14:tracePt t="120952" x="2828925" y="438150"/>
          <p14:tracePt t="120957" x="2692400" y="417513"/>
          <p14:tracePt t="120967" x="2562225" y="396875"/>
          <p14:tracePt t="120972" x="2438400" y="369888"/>
          <p14:tracePt t="120981" x="2314575" y="334963"/>
          <p14:tracePt t="120983" x="2192338" y="301625"/>
          <p14:tracePt t="120996" x="2074863" y="280988"/>
          <p14:tracePt t="121000" x="1952625" y="246063"/>
          <p14:tracePt t="121004" x="1843088" y="198438"/>
          <p14:tracePt t="121009" x="1739900" y="157163"/>
          <p14:tracePt t="121020" x="1636713" y="109538"/>
          <p14:tracePt t="121023" x="1541463" y="82550"/>
          <p14:tracePt t="121031" x="1452563" y="47625"/>
          <p14:tracePt t="121039" x="1390650" y="63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 y="-1"/>
            <a:ext cx="9457509" cy="473692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t>Supplementary slides</a:t>
            </a:r>
          </a:p>
        </p:txBody>
      </p:sp>
      <p:sp>
        <p:nvSpPr>
          <p:cNvPr id="9" name="Title 8"/>
          <p:cNvSpPr>
            <a:spLocks noGrp="1"/>
          </p:cNvSpPr>
          <p:nvPr>
            <p:ph type="title"/>
          </p:nvPr>
        </p:nvSpPr>
        <p:spPr>
          <a:xfrm>
            <a:off x="252000" y="601127"/>
            <a:ext cx="8640000" cy="576000"/>
          </a:xfrm>
        </p:spPr>
        <p:txBody>
          <a:bodyPr>
            <a:normAutofit fontScale="90000"/>
          </a:bodyPr>
          <a:lstStyle/>
          <a:p>
            <a:r>
              <a:rPr lang="en-GB"/>
              <a:t>This is not just big data.      This is big climate data.  </a:t>
            </a:r>
          </a:p>
        </p:txBody>
      </p:sp>
    </p:spTree>
    <p:extLst>
      <p:ext uri="{BB962C8B-B14F-4D97-AF65-F5344CB8AC3E}">
        <p14:creationId xmlns:p14="http://schemas.microsoft.com/office/powerpoint/2010/main" val="646890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line chart&#10;&#10;Description automatically generated">
            <a:extLst>
              <a:ext uri="{FF2B5EF4-FFF2-40B4-BE49-F238E27FC236}">
                <a16:creationId xmlns:a16="http://schemas.microsoft.com/office/drawing/2014/main" id="{1CCA48C0-6877-C3A7-50F6-96431A02A3F1}"/>
              </a:ext>
            </a:extLst>
          </p:cNvPr>
          <p:cNvPicPr>
            <a:picLocks noChangeAspect="1"/>
          </p:cNvPicPr>
          <p:nvPr/>
        </p:nvPicPr>
        <p:blipFill>
          <a:blip r:embed="rId2"/>
          <a:stretch>
            <a:fillRect/>
          </a:stretch>
        </p:blipFill>
        <p:spPr>
          <a:xfrm>
            <a:off x="4246536" y="561757"/>
            <a:ext cx="2743200" cy="2024578"/>
          </a:xfrm>
          <a:prstGeom prst="rect">
            <a:avLst/>
          </a:prstGeom>
        </p:spPr>
      </p:pic>
      <p:pic>
        <p:nvPicPr>
          <p:cNvPr id="4" name="Picture 4" descr="Chart, line chart&#10;&#10;Description automatically generated">
            <a:extLst>
              <a:ext uri="{FF2B5EF4-FFF2-40B4-BE49-F238E27FC236}">
                <a16:creationId xmlns:a16="http://schemas.microsoft.com/office/drawing/2014/main" id="{D549C5C2-E682-DA16-2810-A8293910C8CA}"/>
              </a:ext>
            </a:extLst>
          </p:cNvPr>
          <p:cNvPicPr>
            <a:picLocks noChangeAspect="1"/>
          </p:cNvPicPr>
          <p:nvPr/>
        </p:nvPicPr>
        <p:blipFill>
          <a:blip r:embed="rId3"/>
          <a:stretch>
            <a:fillRect/>
          </a:stretch>
        </p:blipFill>
        <p:spPr>
          <a:xfrm>
            <a:off x="4246536" y="2574443"/>
            <a:ext cx="2743200" cy="2009394"/>
          </a:xfrm>
          <a:prstGeom prst="rect">
            <a:avLst/>
          </a:prstGeom>
        </p:spPr>
      </p:pic>
      <p:pic>
        <p:nvPicPr>
          <p:cNvPr id="2" name="Picture 2" descr="Chart, line chart&#10;&#10;Description automatically generated">
            <a:extLst>
              <a:ext uri="{FF2B5EF4-FFF2-40B4-BE49-F238E27FC236}">
                <a16:creationId xmlns:a16="http://schemas.microsoft.com/office/drawing/2014/main" id="{4EAC97FA-C6CD-A97B-EAC9-42827BEBAAEC}"/>
              </a:ext>
            </a:extLst>
          </p:cNvPr>
          <p:cNvPicPr>
            <a:picLocks noChangeAspect="1"/>
          </p:cNvPicPr>
          <p:nvPr/>
        </p:nvPicPr>
        <p:blipFill>
          <a:blip r:embed="rId4"/>
          <a:stretch>
            <a:fillRect/>
          </a:stretch>
        </p:blipFill>
        <p:spPr>
          <a:xfrm>
            <a:off x="1495268" y="2609724"/>
            <a:ext cx="2677619" cy="1940260"/>
          </a:xfrm>
          <a:prstGeom prst="rect">
            <a:avLst/>
          </a:prstGeom>
        </p:spPr>
      </p:pic>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5"/>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15</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12" name="TextBox 11">
            <a:extLst>
              <a:ext uri="{FF2B5EF4-FFF2-40B4-BE49-F238E27FC236}">
                <a16:creationId xmlns:a16="http://schemas.microsoft.com/office/drawing/2014/main" id="{81DEFC9D-69B7-41E9-B194-177B81DF8E32}"/>
              </a:ext>
            </a:extLst>
          </p:cNvPr>
          <p:cNvSpPr txBox="1"/>
          <p:nvPr/>
        </p:nvSpPr>
        <p:spPr>
          <a:xfrm>
            <a:off x="5821384" y="1468934"/>
            <a:ext cx="5600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  MIROC6                             </a:t>
            </a:r>
            <a:endParaRPr lang="en-US" sz="1600">
              <a:cs typeface="Arial"/>
            </a:endParaRPr>
          </a:p>
        </p:txBody>
      </p:sp>
      <p:sp>
        <p:nvSpPr>
          <p:cNvPr id="21" name="TextBox 20">
            <a:extLst>
              <a:ext uri="{FF2B5EF4-FFF2-40B4-BE49-F238E27FC236}">
                <a16:creationId xmlns:a16="http://schemas.microsoft.com/office/drawing/2014/main" id="{4D022E4A-C531-46B2-A57A-32FC7A631E1C}"/>
              </a:ext>
            </a:extLst>
          </p:cNvPr>
          <p:cNvSpPr txBox="1"/>
          <p:nvPr/>
        </p:nvSpPr>
        <p:spPr>
          <a:xfrm>
            <a:off x="2514155" y="3349400"/>
            <a:ext cx="71913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Arial"/>
              </a:rPr>
              <a:t>BCC-CSM2-MR                                    </a:t>
            </a:r>
          </a:p>
          <a:p>
            <a:r>
              <a:rPr lang="en-US" sz="1600" dirty="0">
                <a:cs typeface="Arial"/>
              </a:rPr>
              <a:t>                                                                                          </a:t>
            </a:r>
          </a:p>
          <a:p>
            <a:endParaRPr lang="en-US" sz="1600" dirty="0">
              <a:cs typeface="Arial"/>
            </a:endParaRPr>
          </a:p>
        </p:txBody>
      </p:sp>
      <p:sp>
        <p:nvSpPr>
          <p:cNvPr id="60" name="Shape 60"/>
          <p:cNvSpPr/>
          <p:nvPr/>
        </p:nvSpPr>
        <p:spPr>
          <a:xfrm>
            <a:off x="2078770" y="40918"/>
            <a:ext cx="6895229"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err="1"/>
              <a:t>Stratocu</a:t>
            </a:r>
            <a:r>
              <a:rPr lang="en-GB" sz="2100"/>
              <a:t>/Cu transition cloud feedback</a:t>
            </a:r>
          </a:p>
        </p:txBody>
      </p:sp>
      <p:pic>
        <p:nvPicPr>
          <p:cNvPr id="3" name="Picture 3" descr="Chart, line chart&#10;&#10;Description automatically generated">
            <a:extLst>
              <a:ext uri="{FF2B5EF4-FFF2-40B4-BE49-F238E27FC236}">
                <a16:creationId xmlns:a16="http://schemas.microsoft.com/office/drawing/2014/main" id="{32EB3A99-C9B9-B849-8139-696B19F08408}"/>
              </a:ext>
            </a:extLst>
          </p:cNvPr>
          <p:cNvPicPr>
            <a:picLocks noChangeAspect="1"/>
          </p:cNvPicPr>
          <p:nvPr/>
        </p:nvPicPr>
        <p:blipFill>
          <a:blip r:embed="rId6"/>
          <a:stretch>
            <a:fillRect/>
          </a:stretch>
        </p:blipFill>
        <p:spPr>
          <a:xfrm>
            <a:off x="1456841" y="576004"/>
            <a:ext cx="2743200" cy="2034829"/>
          </a:xfrm>
          <a:prstGeom prst="rect">
            <a:avLst/>
          </a:prstGeom>
        </p:spPr>
      </p:pic>
      <p:sp>
        <p:nvSpPr>
          <p:cNvPr id="14" name="TextBox 13">
            <a:extLst>
              <a:ext uri="{FF2B5EF4-FFF2-40B4-BE49-F238E27FC236}">
                <a16:creationId xmlns:a16="http://schemas.microsoft.com/office/drawing/2014/main" id="{39333331-0BDD-0B2E-272B-D3DFCA603EF6}"/>
              </a:ext>
            </a:extLst>
          </p:cNvPr>
          <p:cNvSpPr txBox="1"/>
          <p:nvPr/>
        </p:nvSpPr>
        <p:spPr>
          <a:xfrm>
            <a:off x="2935480" y="1463390"/>
            <a:ext cx="32157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HadGEM3</a:t>
            </a:r>
          </a:p>
        </p:txBody>
      </p:sp>
      <p:sp>
        <p:nvSpPr>
          <p:cNvPr id="18" name="TextBox 17">
            <a:extLst>
              <a:ext uri="{FF2B5EF4-FFF2-40B4-BE49-F238E27FC236}">
                <a16:creationId xmlns:a16="http://schemas.microsoft.com/office/drawing/2014/main" id="{7EB0F7AD-4FC3-BF20-861B-E300B6BBF4E2}"/>
              </a:ext>
            </a:extLst>
          </p:cNvPr>
          <p:cNvSpPr txBox="1"/>
          <p:nvPr/>
        </p:nvSpPr>
        <p:spPr>
          <a:xfrm>
            <a:off x="3634774" y="3344594"/>
            <a:ext cx="5600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                                 MRI-ESM2.0</a:t>
            </a:r>
            <a:endParaRPr lang="en-US" sz="1600">
              <a:cs typeface="Arial"/>
            </a:endParaRPr>
          </a:p>
        </p:txBody>
      </p:sp>
      <p:cxnSp>
        <p:nvCxnSpPr>
          <p:cNvPr id="7" name="Straight Connector 6">
            <a:extLst>
              <a:ext uri="{FF2B5EF4-FFF2-40B4-BE49-F238E27FC236}">
                <a16:creationId xmlns:a16="http://schemas.microsoft.com/office/drawing/2014/main" id="{509DCB67-4906-4C11-BF16-AD96F2118F1E}"/>
              </a:ext>
            </a:extLst>
          </p:cNvPr>
          <p:cNvCxnSpPr>
            <a:cxnSpLocks/>
          </p:cNvCxnSpPr>
          <p:nvPr/>
        </p:nvCxnSpPr>
        <p:spPr>
          <a:xfrm flipV="1">
            <a:off x="4716000" y="4131564"/>
            <a:ext cx="2160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13C0E2-DD35-4CCF-994E-016E7B846229}"/>
              </a:ext>
            </a:extLst>
          </p:cNvPr>
          <p:cNvCxnSpPr>
            <a:cxnSpLocks/>
          </p:cNvCxnSpPr>
          <p:nvPr/>
        </p:nvCxnSpPr>
        <p:spPr>
          <a:xfrm>
            <a:off x="4758360" y="4158000"/>
            <a:ext cx="19800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432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478" x="3343275" y="2835275"/>
          <p14:tracePt t="1488" x="3225800" y="2752725"/>
          <p14:tracePt t="1495" x="3122613" y="2698750"/>
          <p14:tracePt t="1498" x="3033713" y="2616200"/>
          <p14:tracePt t="1504" x="2944813" y="2547938"/>
          <p14:tracePt t="1515" x="2843213" y="2506663"/>
          <p14:tracePt t="1520" x="2752725" y="2438400"/>
          <p14:tracePt t="1523" x="2671763" y="2382838"/>
          <p14:tracePt t="1534" x="2568575" y="2328863"/>
          <p14:tracePt t="1538" x="2465388" y="2281238"/>
          <p14:tracePt t="1543" x="2349500" y="2225675"/>
          <p14:tracePt t="1548" x="2254250" y="2184400"/>
          <p14:tracePt t="1558" x="2151063" y="2151063"/>
          <p14:tracePt t="1564" x="2054225" y="2101850"/>
          <p14:tracePt t="1568" x="1938338" y="2068513"/>
          <p14:tracePt t="1573" x="1828800" y="2033588"/>
          <p14:tracePt t="1584" x="1712913" y="1992313"/>
          <p14:tracePt t="1588" x="1616075" y="1973263"/>
          <p14:tracePt t="1593" x="1506538" y="1938338"/>
          <p14:tracePt t="1599" x="1390650" y="1911350"/>
          <p14:tracePt t="1608" x="1293813" y="1870075"/>
          <p14:tracePt t="1614" x="1192213" y="1835150"/>
          <p14:tracePt t="1618" x="1123950" y="1814513"/>
          <p14:tracePt t="1623" x="1047750" y="1781175"/>
          <p14:tracePt t="1634" x="973138" y="1760538"/>
          <p14:tracePt t="1639" x="917575" y="1752600"/>
          <p14:tracePt t="1643" x="863600" y="1746250"/>
          <p14:tracePt t="1653" x="793750" y="1746250"/>
          <p14:tracePt t="1658" x="733425" y="1746250"/>
          <p14:tracePt t="1664" x="677863" y="1746250"/>
          <p14:tracePt t="1668" x="636588" y="1746250"/>
          <p14:tracePt t="1681" x="574675" y="1752600"/>
          <p14:tracePt t="1684" x="547688" y="1766888"/>
          <p14:tracePt t="1688" x="500063" y="1773238"/>
          <p14:tracePt t="1693" x="465138" y="1787525"/>
          <p14:tracePt t="1704" x="425450" y="1808163"/>
          <p14:tracePt t="1709" x="396875" y="1808163"/>
          <p14:tracePt t="1715" x="369888" y="1814513"/>
          <p14:tracePt t="1718" x="322263" y="1828800"/>
          <p14:tracePt t="1731" x="295275" y="1828800"/>
          <p14:tracePt t="1734" x="254000" y="1828800"/>
          <p14:tracePt t="1739" x="219075" y="1828800"/>
          <p14:tracePt t="1745" x="177800" y="1828800"/>
          <p14:tracePt t="1753" x="157163" y="1835150"/>
          <p14:tracePt t="1758" x="136525" y="1835150"/>
          <p14:tracePt t="1765" x="115888" y="1835150"/>
          <p14:tracePt t="1769" x="103188" y="1835150"/>
          <p14:tracePt t="1781" x="88900" y="1835150"/>
          <p14:tracePt t="1789" x="82550" y="1835150"/>
          <p14:tracePt t="1804" x="74613" y="1835150"/>
          <p14:tracePt t="1819" x="74613" y="1843088"/>
          <p14:tracePt t="1844" x="74613" y="1849438"/>
          <p14:tracePt t="1854" x="74613" y="1862138"/>
          <p14:tracePt t="1860" x="82550" y="1870075"/>
          <p14:tracePt t="1865" x="88900" y="1876425"/>
          <p14:tracePt t="1869" x="95250" y="1876425"/>
          <p14:tracePt t="1880" x="95250" y="1890713"/>
          <p14:tracePt t="1884" x="103188" y="1897063"/>
          <p14:tracePt t="1889" x="115888" y="1897063"/>
          <p14:tracePt t="1899" x="123825" y="1897063"/>
          <p14:tracePt t="1904" x="136525" y="1903413"/>
          <p14:tracePt t="1909" x="144463" y="1903413"/>
          <p14:tracePt t="1915" x="150813" y="1911350"/>
          <p14:tracePt t="1930" x="150813" y="1924050"/>
          <p14:tracePt t="1934" x="157163" y="1924050"/>
          <p14:tracePt t="1949" x="157163" y="1931988"/>
          <p14:tracePt t="1955" x="165100" y="1931988"/>
          <p14:tracePt t="1959" x="165100" y="1938338"/>
          <p14:tracePt t="1970" x="177800" y="1938338"/>
          <p14:tracePt t="1974" x="177800" y="1944688"/>
          <p14:tracePt t="1984" x="184150" y="1944688"/>
          <p14:tracePt t="1994" x="192088" y="1944688"/>
          <p14:tracePt t="1999" x="204788" y="1952625"/>
          <p14:tracePt t="2004" x="219075" y="1958975"/>
          <p14:tracePt t="2016" x="233363" y="1965325"/>
          <p14:tracePt t="2020" x="266700" y="1992313"/>
          <p14:tracePt t="2024" x="287338" y="2000250"/>
          <p14:tracePt t="2031" x="307975" y="2012950"/>
          <p14:tracePt t="2040" x="342900" y="2027238"/>
          <p14:tracePt t="2047" x="355600" y="2033588"/>
          <p14:tracePt t="2051" x="369888" y="2041525"/>
          <p14:tracePt t="2054" x="384175" y="2047875"/>
          <p14:tracePt t="2065" x="396875" y="2047875"/>
          <p14:tracePt t="2069" x="404813" y="2054225"/>
          <p14:tracePt t="2090" x="411163" y="2054225"/>
          <p14:tracePt t="2099" x="417513" y="2054225"/>
          <p14:tracePt t="2145" x="425450" y="2054225"/>
          <p14:tracePt t="2160" x="431800" y="2062163"/>
          <p14:tracePt t="2166" x="444500" y="2068513"/>
          <p14:tracePt t="2173" x="458788" y="2068513"/>
          <p14:tracePt t="2182" x="465138" y="2074863"/>
          <p14:tracePt t="2185" x="479425" y="2082800"/>
          <p14:tracePt t="2198" x="485775" y="2089150"/>
          <p14:tracePt t="2205" x="493713" y="2089150"/>
          <p14:tracePt t="2261" x="493713" y="2082800"/>
          <p14:tracePt t="2286" x="493713" y="2074863"/>
          <p14:tracePt t="2301" x="493713" y="2062163"/>
          <p14:tracePt t="2317" x="493713" y="2054225"/>
          <p14:tracePt t="2322" x="485775" y="2054225"/>
          <p14:tracePt t="2328" x="485775" y="2047875"/>
          <p14:tracePt t="2342" x="485775" y="2041525"/>
          <p14:tracePt t="2350" x="479425" y="2041525"/>
          <p14:tracePt t="2356" x="479425" y="2033588"/>
          <p14:tracePt t="2436" x="485775" y="2033588"/>
          <p14:tracePt t="2482" x="485775" y="2027238"/>
          <p14:tracePt t="2508" x="485775" y="2020888"/>
          <p14:tracePt t="2527" x="493713" y="2020888"/>
          <p14:tracePt t="2535" x="493713" y="2012950"/>
          <p14:tracePt t="2546" x="500063" y="1992313"/>
          <p14:tracePt t="2550" x="534988" y="1979613"/>
          <p14:tracePt t="2555" x="561975" y="1958975"/>
          <p14:tracePt t="2563" x="574675" y="1944688"/>
          <p14:tracePt t="2572" x="588963" y="1938338"/>
          <p14:tracePt t="2576" x="623888" y="1917700"/>
          <p14:tracePt t="2582" x="636588" y="1897063"/>
          <p14:tracePt t="2591" x="657225" y="1882775"/>
          <p14:tracePt t="2597" x="684213" y="1870075"/>
          <p14:tracePt t="2601" x="684213" y="1862138"/>
          <p14:tracePt t="2606" x="692150" y="1843088"/>
          <p14:tracePt t="2616" x="698500" y="1843088"/>
          <p14:tracePt t="2621" x="704850" y="1835150"/>
          <p14:tracePt t="2641" x="704850" y="1828800"/>
          <p14:tracePt t="2662" x="704850" y="1822450"/>
          <p14:tracePt t="2671" x="698500" y="1814513"/>
          <p14:tracePt t="2682" x="684213" y="1808163"/>
          <p14:tracePt t="2686" x="665163" y="1787525"/>
          <p14:tracePt t="2691" x="630238" y="1766888"/>
          <p14:tracePt t="2697" x="588963" y="1760538"/>
          <p14:tracePt t="2706" x="561975" y="1746250"/>
          <p14:tracePt t="2714" x="541338" y="1733550"/>
          <p14:tracePt t="2717" x="500063" y="1725613"/>
          <p14:tracePt t="2721" x="485775" y="1725613"/>
          <p14:tracePt t="2732" x="465138" y="1725613"/>
          <p14:tracePt t="2736" x="452438" y="1725613"/>
          <p14:tracePt t="2741" x="425450" y="1725613"/>
          <p14:tracePt t="2756" x="411163" y="1725613"/>
          <p14:tracePt t="2763" x="404813" y="1725613"/>
          <p14:tracePt t="2767" x="396875" y="1733550"/>
          <p14:tracePt t="2776" x="390525" y="1733550"/>
          <p14:tracePt t="2782" x="390525" y="1739900"/>
          <p14:tracePt t="2786" x="384175" y="1739900"/>
          <p14:tracePt t="2801" x="376238" y="1739900"/>
          <p14:tracePt t="2806" x="376238" y="1746250"/>
          <p14:tracePt t="2813" x="369888" y="1746250"/>
          <p14:tracePt t="2816" x="363538" y="1760538"/>
          <p14:tracePt t="2827" x="355600" y="1793875"/>
          <p14:tracePt t="2832" x="349250" y="1814513"/>
          <p14:tracePt t="2836" x="349250" y="1870075"/>
          <p14:tracePt t="2841" x="349250" y="1924050"/>
          <p14:tracePt t="2852" x="349250" y="1992313"/>
          <p14:tracePt t="2856" x="349250" y="2062163"/>
          <p14:tracePt t="2863" x="363538" y="2136775"/>
          <p14:tracePt t="2866" x="363538" y="2178050"/>
          <p14:tracePt t="2877" x="376238" y="2225675"/>
          <p14:tracePt t="2881" x="396875" y="2266950"/>
          <p14:tracePt t="2886" x="404813" y="2293938"/>
          <p14:tracePt t="2892" x="417513" y="2308225"/>
          <p14:tracePt t="2901" x="425450" y="2335213"/>
          <p14:tracePt t="2906" x="438150" y="2355850"/>
          <p14:tracePt t="2914" x="473075" y="2362200"/>
          <p14:tracePt t="2922" x="493713" y="2370138"/>
          <p14:tracePt t="2927" x="527050" y="2382838"/>
          <p14:tracePt t="2932" x="574675" y="2403475"/>
          <p14:tracePt t="2937" x="615950" y="2411413"/>
          <p14:tracePt t="2947" x="677863" y="2424113"/>
          <p14:tracePt t="2955" x="746125" y="2424113"/>
          <p14:tracePt t="2957" x="801688" y="2432050"/>
          <p14:tracePt t="2964" x="869950" y="2432050"/>
          <p14:tracePt t="2972" x="917575" y="2432050"/>
          <p14:tracePt t="2980" x="973138" y="2432050"/>
          <p14:tracePt t="2982" x="1027113" y="2432050"/>
          <p14:tracePt t="2987" x="1054100" y="2432050"/>
          <p14:tracePt t="2997" x="1089025" y="2432050"/>
          <p14:tracePt t="3002" x="1144588" y="2432050"/>
          <p14:tracePt t="3007" x="1177925" y="2424113"/>
          <p14:tracePt t="3017" x="1204913" y="2417763"/>
          <p14:tracePt t="3022" x="1219200" y="2417763"/>
          <p14:tracePt t="3030" x="1233488" y="2397125"/>
          <p14:tracePt t="3035" x="1239838" y="2397125"/>
          <p14:tracePt t="3042" x="1246188" y="2390775"/>
          <p14:tracePt t="3048" x="1260475" y="2390775"/>
          <p14:tracePt t="3052" x="1260475" y="2382838"/>
          <p14:tracePt t="3064" x="1260475" y="2376488"/>
          <p14:tracePt t="3072" x="1260475" y="2370138"/>
          <p14:tracePt t="3080" x="1260475" y="2362200"/>
          <p14:tracePt t="3092" x="1254125" y="2355850"/>
          <p14:tracePt t="3102" x="1246188" y="2341563"/>
          <p14:tracePt t="3114" x="1239838" y="2328863"/>
          <p14:tracePt t="3117" x="1233488" y="2301875"/>
          <p14:tracePt t="3125" x="1219200" y="2281238"/>
          <p14:tracePt t="3132" x="1198563" y="2246313"/>
          <p14:tracePt t="3137" x="1192213" y="2225675"/>
          <p14:tracePt t="3148" x="1163638" y="2178050"/>
          <p14:tracePt t="3157" x="1144588" y="2143125"/>
          <p14:tracePt t="3166" x="1130300" y="2122488"/>
          <p14:tracePt t="3167" x="1095375" y="2074863"/>
          <p14:tracePt t="3180" x="1074738" y="2041525"/>
          <p14:tracePt t="3185" x="1062038" y="2006600"/>
          <p14:tracePt t="3187" x="1047750" y="1992313"/>
          <p14:tracePt t="3192" x="1027113" y="1973263"/>
          <p14:tracePt t="3202" x="1006475" y="1952625"/>
          <p14:tracePt t="3208" x="1000125" y="1931988"/>
          <p14:tracePt t="3213" x="985838" y="1917700"/>
          <p14:tracePt t="3217" x="979488" y="1911350"/>
          <p14:tracePt t="3229" x="973138" y="1903413"/>
          <p14:tracePt t="3232" x="958850" y="1897063"/>
          <p14:tracePt t="3237" x="938213" y="1897063"/>
          <p14:tracePt t="3248" x="931863" y="1897063"/>
          <p14:tracePt t="3252" x="917575" y="1890713"/>
          <p14:tracePt t="3257" x="911225" y="1890713"/>
          <p14:tracePt t="3264" x="904875" y="1876425"/>
          <p14:tracePt t="3275" x="876300" y="1876425"/>
          <p14:tracePt t="3279" x="863600" y="1870075"/>
          <p14:tracePt t="3282" x="849313" y="1870075"/>
          <p14:tracePt t="3293" x="835025" y="1870075"/>
          <p14:tracePt t="3298" x="828675" y="1870075"/>
          <p14:tracePt t="3302" x="801688" y="1870075"/>
          <p14:tracePt t="3307" x="787400" y="1870075"/>
          <p14:tracePt t="3317" x="766763" y="1882775"/>
          <p14:tracePt t="3322" x="754063" y="1890713"/>
          <p14:tracePt t="3329" x="719138" y="1897063"/>
          <p14:tracePt t="3333" x="704850" y="1911350"/>
          <p14:tracePt t="3343" x="692150" y="1917700"/>
          <p14:tracePt t="3348" x="677863" y="1924050"/>
          <p14:tracePt t="3353" x="657225" y="1931988"/>
          <p14:tracePt t="3363" x="650875" y="1938338"/>
          <p14:tracePt t="3367" x="644525" y="1952625"/>
          <p14:tracePt t="3373" x="630238" y="1952625"/>
          <p14:tracePt t="3380" x="630238" y="1958975"/>
          <p14:tracePt t="3388" x="623888" y="1958975"/>
          <p14:tracePt t="3393" x="623888" y="1965325"/>
          <p14:tracePt t="3399" x="615950" y="1965325"/>
          <p14:tracePt t="3403" x="615950" y="1973263"/>
          <p14:tracePt t="3414" x="615950" y="1985963"/>
          <p14:tracePt t="3417" x="615950" y="1992313"/>
          <p14:tracePt t="3422" x="615950" y="2020888"/>
          <p14:tracePt t="3433" x="636588" y="2041525"/>
          <p14:tracePt t="3438" x="650875" y="2062163"/>
          <p14:tracePt t="3450" x="733425" y="2136775"/>
          <p14:tracePt t="3459" x="793750" y="2171700"/>
          <p14:tracePt t="3465" x="855663" y="2212975"/>
          <p14:tracePt t="3469" x="952500" y="2232025"/>
          <p14:tracePt t="3481" x="1041400" y="2239963"/>
          <p14:tracePt t="3485" x="1123950" y="2252663"/>
          <p14:tracePt t="3490" x="1177925" y="2252663"/>
          <p14:tracePt t="3497" x="1233488" y="2252663"/>
          <p14:tracePt t="3505" x="1293813" y="2239963"/>
          <p14:tracePt t="3509" x="1328738" y="2232025"/>
          <p14:tracePt t="3516" x="1355725" y="2225675"/>
          <p14:tracePt t="3525" x="1376363" y="2219325"/>
          <p14:tracePt t="3530" x="1397000" y="2205038"/>
          <p14:tracePt t="3535" x="1411288" y="2184400"/>
          <p14:tracePt t="3539" x="1417638" y="2184400"/>
          <p14:tracePt t="3551" x="1423988" y="2171700"/>
          <p14:tracePt t="3554" x="1423988" y="2163763"/>
          <p14:tracePt t="3559" x="1423988" y="2151063"/>
          <p14:tracePt t="3569" x="1423988" y="2136775"/>
          <p14:tracePt t="3575" x="1423988" y="2130425"/>
          <p14:tracePt t="3581" x="1423988" y="2116138"/>
          <p14:tracePt t="3600" x="1417638" y="2089150"/>
          <p14:tracePt t="3605" x="1411288" y="2068513"/>
          <p14:tracePt t="3617" x="1403350" y="2054225"/>
          <p14:tracePt t="3619" x="1384300" y="2027238"/>
          <p14:tracePt t="3625" x="1363663" y="1992313"/>
          <p14:tracePt t="3630" x="1335088" y="1973263"/>
          <p14:tracePt t="3640" x="1314450" y="1944688"/>
          <p14:tracePt t="3651" x="1225550" y="1870075"/>
          <p14:tracePt t="3660" x="1177925" y="1843088"/>
          <p14:tracePt t="3666" x="1130300" y="1814513"/>
          <p14:tracePt t="3671" x="1068388" y="1793875"/>
          <p14:tracePt t="3675" x="1041400" y="1787525"/>
          <p14:tracePt t="3686" x="993775" y="1773238"/>
          <p14:tracePt t="3690" x="965200" y="1773238"/>
          <p14:tracePt t="3697" x="931863" y="1773238"/>
          <p14:tracePt t="3706" x="904875" y="1773238"/>
          <p14:tracePt t="3711" x="884238" y="1773238"/>
          <p14:tracePt t="3716" x="835025" y="1787525"/>
          <p14:tracePt t="3721" x="822325" y="1793875"/>
          <p14:tracePt t="3731" x="801688" y="1801813"/>
          <p14:tracePt t="3735" x="787400" y="1822450"/>
          <p14:tracePt t="3741" x="760413" y="1828800"/>
          <p14:tracePt t="3752" x="746125" y="1835150"/>
          <p14:tracePt t="3756" x="746125" y="1843088"/>
          <p14:tracePt t="3766" x="733425" y="1862138"/>
          <p14:tracePt t="3776" x="725488" y="1870075"/>
          <p14:tracePt t="3783" x="719138" y="1876425"/>
          <p14:tracePt t="3787" x="719138" y="1882775"/>
          <p14:tracePt t="3790" x="719138" y="1890713"/>
          <p14:tracePt t="3800" x="712788" y="1903413"/>
          <p14:tracePt t="3805" x="712788" y="1911350"/>
          <p14:tracePt t="3817" x="712788" y="1944688"/>
          <p14:tracePt t="3826" x="712788" y="1958975"/>
          <p14:tracePt t="3833" x="712788" y="1985963"/>
          <p14:tracePt t="3837" x="712788" y="2033588"/>
          <p14:tracePt t="3847" x="719138" y="2062163"/>
          <p14:tracePt t="3851" x="733425" y="2109788"/>
          <p14:tracePt t="3856" x="746125" y="2130425"/>
          <p14:tracePt t="3865" x="760413" y="2163763"/>
          <p14:tracePt t="3871" x="801688" y="2198688"/>
          <p14:tracePt t="3876" x="822325" y="2212975"/>
          <p14:tracePt t="3883" x="855663" y="2232025"/>
          <p14:tracePt t="3886" x="896938" y="2239963"/>
          <p14:tracePt t="3900" x="985838" y="2246313"/>
          <p14:tracePt t="3904" x="1014413" y="2246313"/>
          <p14:tracePt t="3915" x="1068388" y="2246313"/>
          <p14:tracePt t="3919" x="1095375" y="2246313"/>
          <p14:tracePt t="3924" x="1150938" y="2232025"/>
          <p14:tracePt t="3929" x="1184275" y="2219325"/>
          <p14:tracePt t="3938" x="1225550" y="2212975"/>
          <p14:tracePt t="3946" x="1254125" y="2205038"/>
          <p14:tracePt t="3949" x="1293813" y="2198688"/>
          <p14:tracePt t="3963" x="1308100" y="2184400"/>
          <p14:tracePt t="3965" x="1322388" y="2184400"/>
          <p14:tracePt t="3969" x="1335088" y="2178050"/>
          <p14:tracePt t="3974" x="1343025" y="2171700"/>
          <p14:tracePt t="3985" x="1349375" y="2171700"/>
          <p14:tracePt t="3989" x="1349375" y="2163763"/>
          <p14:tracePt t="3996" x="1363663" y="2163763"/>
          <p14:tracePt t="4004" x="1363663" y="2157413"/>
          <p14:tracePt t="4012" x="1363663" y="2151063"/>
          <p14:tracePt t="4020" x="1363663" y="2136775"/>
          <p14:tracePt t="4031" x="1355725" y="2130425"/>
          <p14:tracePt t="4036" x="1355725" y="2109788"/>
          <p14:tracePt t="4039" x="1335088" y="2089150"/>
          <p14:tracePt t="4049" x="1322388" y="2054225"/>
          <p14:tracePt t="4054" x="1293813" y="2006600"/>
          <p14:tracePt t="4063" x="1225550" y="1952625"/>
          <p14:tracePt t="4067" x="1177925" y="1890713"/>
          <p14:tracePt t="4076" x="1116013" y="1849438"/>
          <p14:tracePt t="4082" x="1041400" y="1793875"/>
          <p14:tracePt t="4087" x="979488" y="1766888"/>
          <p14:tracePt t="4097" x="917575" y="1746250"/>
          <p14:tracePt t="4102" x="869950" y="1719263"/>
          <p14:tracePt t="4105" x="822325" y="1698625"/>
          <p14:tracePt t="4113" x="781050" y="1692275"/>
          <p14:tracePt t="4121" x="733425" y="1671638"/>
          <p14:tracePt t="4128" x="712788" y="1671638"/>
          <p14:tracePt t="4133" x="671513" y="1663700"/>
          <p14:tracePt t="4141" x="657225" y="1663700"/>
          <p14:tracePt t="4146" x="636588" y="1663700"/>
          <p14:tracePt t="4152" x="603250" y="1671638"/>
          <p14:tracePt t="4156" x="588963" y="1677988"/>
          <p14:tracePt t="4166" x="574675" y="1692275"/>
          <p14:tracePt t="4171" x="568325" y="1698625"/>
          <p14:tracePt t="4177" x="554038" y="1719263"/>
          <p14:tracePt t="4182" x="547688" y="1739900"/>
          <p14:tracePt t="4191" x="547688" y="1760538"/>
          <p14:tracePt t="4197" x="534988" y="1793875"/>
          <p14:tracePt t="4201" x="534988" y="1814513"/>
          <p14:tracePt t="4206" x="541338" y="1849438"/>
          <p14:tracePt t="4216" x="541338" y="1870075"/>
          <p14:tracePt t="4222" x="547688" y="1903413"/>
          <p14:tracePt t="4229" x="554038" y="1924050"/>
          <p14:tracePt t="4233" x="561975" y="1952625"/>
          <p14:tracePt t="4242" x="568325" y="1973263"/>
          <p14:tracePt t="4247" x="588963" y="1992313"/>
          <p14:tracePt t="4252" x="615950" y="2012950"/>
          <p14:tracePt t="4263" x="644525" y="2033588"/>
          <p14:tracePt t="4268" x="677863" y="2054225"/>
          <p14:tracePt t="4271" x="719138" y="2062163"/>
          <p14:tracePt t="4279" x="766763" y="2068513"/>
          <p14:tracePt t="4287" x="835025" y="2082800"/>
          <p14:tracePt t="4292" x="904875" y="2082800"/>
          <p14:tracePt t="4299" x="979488" y="2089150"/>
          <p14:tracePt t="4307" x="1047750" y="2089150"/>
          <p14:tracePt t="4314" x="1130300" y="2089150"/>
          <p14:tracePt t="4318" x="1198563" y="2089150"/>
          <p14:tracePt t="4322" x="1239838" y="2089150"/>
          <p14:tracePt t="4333" x="1301750" y="2074863"/>
          <p14:tracePt t="4337" x="1328738" y="2074863"/>
          <p14:tracePt t="4343" x="1349375" y="2074863"/>
          <p14:tracePt t="4352" x="1376363" y="2068513"/>
          <p14:tracePt t="4363" x="1384300" y="2062163"/>
          <p14:tracePt t="4383" x="1384300" y="2054225"/>
          <p14:tracePt t="4398" x="1384300" y="2047875"/>
          <p14:tracePt t="4403" x="1384300" y="2027238"/>
          <p14:tracePt t="4409" x="1376363" y="2020888"/>
          <p14:tracePt t="4414" x="1355725" y="2000250"/>
          <p14:tracePt t="4423" x="1343025" y="1979613"/>
          <p14:tracePt t="4433" x="1260475" y="1882775"/>
          <p14:tracePt t="4442" x="1204913" y="1828800"/>
          <p14:tracePt t="4448" x="1144588" y="1787525"/>
          <p14:tracePt t="4453" x="1095375" y="1739900"/>
          <p14:tracePt t="4457" x="1035050" y="1719263"/>
          <p14:tracePt t="4468" x="965200" y="1698625"/>
          <p14:tracePt t="4473" x="931863" y="1684338"/>
          <p14:tracePt t="4483" x="828675" y="1684338"/>
          <p14:tracePt t="4499" x="739775" y="1704975"/>
          <p14:tracePt t="4502" x="719138" y="1719263"/>
          <p14:tracePt t="4514" x="671513" y="1733550"/>
          <p14:tracePt t="4519" x="657225" y="1760538"/>
          <p14:tracePt t="4524" x="636588" y="1773238"/>
          <p14:tracePt t="4531" x="623888" y="1781175"/>
          <p14:tracePt t="4538" x="609600" y="1793875"/>
          <p14:tracePt t="4544" x="603250" y="1801813"/>
          <p14:tracePt t="4549" x="595313" y="1814513"/>
          <p14:tracePt t="4554" x="588963" y="1828800"/>
          <p14:tracePt t="4565" x="588963" y="1843088"/>
          <p14:tracePt t="4571" x="588963" y="1855788"/>
          <p14:tracePt t="4573" x="588963" y="1876425"/>
          <p14:tracePt t="4581" x="588963" y="1903413"/>
          <p14:tracePt t="4588" x="588963" y="1931988"/>
          <p14:tracePt t="4593" x="588963" y="1958975"/>
          <p14:tracePt t="4599" x="609600" y="2006600"/>
          <p14:tracePt t="4602" x="623888" y="2041525"/>
          <p14:tracePt t="4614" x="650875" y="2074863"/>
          <p14:tracePt t="4618" x="671513" y="2122488"/>
          <p14:tracePt t="4623" x="698500" y="2171700"/>
          <p14:tracePt t="4634" x="733425" y="2198688"/>
          <p14:tracePt t="4638" x="766763" y="2225675"/>
          <p14:tracePt t="4643" x="808038" y="2252663"/>
          <p14:tracePt t="4650" x="849313" y="2266950"/>
          <p14:tracePt t="4657" x="923925" y="2287588"/>
          <p14:tracePt t="4663" x="979488" y="2287588"/>
          <p14:tracePt t="4669" x="1047750" y="2301875"/>
          <p14:tracePt t="4673" x="1089025" y="2301875"/>
          <p14:tracePt t="4684" x="1150938" y="2293938"/>
          <p14:tracePt t="4688" x="1177925" y="2293938"/>
          <p14:tracePt t="4702" x="1254125" y="2281238"/>
          <p14:tracePt t="4708" x="1281113" y="2266950"/>
          <p14:tracePt t="4714" x="1293813" y="2252663"/>
          <p14:tracePt t="4718" x="1308100" y="2252663"/>
          <p14:tracePt t="4730" x="1308100" y="2246313"/>
          <p14:tracePt t="4734" x="1314450" y="2239963"/>
          <p14:tracePt t="4738" x="1314450" y="2232025"/>
          <p14:tracePt t="4749" x="1322388" y="2225675"/>
          <p14:tracePt t="4758" x="1322388" y="2219325"/>
          <p14:tracePt t="4773" x="1322388" y="2212975"/>
          <p14:tracePt t="4779" x="1322388" y="2205038"/>
          <p14:tracePt t="4783" x="1314450" y="2184400"/>
          <p14:tracePt t="4797" x="1308100" y="2163763"/>
          <p14:tracePt t="4800" x="1293813" y="2130425"/>
          <p14:tracePt t="4809" x="1225550" y="2041525"/>
          <p14:tracePt t="4819" x="1198563" y="1985963"/>
          <p14:tracePt t="4824" x="1144588" y="1931988"/>
          <p14:tracePt t="4831" x="1095375" y="1882775"/>
          <p14:tracePt t="4835" x="1035050" y="1828800"/>
          <p14:tracePt t="4849" x="931863" y="1752600"/>
          <p14:tracePt t="4854" x="896938" y="1733550"/>
          <p14:tracePt t="4864" x="849313" y="1692275"/>
          <p14:tracePt t="4868" x="828675" y="1684338"/>
          <p14:tracePt t="4873" x="793750" y="1671638"/>
          <p14:tracePt t="4880" x="766763" y="1663700"/>
          <p14:tracePt t="4900" x="677863" y="1630363"/>
          <p14:tracePt t="4908" x="644525" y="1630363"/>
          <p14:tracePt t="4916" x="603250" y="1630363"/>
          <p14:tracePt t="4921" x="582613" y="1622425"/>
          <p14:tracePt t="4926" x="541338" y="1622425"/>
          <p14:tracePt t="4935" x="520700" y="1622425"/>
          <p14:tracePt t="4939" x="506413" y="1622425"/>
          <p14:tracePt t="4949" x="493713" y="1622425"/>
          <p14:tracePt t="4965" x="438150" y="1622425"/>
          <p14:tracePt t="4967" x="425450" y="1622425"/>
          <p14:tracePt t="4979" x="384175" y="1622425"/>
          <p14:tracePt t="4982" x="363538" y="1622425"/>
          <p14:tracePt t="4987" x="314325" y="1622425"/>
          <p14:tracePt t="4995" x="287338" y="1622425"/>
          <p14:tracePt t="5001" x="266700" y="1622425"/>
          <p14:tracePt t="5007" x="219075" y="1643063"/>
          <p14:tracePt t="5012" x="204788" y="1643063"/>
          <p14:tracePt t="5022" x="184150" y="1643063"/>
          <p14:tracePt t="5029" x="165100" y="1643063"/>
          <p14:tracePt t="5033" x="150813" y="1643063"/>
          <p14:tracePt t="5038" x="144463" y="1643063"/>
          <p14:tracePt t="5047" x="136525" y="1643063"/>
          <p14:tracePt t="5064" x="130175" y="1643063"/>
          <p14:tracePt t="5079" x="123825" y="1643063"/>
          <p14:tracePt t="5102" x="123825" y="1651000"/>
          <p14:tracePt t="5107" x="130175" y="1657350"/>
          <p14:tracePt t="5122" x="144463" y="1671638"/>
          <p14:tracePt t="5129" x="177800" y="1677988"/>
          <p14:tracePt t="5132" x="192088" y="1712913"/>
          <p14:tracePt t="5144" x="219075" y="1733550"/>
          <p14:tracePt t="5147" x="239713" y="1746250"/>
          <p14:tracePt t="5152" x="274638" y="1752600"/>
          <p14:tracePt t="5162" x="287338" y="1766888"/>
          <p14:tracePt t="5167" x="301625" y="1766888"/>
          <p14:tracePt t="5173" x="314325" y="1773238"/>
          <p14:tracePt t="5179" x="328613" y="1787525"/>
          <p14:tracePt t="5187" x="342900" y="1787525"/>
          <p14:tracePt t="5197" x="355600" y="1793875"/>
          <p14:tracePt t="5208" x="363538" y="1793875"/>
          <p14:tracePt t="5213" x="376238" y="1793875"/>
          <p14:tracePt t="5222" x="396875" y="1801813"/>
          <p14:tracePt t="5233" x="404813" y="1801813"/>
          <p14:tracePt t="5237" x="411163" y="1801813"/>
          <p14:tracePt t="5244" x="425450" y="1814513"/>
          <p14:tracePt t="5247" x="438150" y="1822450"/>
          <p14:tracePt t="5258" x="444500" y="1835150"/>
          <p14:tracePt t="5263" x="458788" y="1862138"/>
          <p14:tracePt t="5267" x="479425" y="1882775"/>
          <p14:tracePt t="5280" x="479425" y="1897063"/>
          <p14:tracePt t="5282" x="485775" y="1911350"/>
          <p14:tracePt t="5287" x="485775" y="1931988"/>
          <p14:tracePt t="5295" x="485775" y="1938338"/>
          <p14:tracePt t="5302" x="485775" y="1952625"/>
          <p14:tracePt t="5310" x="485775" y="1958975"/>
          <p14:tracePt t="5313" x="485775" y="1965325"/>
          <p14:tracePt t="5348" x="485775" y="1973263"/>
          <p14:tracePt t="5359" x="485775" y="1979613"/>
          <p14:tracePt t="5368" x="485775" y="1992313"/>
          <p14:tracePt t="5373" x="479425" y="2012950"/>
          <p14:tracePt t="5379" x="479425" y="2041525"/>
          <p14:tracePt t="5384" x="473075" y="2082800"/>
          <p14:tracePt t="5395" x="465138" y="2122488"/>
          <p14:tracePt t="5398" x="465138" y="2178050"/>
          <p14:tracePt t="5404" x="444500" y="2212975"/>
          <p14:tracePt t="5411" x="444500" y="2260600"/>
          <p14:tracePt t="5419" x="444500" y="2281238"/>
          <p14:tracePt t="5423" x="444500" y="2301875"/>
          <p14:tracePt t="5430" x="444500" y="2328863"/>
          <p14:tracePt t="5434" x="444500" y="2341563"/>
          <p14:tracePt t="5445" x="444500" y="2349500"/>
          <p14:tracePt t="5449" x="444500" y="2355850"/>
          <p14:tracePt t="5453" x="444500" y="2362200"/>
          <p14:tracePt t="5464" x="444500" y="2370138"/>
          <p14:tracePt t="5559" x="444500" y="2376488"/>
          <p14:tracePt t="5604" x="452438" y="2376488"/>
          <p14:tracePt t="5810" x="465138" y="2376488"/>
          <p14:tracePt t="5815" x="479425" y="2370138"/>
          <p14:tracePt t="5820" x="493713" y="2362200"/>
          <p14:tracePt t="5828" x="520700" y="2341563"/>
          <p14:tracePt t="5835" x="541338" y="2328863"/>
          <p14:tracePt t="5840" x="561975" y="2314575"/>
          <p14:tracePt t="5847" x="588963" y="2301875"/>
          <p14:tracePt t="5850" x="609600" y="2281238"/>
          <p14:tracePt t="5861" x="636588" y="2266950"/>
          <p14:tracePt t="5865" x="677863" y="2239963"/>
          <p14:tracePt t="5870" x="712788" y="2212975"/>
          <p14:tracePt t="5880" x="774700" y="2184400"/>
          <p14:tracePt t="5885" x="822325" y="2130425"/>
          <p14:tracePt t="5890" x="911225" y="2074863"/>
          <p14:tracePt t="5895" x="1000125" y="2020888"/>
          <p14:tracePt t="5912" x="1177925" y="1911350"/>
          <p14:tracePt t="5915" x="1266825" y="1882775"/>
          <p14:tracePt t="5927" x="1335088" y="1849438"/>
          <p14:tracePt t="5929" x="1423988" y="1814513"/>
          <p14:tracePt t="5935" x="1465263" y="1808163"/>
          <p14:tracePt t="5940" x="1541463" y="1793875"/>
          <p14:tracePt t="5950" x="1582738" y="1793875"/>
          <p14:tracePt t="5955" x="1636713" y="1793875"/>
          <p14:tracePt t="5961" x="1657350" y="1787525"/>
          <p14:tracePt t="5965" x="1692275" y="1787525"/>
          <p14:tracePt t="5976" x="1704975" y="1787525"/>
          <p14:tracePt t="5980" x="1719263" y="1787525"/>
          <p14:tracePt t="5985" x="1725613" y="1787525"/>
          <p14:tracePt t="6006" x="1725613" y="1781175"/>
          <p14:tracePt t="6026" x="1725613" y="1773238"/>
          <p14:tracePt t="6031" x="1719263" y="1773238"/>
          <p14:tracePt t="6051" x="1712913" y="1773238"/>
          <p14:tracePt t="6110" x="1704975" y="1773238"/>
          <p14:tracePt t="6135" x="1698625" y="1773238"/>
          <p14:tracePt t="6145" x="1692275" y="1773238"/>
          <p14:tracePt t="6160" x="1677988" y="1773238"/>
          <p14:tracePt t="6165" x="1644650" y="1781175"/>
          <p14:tracePt t="6170" x="1595438" y="1801813"/>
          <p14:tracePt t="6181" x="1554163" y="1808163"/>
          <p14:tracePt t="6186" x="1479550" y="1828800"/>
          <p14:tracePt t="6194" x="1417638" y="1855788"/>
          <p14:tracePt t="6201" x="1349375" y="1876425"/>
          <p14:tracePt t="6206" x="1274763" y="1911350"/>
          <p14:tracePt t="6212" x="1212850" y="1952625"/>
          <p14:tracePt t="6216" x="1150938" y="1979613"/>
          <p14:tracePt t="6227" x="1089025" y="2000250"/>
          <p14:tracePt t="6230" x="1041400" y="2027238"/>
          <p14:tracePt t="6235" x="979488" y="2068513"/>
          <p14:tracePt t="6244" x="931863" y="2101850"/>
          <p14:tracePt t="6251" x="876300" y="2116138"/>
          <p14:tracePt t="6256" x="842963" y="2143125"/>
          <p14:tracePt t="6262" x="781050" y="2163763"/>
          <p14:tracePt t="6271" x="733425" y="2184400"/>
          <p14:tracePt t="6277" x="684213" y="2205038"/>
          <p14:tracePt t="6281" x="665163" y="2219325"/>
          <p14:tracePt t="6287" x="644525" y="2239963"/>
          <p14:tracePt t="6297" x="595313" y="2252663"/>
          <p14:tracePt t="6301" x="582613" y="2266950"/>
          <p14:tracePt t="6307" x="568325" y="2266950"/>
          <p14:tracePt t="6312" x="547688" y="2273300"/>
          <p14:tracePt t="6321" x="534988" y="2281238"/>
          <p14:tracePt t="6327" x="520700" y="2287588"/>
          <p14:tracePt t="6331" x="514350" y="2293938"/>
          <p14:tracePt t="6336" x="500063" y="2308225"/>
          <p14:tracePt t="6346" x="479425" y="2308225"/>
          <p14:tracePt t="6351" x="473075" y="2314575"/>
          <p14:tracePt t="6357" x="465138" y="2314575"/>
          <p14:tracePt t="6362" x="452438" y="2322513"/>
          <p14:tracePt t="6372" x="438150" y="2322513"/>
          <p14:tracePt t="6378" x="431800" y="2322513"/>
          <p14:tracePt t="6384" x="425450" y="2322513"/>
          <p14:tracePt t="6386" x="411163" y="2322513"/>
          <p14:tracePt t="6396" x="404813" y="2322513"/>
          <p14:tracePt t="6403" x="396875" y="2322513"/>
          <p14:tracePt t="6406" x="390525" y="2322513"/>
          <p14:tracePt t="6416" x="384175" y="2322513"/>
          <p14:tracePt t="6422" x="369888" y="2322513"/>
          <p14:tracePt t="6428" x="363538" y="2322513"/>
          <p14:tracePt t="6431" x="355600" y="2322513"/>
          <p14:tracePt t="6444" x="349250" y="2322513"/>
          <p14:tracePt t="6447" x="342900" y="2322513"/>
          <p14:tracePt t="6451" x="334963" y="2322513"/>
          <p14:tracePt t="6458" x="328613" y="2322513"/>
          <p14:tracePt t="6467" x="322263" y="2322513"/>
          <p14:tracePt t="6472" x="322263" y="2314575"/>
          <p14:tracePt t="6496" x="314325" y="2314575"/>
          <p14:tracePt t="6507" x="307975" y="2314575"/>
          <p14:tracePt t="6537" x="307975" y="2301875"/>
          <p14:tracePt t="6547" x="307975" y="2293938"/>
          <p14:tracePt t="6562" x="307975" y="2287588"/>
          <p14:tracePt t="6587" x="307975" y="2281238"/>
          <p14:tracePt t="6612" x="295275" y="2281238"/>
          <p14:tracePt t="6623" x="295275" y="2273300"/>
          <p14:tracePt t="6980" x="295275" y="2266950"/>
          <p14:tracePt t="7020" x="295275" y="2252663"/>
          <p14:tracePt t="7069" x="295275" y="2246313"/>
          <p14:tracePt t="10346" x="334963" y="2246313"/>
          <p14:tracePt t="10352" x="404813" y="2266950"/>
          <p14:tracePt t="10358" x="444500" y="2266950"/>
          <p14:tracePt t="10366" x="520700" y="2281238"/>
          <p14:tracePt t="10369" x="588963" y="2287588"/>
          <p14:tracePt t="10377" x="671513" y="2301875"/>
          <p14:tracePt t="10380" x="746125" y="2322513"/>
          <p14:tracePt t="10391" x="855663" y="2341563"/>
          <p14:tracePt t="10395" x="979488" y="2362200"/>
          <p14:tracePt t="10399" x="1116013" y="2390775"/>
          <p14:tracePt t="10407" x="1281113" y="2424113"/>
          <p14:tracePt t="10414" x="1423988" y="2471738"/>
          <p14:tracePt t="10419" x="1644650" y="2533650"/>
          <p14:tracePt t="10425" x="1808163" y="2568575"/>
          <p14:tracePt t="10429" x="2027238" y="2616200"/>
          <p14:tracePt t="10441" x="2266950" y="2643188"/>
          <p14:tracePt t="10444" x="2500313" y="2671763"/>
          <p14:tracePt t="10450" x="2705100" y="2684463"/>
          <p14:tracePt t="10460" x="2938463" y="2698750"/>
          <p14:tracePt t="10465" x="3163888" y="2698750"/>
          <p14:tracePt t="10470" x="3417888" y="2719388"/>
          <p14:tracePt t="10476" x="3698875" y="2719388"/>
          <p14:tracePt t="10484" x="4013200" y="2705100"/>
          <p14:tracePt t="10490" x="4356100" y="2690813"/>
          <p14:tracePt t="10494" x="4672013" y="2657475"/>
          <p14:tracePt t="10507" x="4959350" y="2643188"/>
          <p14:tracePt t="10509" x="5273675" y="2622550"/>
          <p14:tracePt t="10515" x="5527675" y="2622550"/>
          <p14:tracePt t="10521" x="5781675" y="2609850"/>
          <p14:tracePt t="10530" x="5951538" y="2609850"/>
          <p14:tracePt t="10535" x="6102350" y="2609850"/>
          <p14:tracePt t="10540" x="6273800" y="2616200"/>
          <p14:tracePt t="10550" x="6410325" y="2616200"/>
          <p14:tracePt t="10557" x="6540500" y="2616200"/>
          <p14:tracePt t="10560" x="6670675" y="2595563"/>
          <p14:tracePt t="10564" x="6794500" y="2574925"/>
          <p14:tracePt t="10576" x="6931025" y="2554288"/>
          <p14:tracePt t="10580" x="7040563" y="2533650"/>
          <p14:tracePt t="10584" x="7150100" y="2500313"/>
          <p14:tracePt t="10595" x="7240588" y="2452688"/>
          <p14:tracePt t="10600" x="7329488" y="2411413"/>
          <p14:tracePt t="10607" x="7418388" y="2376488"/>
          <p14:tracePt t="10612" x="7480300" y="2322513"/>
          <p14:tracePt t="10621" x="7513638" y="2301875"/>
          <p14:tracePt t="10625" x="7534275" y="2281238"/>
          <p14:tracePt t="10630" x="7540625" y="2266950"/>
          <p14:tracePt t="10634" x="7554913" y="2252663"/>
          <p14:tracePt t="10645" x="7554913" y="2232025"/>
          <p14:tracePt t="10650" x="7554913" y="2192338"/>
          <p14:tracePt t="10657" x="7554913" y="2157413"/>
          <p14:tracePt t="10660" x="7554913" y="2130425"/>
          <p14:tracePt t="10670" x="7554913" y="2109788"/>
          <p14:tracePt t="10675" x="7548563" y="2074863"/>
          <p14:tracePt t="10680" x="7548563" y="2006600"/>
          <p14:tracePt t="10691" x="7527925" y="1917700"/>
          <p14:tracePt t="10694" x="7527925" y="1828800"/>
          <p14:tracePt t="10700" x="7527925" y="1766888"/>
          <p14:tracePt t="10707" x="7527925" y="1712913"/>
          <p14:tracePt t="10715" x="7527925" y="1671638"/>
          <p14:tracePt t="10721" x="7527925" y="1616075"/>
          <p14:tracePt t="10726" x="7527925" y="1603375"/>
          <p14:tracePt t="10730" x="7548563" y="1589088"/>
          <p14:tracePt t="10741" x="7554913" y="1574800"/>
          <p14:tracePt t="10745" x="7569200" y="1568450"/>
          <p14:tracePt t="10751" x="7581900" y="1568450"/>
          <p14:tracePt t="10760" x="7589838" y="1568450"/>
          <p14:tracePt t="10765" x="7602538" y="1568450"/>
          <p14:tracePt t="10773" x="7637463" y="1568450"/>
          <p14:tracePt t="10776" x="7643813" y="1568450"/>
          <p14:tracePt t="10785" x="7658100" y="1568450"/>
          <p14:tracePt t="10791" x="7670800" y="1568450"/>
          <p14:tracePt t="10795" x="7705725" y="1568450"/>
          <p14:tracePt t="10807" x="7732713" y="1568450"/>
          <p14:tracePt t="10810" x="7773988" y="1568450"/>
          <p14:tracePt t="10816" x="7821613" y="1568450"/>
          <p14:tracePt t="10823" x="7877175" y="1589088"/>
          <p14:tracePt t="10831" x="7939088" y="1589088"/>
          <p14:tracePt t="10836" x="7993063" y="1595438"/>
          <p14:tracePt t="10841" x="8048625" y="1609725"/>
          <p14:tracePt t="10852" x="8081963" y="1616075"/>
          <p14:tracePt t="10857" x="8137525" y="1622425"/>
          <p14:tracePt t="10860" x="8185150" y="1651000"/>
          <p14:tracePt t="10865" x="8247063" y="1692275"/>
          <p14:tracePt t="10877" x="8301038" y="1733550"/>
          <p14:tracePt t="10891" x="8389938" y="1843088"/>
          <p14:tracePt t="10895" x="8445500" y="1911350"/>
          <p14:tracePt t="10901" x="8472488" y="1958975"/>
          <p14:tracePt t="10907" x="8499475" y="2020888"/>
          <p14:tracePt t="10910" x="8520113" y="2041525"/>
          <p14:tracePt t="10924" x="8534400" y="2054225"/>
          <p14:tracePt t="10925" x="8540750" y="2068513"/>
          <p14:tracePt t="10931" x="8548688" y="2068513"/>
          <p14:tracePt t="10943" x="8548688" y="2074863"/>
          <p14:tracePt t="10960" x="8548688" y="2082800"/>
          <p14:tracePt t="10966" x="8548688" y="2101850"/>
          <p14:tracePt t="10974" x="8548688" y="2143125"/>
          <p14:tracePt t="10976" x="8513763" y="2205038"/>
          <p14:tracePt t="10986" x="8507413" y="2314575"/>
          <p14:tracePt t="10991" x="8493125" y="2424113"/>
          <p14:tracePt t="10995" x="8478838" y="2574925"/>
          <p14:tracePt t="11007" x="8472488" y="2725738"/>
          <p14:tracePt t="11011" x="8445500" y="2849563"/>
          <p14:tracePt t="11015" x="8439150" y="2971800"/>
          <p14:tracePt t="11023" x="8404225" y="3081338"/>
          <p14:tracePt t="11031" x="8383588" y="3184525"/>
          <p14:tracePt t="11036" x="8369300" y="3267075"/>
          <p14:tracePt t="11041" x="8350250" y="3314700"/>
          <p14:tracePt t="11051" x="8329613" y="3370263"/>
          <p14:tracePt t="11057" x="8308975" y="3403600"/>
          <p14:tracePt t="11063" x="8288338" y="3451225"/>
          <p14:tracePt t="11068" x="8274050" y="3479800"/>
          <p14:tracePt t="11076" x="8247063" y="3521075"/>
          <p14:tracePt t="11082" x="8205788" y="3548063"/>
          <p14:tracePt t="11087" x="8158163" y="3575050"/>
          <p14:tracePt t="11091" x="8096250" y="3630613"/>
          <p14:tracePt t="11101" x="8034338" y="3678238"/>
          <p14:tracePt t="11106" x="7931150" y="3746500"/>
          <p14:tracePt t="11111" x="7829550" y="3829050"/>
          <p14:tracePt t="11124" x="7726363" y="3883025"/>
          <p14:tracePt t="11127" x="7629525" y="3965575"/>
          <p14:tracePt t="11131" x="7513638" y="4033838"/>
          <p14:tracePt t="11137" x="7424738" y="4089400"/>
          <p14:tracePt t="11145" x="7335838" y="4129088"/>
          <p14:tracePt t="11151" x="7288213" y="4170363"/>
          <p14:tracePt t="11157" x="7212013" y="4191000"/>
          <p14:tracePt t="11166" x="7170738" y="4211638"/>
          <p14:tracePt t="11174" x="7110413" y="4219575"/>
          <p14:tracePt t="11178" x="7081838" y="4225925"/>
          <p14:tracePt t="11181" x="7034213" y="4240213"/>
          <p14:tracePt t="11192" x="7013575" y="4252913"/>
          <p14:tracePt t="11196" x="6972300" y="4252913"/>
          <p14:tracePt t="11202" x="6938963" y="4252913"/>
          <p14:tracePt t="11208" x="6889750" y="4252913"/>
          <p14:tracePt t="11217" x="6856413" y="4252913"/>
          <p14:tracePt t="11224" x="6794500" y="4252913"/>
          <p14:tracePt t="11226" x="6740525" y="4252913"/>
          <p14:tracePt t="11232" x="6657975" y="4259263"/>
          <p14:tracePt t="11241" x="6581775" y="4273550"/>
          <p14:tracePt t="11246" x="6500813" y="4287838"/>
          <p14:tracePt t="11251" x="6445250" y="4294188"/>
          <p14:tracePt t="11257" x="6370638" y="4294188"/>
          <p14:tracePt t="11266" x="6329363" y="4294188"/>
          <p14:tracePt t="11273" x="6273800" y="4294188"/>
          <p14:tracePt t="11276" x="6246813" y="4294188"/>
          <p14:tracePt t="11282" x="6211888" y="4294188"/>
          <p14:tracePt t="11291" x="6191250" y="4294188"/>
          <p14:tracePt t="11296" x="6170613" y="4287838"/>
          <p14:tracePt t="11302" x="6143625" y="4287838"/>
          <p14:tracePt t="11312" x="6122988" y="4279900"/>
          <p14:tracePt t="11316" x="6110288" y="4273550"/>
          <p14:tracePt t="11323" x="6075363" y="4252913"/>
          <p14:tracePt t="11327" x="6054725" y="4246563"/>
          <p14:tracePt t="11337" x="6040438" y="4240213"/>
          <p14:tracePt t="11341" x="6021388" y="4240213"/>
          <p14:tracePt t="11347" x="5992813" y="4232275"/>
          <p14:tracePt t="11352" x="5972175" y="4232275"/>
          <p14:tracePt t="11362" x="5959475" y="4232275"/>
          <p14:tracePt t="11367" x="5951538" y="4232275"/>
          <p14:tracePt t="11376" x="5930900" y="4232275"/>
          <p14:tracePt t="11392" x="5924550" y="4232275"/>
          <p14:tracePt t="11412" x="5918200" y="4232275"/>
          <p14:tracePt t="11829" x="5924550" y="4232275"/>
          <p14:tracePt t="11835" x="5938838" y="4225925"/>
          <p14:tracePt t="11840" x="5951538" y="4219575"/>
          <p14:tracePt t="11851" x="5980113" y="4219575"/>
          <p14:tracePt t="11856" x="6007100" y="4211638"/>
          <p14:tracePt t="11861" x="6027738" y="4205288"/>
          <p14:tracePt t="11864" x="6061075" y="4198938"/>
          <p14:tracePt t="11874" x="6116638" y="4184650"/>
          <p14:tracePt t="11879" x="6199188" y="4178300"/>
          <p14:tracePt t="11889" x="6294438" y="4164013"/>
          <p14:tracePt t="11892" x="6424613" y="4129088"/>
          <p14:tracePt t="11898" x="6561138" y="4110038"/>
          <p14:tracePt t="11906" x="6711950" y="4081463"/>
          <p14:tracePt t="11924" x="7102475" y="4027488"/>
          <p14:tracePt t="11928" x="7212013" y="4027488"/>
          <p14:tracePt t="11939" x="7308850" y="4027488"/>
          <p14:tracePt t="11943" x="7404100" y="4027488"/>
          <p14:tracePt t="11948" x="7499350" y="4027488"/>
          <p14:tracePt t="11953" x="7554913" y="4027488"/>
          <p14:tracePt t="11963" x="7623175" y="4027488"/>
          <p14:tracePt t="11968" x="7650163" y="4027488"/>
          <p14:tracePt t="11976" x="7705725" y="4027488"/>
          <p14:tracePt t="11983" x="7726363" y="4027488"/>
          <p14:tracePt t="11989" x="7759700" y="4027488"/>
          <p14:tracePt t="11995" x="7767638" y="4027488"/>
          <p14:tracePt t="11998" x="7780338" y="4027488"/>
          <p14:tracePt t="12008" x="7788275" y="4027488"/>
          <p14:tracePt t="12013" x="7794625" y="4027488"/>
          <p14:tracePt t="12033" x="7800975" y="4033838"/>
          <p14:tracePt t="12044" x="7815263" y="4033838"/>
          <p14:tracePt t="12058" x="7829550" y="4033838"/>
          <p14:tracePt t="12063" x="7842250" y="4033838"/>
          <p14:tracePt t="12073" x="7862888" y="4033838"/>
          <p14:tracePt t="12078" x="7889875" y="4033838"/>
          <p14:tracePt t="12083" x="7904163" y="4033838"/>
          <p14:tracePt t="12089" x="7910513" y="4027488"/>
          <p14:tracePt t="12098" x="7918450" y="4027488"/>
          <p14:tracePt t="12106" x="7924800" y="4027488"/>
          <p14:tracePt t="12109" x="7939088" y="4027488"/>
          <p14:tracePt t="12114" x="7951788" y="4027488"/>
          <p14:tracePt t="12124" x="7966075" y="4027488"/>
          <p14:tracePt t="12128" x="7980363" y="4027488"/>
          <p14:tracePt t="12134" x="7993063" y="4027488"/>
          <p14:tracePt t="12149" x="7999413" y="4027488"/>
          <p14:tracePt t="12156" x="8020050" y="4027488"/>
          <p14:tracePt t="12168" x="8027988" y="4027488"/>
          <p14:tracePt t="12174" x="8034338" y="4027488"/>
          <p14:tracePt t="12179" x="8034338" y="4019550"/>
          <p14:tracePt t="12193" x="8034338" y="4013200"/>
          <p14:tracePt t="12208" x="8034338" y="4006850"/>
          <p14:tracePt t="12224" x="8034338" y="4000500"/>
          <p14:tracePt t="12233" x="8034338" y="3992563"/>
          <p14:tracePt t="12240" x="8040688" y="3992563"/>
          <p14:tracePt t="12243" x="8040688" y="3986213"/>
          <p14:tracePt t="12256" x="8040688" y="3979863"/>
          <p14:tracePt t="12259" x="8040688" y="3965575"/>
          <p14:tracePt t="12264" x="8040688" y="3959225"/>
          <p14:tracePt t="12274" x="8040688" y="3944938"/>
          <p14:tracePt t="12285" x="8040688" y="3938588"/>
          <p14:tracePt t="12294" x="8048625" y="3930650"/>
          <p14:tracePt t="12299" x="8048625" y="3924300"/>
          <p14:tracePt t="12305" x="8048625" y="3917950"/>
          <p14:tracePt t="12322" x="8048625" y="3903663"/>
          <p14:tracePt t="12325" x="8048625" y="3897313"/>
          <p14:tracePt t="12340" x="8048625" y="3889375"/>
          <p14:tracePt t="12349" x="8054975" y="3883025"/>
          <p14:tracePt t="12359" x="8054975" y="3876675"/>
          <p14:tracePt t="12364" x="8054975" y="3870325"/>
          <p14:tracePt t="12372" x="8061325" y="3862388"/>
          <p14:tracePt t="12374" x="8075613" y="3862388"/>
          <p14:tracePt t="12395" x="8081963" y="3862388"/>
          <p14:tracePt t="12405" x="8081963" y="3849688"/>
          <p14:tracePt t="12408" x="8089900" y="3849688"/>
          <p14:tracePt t="12414" x="8089900" y="3841750"/>
          <p14:tracePt t="12430" x="8096250" y="3841750"/>
          <p14:tracePt t="12435" x="8096250" y="3835400"/>
          <p14:tracePt t="12441" x="8102600" y="3835400"/>
          <p14:tracePt t="12449" x="8108950" y="3835400"/>
          <p14:tracePt t="12459" x="8116888" y="3835400"/>
          <p14:tracePt t="12464" x="8123238" y="3835400"/>
          <p14:tracePt t="12474" x="8143875" y="3835400"/>
          <p14:tracePt t="12480" x="8150225" y="3835400"/>
          <p14:tracePt t="12484" x="8158163" y="3835400"/>
          <p14:tracePt t="12495" x="8164513" y="3835400"/>
          <p14:tracePt t="12499" x="8178800" y="3835400"/>
          <p14:tracePt t="12505" x="8178800" y="3829050"/>
          <p14:tracePt t="12510" x="8185150" y="3829050"/>
          <p14:tracePt t="12523" x="8199438" y="3821113"/>
          <p14:tracePt t="12545" x="8199438" y="3814763"/>
          <p14:tracePt t="12575" x="8191500" y="3814763"/>
          <p14:tracePt t="13336" x="8137525" y="3808413"/>
          <p14:tracePt t="13346" x="8054975" y="3787775"/>
          <p14:tracePt t="13351" x="7966075" y="3767138"/>
          <p14:tracePt t="13357" x="7883525" y="3752850"/>
          <p14:tracePt t="13362" x="7800975" y="3746500"/>
          <p14:tracePt t="13372" x="7705725" y="3732213"/>
          <p14:tracePt t="13376" x="7589838" y="3711575"/>
          <p14:tracePt t="13381" x="7493000" y="3711575"/>
          <p14:tracePt t="13392" x="7370763" y="3698875"/>
          <p14:tracePt t="13396" x="7259638" y="3698875"/>
          <p14:tracePt t="13404" x="7164388" y="3698875"/>
          <p14:tracePt t="13408" x="7054850" y="3690938"/>
          <p14:tracePt t="13417" x="6931025" y="3690938"/>
          <p14:tracePt t="13423" x="6829425" y="3690938"/>
          <p14:tracePt t="13426" x="6719888" y="3690938"/>
          <p14:tracePt t="13432" x="6623050" y="3690938"/>
          <p14:tracePt t="13441" x="6521450" y="3690938"/>
          <p14:tracePt t="13447" x="6438900" y="3690938"/>
          <p14:tracePt t="13454" x="6342063" y="3705225"/>
          <p14:tracePt t="13462" x="6261100" y="3705225"/>
          <p14:tracePt t="13466" x="6191250" y="3725863"/>
          <p14:tracePt t="13472" x="6110288" y="3725863"/>
          <p14:tracePt t="13477" x="6040438" y="3725863"/>
          <p14:tracePt t="13488" x="5980113" y="3732213"/>
          <p14:tracePt t="13491" x="5911850" y="3732213"/>
          <p14:tracePt t="13497" x="5829300" y="3746500"/>
          <p14:tracePt t="13505" x="5746750" y="3746500"/>
          <p14:tracePt t="13511" x="5691188" y="3746500"/>
          <p14:tracePt t="13517" x="5602288" y="3752850"/>
          <p14:tracePt t="13523" x="5521325" y="3752850"/>
          <p14:tracePt t="13532" x="5451475" y="3767138"/>
          <p14:tracePt t="13538" x="5397500" y="3767138"/>
          <p14:tracePt t="13542" x="5341938" y="3767138"/>
          <p14:tracePt t="13547" x="5302250" y="3767138"/>
          <p14:tracePt t="13557" x="5253038" y="3767138"/>
          <p14:tracePt t="13562" x="5232400" y="3767138"/>
          <p14:tracePt t="13567" x="5191125" y="3767138"/>
          <p14:tracePt t="13573" x="5172075" y="3767138"/>
          <p14:tracePt t="13582" x="5157788" y="3767138"/>
          <p14:tracePt t="13588" x="5143500" y="3767138"/>
          <p14:tracePt t="13592" x="5122863" y="3767138"/>
          <p14:tracePt t="13606" x="5116513" y="3767138"/>
          <p14:tracePt t="13607" x="5102225" y="3767138"/>
          <p14:tracePt t="13618" x="5089525" y="3760788"/>
          <p14:tracePt t="13632" x="5081588" y="3760788"/>
          <p14:tracePt t="13637" x="5075238" y="3760788"/>
          <p14:tracePt t="13663" x="5060950" y="3760788"/>
          <p14:tracePt t="13682" x="5054600" y="3760788"/>
          <p14:tracePt t="13697" x="5048250" y="3760788"/>
          <p14:tracePt t="13718" x="5048250" y="3752850"/>
          <p14:tracePt t="13752" x="5048250" y="3746500"/>
          <p14:tracePt t="13768" x="5048250" y="3732213"/>
          <p14:tracePt t="13774" x="5048250" y="3719513"/>
          <p14:tracePt t="13778" x="5048250" y="3698875"/>
          <p14:tracePt t="13789" x="5048250" y="3678238"/>
          <p14:tracePt t="13793" x="5054600" y="3643313"/>
          <p14:tracePt t="13798" x="5054600" y="3622675"/>
          <p14:tracePt t="13805" x="5054600" y="3602038"/>
          <p14:tracePt t="13812" x="5054600" y="3560763"/>
          <p14:tracePt t="13818" x="5054600" y="3479800"/>
          <p14:tracePt t="13823" x="5054600" y="3382963"/>
          <p14:tracePt t="13832" x="5054600" y="3300413"/>
          <p14:tracePt t="13838" x="5054600" y="3190875"/>
          <p14:tracePt t="13843" x="5054600" y="3095625"/>
          <p14:tracePt t="13848" x="5054600" y="3013075"/>
          <p14:tracePt t="13857" x="5041900" y="2924175"/>
          <p14:tracePt t="13862" x="5041900" y="2855913"/>
          <p14:tracePt t="13868" x="5041900" y="2814638"/>
          <p14:tracePt t="13878" x="5033963" y="2760663"/>
          <p14:tracePt t="13883" x="5033963" y="2719388"/>
          <p14:tracePt t="13889" x="5021263" y="2657475"/>
          <p14:tracePt t="13895" x="5021263" y="2616200"/>
          <p14:tracePt t="13906" x="5021263" y="2562225"/>
          <p14:tracePt t="13909" x="5021263" y="2492375"/>
          <p14:tracePt t="13915" x="5021263" y="2424113"/>
          <p14:tracePt t="13917" x="5021263" y="2341563"/>
          <p14:tracePt t="13928" x="5021263" y="2246313"/>
          <p14:tracePt t="13933" x="5021263" y="2163763"/>
          <p14:tracePt t="13938" x="5021263" y="2082800"/>
          <p14:tracePt t="13948" x="5021263" y="2006600"/>
          <p14:tracePt t="13954" x="5013325" y="1938338"/>
          <p14:tracePt t="13958" x="5013325" y="1870075"/>
          <p14:tracePt t="13963" x="5013325" y="1828800"/>
          <p14:tracePt t="13972" x="5006975" y="1781175"/>
          <p14:tracePt t="13978" x="5006975" y="1739900"/>
          <p14:tracePt t="13983" x="4992688" y="1698625"/>
          <p14:tracePt t="13993" x="4986338" y="1651000"/>
          <p14:tracePt t="13997" x="4959350" y="1616075"/>
          <p14:tracePt t="14004" x="4959350" y="1582738"/>
          <p14:tracePt t="14007" x="4951413" y="1568450"/>
          <p14:tracePt t="14020" x="4945063" y="1541463"/>
          <p14:tracePt t="14024" x="4938713" y="1520825"/>
          <p14:tracePt t="14027" x="4932363" y="1493838"/>
          <p14:tracePt t="14033" x="4932363" y="1465263"/>
          <p14:tracePt t="14044" x="4924425" y="1438275"/>
          <p14:tracePt t="14048" x="4924425" y="1417638"/>
          <p14:tracePt t="14054" x="4911725" y="1376363"/>
          <p14:tracePt t="14063" x="4911725" y="1349375"/>
          <p14:tracePt t="14071" x="4911725" y="1308100"/>
          <p14:tracePt t="14074" x="4911725" y="1273175"/>
          <p14:tracePt t="14078" x="4911725" y="1246188"/>
          <p14:tracePt t="14090" x="4911725" y="1204913"/>
          <p14:tracePt t="14093" x="4911725" y="1171575"/>
          <p14:tracePt t="14098" x="4911725" y="1143000"/>
          <p14:tracePt t="14108" x="4911725" y="1116013"/>
          <p14:tracePt t="14120" x="4911725" y="1109663"/>
          <p14:tracePt t="14125" x="4911725" y="1103313"/>
          <p14:tracePt t="14133" x="4911725" y="1095375"/>
          <p14:tracePt t="14164" x="4918075" y="1095375"/>
          <p14:tracePt t="14199" x="4924425" y="1095375"/>
          <p14:tracePt t="14224" x="4924425" y="1103313"/>
          <p14:tracePt t="14229" x="4932363" y="1116013"/>
          <p14:tracePt t="14234" x="4932363" y="1136650"/>
          <p14:tracePt t="14244" x="4932363" y="1198563"/>
          <p14:tracePt t="14249" x="4938713" y="1293813"/>
          <p14:tracePt t="14259" x="4965700" y="1541463"/>
          <p14:tracePt t="14274" x="4986338" y="1801813"/>
          <p14:tracePt t="14279" x="5000625" y="1911350"/>
          <p14:tracePt t="14285" x="5000625" y="2006600"/>
          <p14:tracePt t="14294" x="5000625" y="2082800"/>
          <p14:tracePt t="14299" x="5000625" y="2151063"/>
          <p14:tracePt t="14305" x="5000625" y="2178050"/>
          <p14:tracePt t="14314" x="5000625" y="2198688"/>
          <p14:tracePt t="14323" x="5000625" y="2232025"/>
          <p14:tracePt t="14324" x="5000625" y="2252663"/>
          <p14:tracePt t="14329" x="4979988" y="2273300"/>
          <p14:tracePt t="14340" x="4979988" y="2341563"/>
          <p14:tracePt t="14343" x="4972050" y="2424113"/>
          <p14:tracePt t="14349" x="4972050" y="2520950"/>
          <p14:tracePt t="14359" x="4972050" y="2643188"/>
          <p14:tracePt t="14363" x="4959350" y="2781300"/>
          <p14:tracePt t="14371" x="4959350" y="2917825"/>
          <p14:tracePt t="14375" x="4959350" y="3060700"/>
          <p14:tracePt t="14384" x="4951413" y="3184525"/>
          <p14:tracePt t="14390" x="4951413" y="3281363"/>
          <p14:tracePt t="14394" x="4951413" y="3362325"/>
          <p14:tracePt t="14399" x="4951413" y="3444875"/>
          <p14:tracePt t="14409" x="4951413" y="3521075"/>
          <p14:tracePt t="14414" x="4951413" y="3589338"/>
          <p14:tracePt t="14421" x="4951413" y="3609975"/>
          <p14:tracePt t="14423" x="4951413" y="3630613"/>
          <p14:tracePt t="14435" x="4951413" y="3636963"/>
          <p14:tracePt t="14439" x="4951413" y="3643313"/>
          <p14:tracePt t="14455" x="4945063" y="3643313"/>
          <p14:tracePt t="14464" x="4938713" y="3643313"/>
          <p14:tracePt t="14484" x="4938713" y="3636963"/>
          <p14:tracePt t="14725" x="4932363" y="3636963"/>
          <p14:tracePt t="14731" x="4918075" y="3622675"/>
          <p14:tracePt t="14741" x="4911725" y="3616325"/>
          <p14:tracePt t="14745" x="4903788" y="3602038"/>
          <p14:tracePt t="14751" x="4891088" y="3589338"/>
          <p14:tracePt t="14760" x="4876800" y="3575050"/>
          <p14:tracePt t="14765" x="4862513" y="3560763"/>
          <p14:tracePt t="14772" x="4835525" y="3548063"/>
          <p14:tracePt t="14777" x="4821238" y="3521075"/>
          <p14:tracePt t="14791" x="4808538" y="3506788"/>
          <p14:tracePt t="14796" x="4808538" y="3500438"/>
          <p14:tracePt t="14805" x="4802188" y="3492500"/>
          <p14:tracePt t="14811" x="4802188" y="3486150"/>
          <p14:tracePt t="14815" x="4794250" y="3479800"/>
          <p14:tracePt t="14821" x="4794250" y="3465513"/>
          <p14:tracePt t="14830" x="4781550" y="3465513"/>
          <p14:tracePt t="14845" x="4773613" y="3459163"/>
          <p14:tracePt t="14865" x="4773613" y="3451225"/>
          <p14:tracePt t="14881" x="4773613" y="3444875"/>
          <p14:tracePt t="14900" x="4773613" y="3438525"/>
          <p14:tracePt t="18401" x="4787900" y="3438525"/>
          <p14:tracePt t="18407" x="4808538" y="3438525"/>
          <p14:tracePt t="18417" x="4841875" y="3438525"/>
          <p14:tracePt t="18422" x="4862513" y="3438525"/>
          <p14:tracePt t="18426" x="4876800" y="3438525"/>
          <p14:tracePt t="18436" x="4891088" y="3438525"/>
          <p14:tracePt t="18440" x="4911725" y="3438525"/>
          <p14:tracePt t="18445" x="4924425" y="3430588"/>
          <p14:tracePt t="18451" x="4938713" y="3430588"/>
          <p14:tracePt t="18455" x="4945063" y="3430588"/>
          <p14:tracePt t="18467" x="4951413" y="3430588"/>
          <p14:tracePt t="18496" x="4959350" y="3430588"/>
          <p14:tracePt t="18501" x="4979988" y="3430588"/>
          <p14:tracePt t="18505" x="4992688" y="3430588"/>
          <p14:tracePt t="18516" x="5000625" y="3430588"/>
          <p14:tracePt t="18520" x="5006975" y="3430588"/>
          <p14:tracePt t="18525" x="5021263" y="3430588"/>
          <p14:tracePt t="18541" x="5033963" y="3430588"/>
          <p14:tracePt t="18597" x="5041900" y="3430588"/>
          <p14:tracePt t="18617" x="5048250" y="3430588"/>
          <p14:tracePt t="18633" x="5060950" y="3430588"/>
          <p14:tracePt t="18639" x="5068888" y="3430588"/>
          <p14:tracePt t="18645" x="5075238" y="3430588"/>
          <p14:tracePt t="18649" x="5110163" y="3438525"/>
          <p14:tracePt t="18656" x="5130800" y="3444875"/>
          <p14:tracePt t="18662" x="5157788" y="3444875"/>
          <p14:tracePt t="18668" x="5199063" y="3444875"/>
          <p14:tracePt t="18672" x="5211763" y="3451225"/>
          <p14:tracePt t="18688" x="5273675" y="3459163"/>
          <p14:tracePt t="18692" x="5302250" y="3459163"/>
          <p14:tracePt t="18697" x="5335588" y="3459163"/>
          <p14:tracePt t="18706" x="5356225" y="3459163"/>
          <p14:tracePt t="18711" x="5383213" y="3459163"/>
          <p14:tracePt t="18717" x="5424488" y="3459163"/>
          <p14:tracePt t="18727" x="5459413" y="3459163"/>
          <p14:tracePt t="18734" x="5500688" y="3459163"/>
          <p14:tracePt t="18736" x="5527675" y="3471863"/>
          <p14:tracePt t="18741" x="5575300" y="3479800"/>
          <p14:tracePt t="18752" x="5610225" y="3486150"/>
          <p14:tracePt t="18756" x="5622925" y="3492500"/>
          <p14:tracePt t="18762" x="5651500" y="3506788"/>
          <p14:tracePt t="18768" x="5664200" y="3513138"/>
          <p14:tracePt t="18776" x="5670550" y="3513138"/>
          <p14:tracePt t="18784" x="5678488" y="3521075"/>
          <p14:tracePt t="18843" x="5670550" y="3521075"/>
          <p14:tracePt t="18858" x="5670550" y="3506788"/>
          <p14:tracePt t="18872" x="5664200" y="3500438"/>
          <p14:tracePt t="18878" x="5651500" y="3500438"/>
          <p14:tracePt t="18887" x="5643563" y="3492500"/>
          <p14:tracePt t="18893" x="5630863" y="3492500"/>
          <p14:tracePt t="18904" x="5548313" y="3486150"/>
          <p14:tracePt t="18907" x="5480050" y="3486150"/>
          <p14:tracePt t="18919" x="5424488" y="3486150"/>
          <p14:tracePt t="18923" x="5329238" y="3486150"/>
          <p14:tracePt t="18927" x="5232400" y="3486150"/>
          <p14:tracePt t="18938" x="5122863" y="3486150"/>
          <p14:tracePt t="18943" x="5027613" y="3486150"/>
          <p14:tracePt t="18951" x="4951413" y="3500438"/>
          <p14:tracePt t="18954" x="4883150" y="3500438"/>
          <p14:tracePt t="18965" x="4814888" y="3506788"/>
          <p14:tracePt t="18970" x="4752975" y="3527425"/>
          <p14:tracePt t="18974" x="4711700" y="3540125"/>
          <p14:tracePt t="18978" x="4664075" y="3548063"/>
          <p14:tracePt t="18990" x="4622800" y="3548063"/>
          <p14:tracePt t="18993" x="4581525" y="3554413"/>
          <p14:tracePt t="19001" x="4548188" y="3560763"/>
          <p14:tracePt t="19008" x="4527550" y="3568700"/>
          <p14:tracePt t="19012" x="4506913" y="3568700"/>
          <p14:tracePt t="19019" x="4486275" y="3575050"/>
          <p14:tracePt t="19035" x="4479925" y="3575050"/>
          <p14:tracePt t="19039" x="4471988" y="3575050"/>
          <p14:tracePt t="19053" x="4465638" y="3575050"/>
          <p14:tracePt t="19070" x="4451350" y="3575050"/>
          <p14:tracePt t="19085" x="4445000" y="3575050"/>
          <p14:tracePt t="19103" x="4438650" y="3575050"/>
          <p14:tracePt t="19108" x="4438650" y="3568700"/>
          <p14:tracePt t="19119" x="4438650" y="3560763"/>
          <p14:tracePt t="19229" x="4438650" y="3554413"/>
          <p14:tracePt t="19249" x="4438650" y="3548063"/>
          <p14:tracePt t="19269" x="4438650" y="3533775"/>
          <p14:tracePt t="19293" x="4438650" y="3527425"/>
          <p14:tracePt t="19299" x="4438650" y="3521075"/>
          <p14:tracePt t="19305" x="4438650" y="3506788"/>
          <p14:tracePt t="19320" x="4445000" y="3459163"/>
          <p14:tracePt t="19324" x="4445000" y="3438525"/>
          <p14:tracePt t="19344" x="4465638" y="3321050"/>
          <p14:tracePt t="19350" x="4471988" y="3294063"/>
          <p14:tracePt t="19359" x="4471988" y="3260725"/>
          <p14:tracePt t="19371" x="4471988" y="3198813"/>
          <p14:tracePt t="19380" x="4471988" y="3184525"/>
          <p14:tracePt t="19385" x="4471988" y="3163888"/>
          <p14:tracePt t="19389" x="4471988" y="3157538"/>
          <p14:tracePt t="19394" x="4471988" y="3151188"/>
          <p14:tracePt t="19404" x="4471988" y="3143250"/>
          <p14:tracePt t="19420" x="4471988" y="3136900"/>
          <p14:tracePt t="19430" x="4479925" y="3130550"/>
          <p14:tracePt t="19435" x="4479925" y="3109913"/>
          <p14:tracePt t="19440" x="4486275" y="3074988"/>
          <p14:tracePt t="19451" x="4506913" y="3021013"/>
          <p14:tracePt t="19454" x="4513263" y="2959100"/>
          <p14:tracePt t="19460" x="4533900" y="2890838"/>
          <p14:tracePt t="19467" x="4541838" y="2855913"/>
          <p14:tracePt t="19474" x="4554538" y="2828925"/>
          <p14:tracePt t="19480" x="4554538" y="2801938"/>
          <p14:tracePt t="19486" x="4554538" y="2787650"/>
          <p14:tracePt t="19495" x="4554538" y="2773363"/>
          <p14:tracePt t="19501" x="4554538" y="2767013"/>
          <p14:tracePt t="19505" x="4554538" y="2760663"/>
          <p14:tracePt t="19509" x="4554538" y="2752725"/>
          <p14:tracePt t="19519" x="4554538" y="2746375"/>
          <p14:tracePt t="19531" x="4554538" y="2740025"/>
          <p14:tracePt t="19551" x="4562475" y="2740025"/>
          <p14:tracePt t="19600" x="4568825" y="2740025"/>
          <p14:tracePt t="19610" x="4575175" y="2732088"/>
          <p14:tracePt t="19616" x="4581525" y="2725738"/>
          <p14:tracePt t="19620" x="4589463" y="2725738"/>
          <p14:tracePt t="19626" x="4610100" y="2719388"/>
          <p14:tracePt t="19640" x="4616450" y="2719388"/>
          <p14:tracePt t="19645" x="4616450" y="2705100"/>
          <p14:tracePt t="19660" x="4622800" y="2705100"/>
          <p14:tracePt t="19670" x="4630738" y="2705100"/>
          <p14:tracePt t="19692" x="4643438" y="2705100"/>
          <p14:tracePt t="19695" x="4664075" y="2698750"/>
          <p14:tracePt t="19706" x="4678363" y="2698750"/>
          <p14:tracePt t="19710" x="4705350" y="2690813"/>
          <p14:tracePt t="19718" x="4746625" y="2690813"/>
          <p14:tracePt t="19726" x="4787900" y="2671763"/>
          <p14:tracePt t="19730" x="4862513" y="2657475"/>
          <p14:tracePt t="19736" x="4903788" y="2651125"/>
          <p14:tracePt t="19740" x="4965700" y="2630488"/>
          <p14:tracePt t="19752" x="5000625" y="2616200"/>
          <p14:tracePt t="19757" x="5054600" y="2601913"/>
          <p14:tracePt t="19761" x="5089525" y="2595563"/>
          <p14:tracePt t="19767" x="5130800" y="2589213"/>
          <p14:tracePt t="19775" x="5143500" y="2581275"/>
          <p14:tracePt t="19786" x="5164138" y="2581275"/>
          <p14:tracePt t="19793" x="5172075" y="2581275"/>
          <p14:tracePt t="19801" x="5172075" y="2574925"/>
          <p14:tracePt t="19820" x="5172075" y="2568575"/>
          <p14:tracePt t="19859" x="5164138" y="2568575"/>
          <p14:tracePt t="19972" x="5157788" y="2568575"/>
          <p14:tracePt t="20017" x="5151438" y="2568575"/>
          <p14:tracePt t="20052" x="5143500" y="2568575"/>
          <p14:tracePt t="20087" x="5130800" y="2574925"/>
          <p14:tracePt t="20093" x="5116513" y="2589213"/>
          <p14:tracePt t="20103" x="5068888" y="2643188"/>
          <p14:tracePt t="20113" x="5048250" y="2671763"/>
          <p14:tracePt t="20120" x="5013325" y="2705100"/>
          <p14:tracePt t="20126" x="4986338" y="2752725"/>
          <p14:tracePt t="20138" x="4979988" y="2767013"/>
          <p14:tracePt t="20142" x="4972050" y="2781300"/>
          <p14:tracePt t="20147" x="4959350" y="2794000"/>
          <p14:tracePt t="20164" x="4951413" y="2801938"/>
          <p14:tracePt t="20174" x="4951413" y="2808288"/>
          <p14:tracePt t="20262" x="4945063" y="2808288"/>
          <p14:tracePt t="20470" x="4938713" y="2808288"/>
          <p14:tracePt t="21011" x="4938713" y="2801938"/>
          <p14:tracePt t="21050" x="4932363" y="2801938"/>
          <p14:tracePt t="21100" x="4924425" y="2801938"/>
          <p14:tracePt t="21125" x="4918075" y="2801938"/>
          <p14:tracePt t="21132" x="4918075" y="2787650"/>
          <p14:tracePt t="21146" x="4911725" y="2787650"/>
          <p14:tracePt t="21166" x="4903788" y="2787650"/>
          <p14:tracePt t="21206" x="4903788" y="2781300"/>
          <p14:tracePt t="21422" x="4897438" y="2781300"/>
          <p14:tracePt t="21445" x="4891088" y="2781300"/>
          <p14:tracePt t="21473" x="4883150" y="2781300"/>
          <p14:tracePt t="21748" x="4876800" y="2781300"/>
          <p14:tracePt t="21754" x="4876800" y="2787650"/>
          <p14:tracePt t="21779" x="4862513" y="2787650"/>
          <p14:tracePt t="21813" x="4856163" y="2787650"/>
          <p14:tracePt t="21909" x="4856163" y="2781300"/>
          <p14:tracePt t="21924" x="4856163" y="2773363"/>
          <p14:tracePt t="21958" x="4849813" y="2773363"/>
          <p14:tracePt t="26119" x="4835525" y="2767013"/>
          <p14:tracePt t="26125" x="4829175" y="2752725"/>
          <p14:tracePt t="26129" x="4814888" y="2752725"/>
          <p14:tracePt t="26134" x="4808538" y="2746375"/>
          <p14:tracePt t="26146" x="4802188" y="2740025"/>
          <p14:tracePt t="26151" x="4781550" y="2732088"/>
          <p14:tracePt t="26163" x="4773613" y="2725738"/>
          <p14:tracePt t="26168" x="4767263" y="2725738"/>
          <p14:tracePt t="26173" x="4752975" y="2711450"/>
          <p14:tracePt t="26179" x="4746625" y="2705100"/>
          <p14:tracePt t="26188" x="4740275" y="2705100"/>
          <p14:tracePt t="26195" x="4732338" y="2705100"/>
          <p14:tracePt t="26198" x="4725988" y="2698750"/>
          <p14:tracePt t="26202" x="4711700" y="2690813"/>
          <p14:tracePt t="26218" x="4705350" y="2684463"/>
          <p14:tracePt t="26224" x="4699000" y="2684463"/>
          <p14:tracePt t="26229" x="4692650" y="2684463"/>
          <p14:tracePt t="26237" x="4684713" y="2678113"/>
          <p14:tracePt t="26247" x="4678363" y="2678113"/>
          <p14:tracePt t="26262" x="4672013" y="2678113"/>
          <p14:tracePt t="26394" x="4672013" y="2684463"/>
          <p14:tracePt t="26410" x="4672013" y="2690813"/>
          <p14:tracePt t="26419" x="4672013" y="2698750"/>
          <p14:tracePt t="26439" x="4672013" y="2705100"/>
          <p14:tracePt t="26445" x="4678363" y="2705100"/>
          <p14:tracePt t="26454" x="4678363" y="2711450"/>
          <p14:tracePt t="26470" x="4678363" y="2719388"/>
          <p14:tracePt t="26484" x="4678363" y="2725738"/>
          <p14:tracePt t="26530" x="4678363" y="2732088"/>
          <p14:tracePt t="26550" x="4678363" y="2740025"/>
          <p14:tracePt t="26554" x="4684713" y="2746375"/>
          <p14:tracePt t="26560" x="4692650" y="2746375"/>
          <p14:tracePt t="26564" x="4692650" y="2752725"/>
          <p14:tracePt t="26576" x="4692650" y="2767013"/>
          <p14:tracePt t="26579" x="4699000" y="2767013"/>
          <p14:tracePt t="26584" x="4699000" y="2773363"/>
          <p14:tracePt t="26596" x="4705350" y="2781300"/>
          <p14:tracePt t="26604" x="4705350" y="2787650"/>
          <p14:tracePt t="26625" x="4705350" y="2794000"/>
          <p14:tracePt t="27173" x="4705350" y="2808288"/>
          <p14:tracePt t="27179" x="4719638" y="2828925"/>
          <p14:tracePt t="27183" x="4725988" y="2849563"/>
          <p14:tracePt t="27187" x="4725988" y="2876550"/>
          <p14:tracePt t="27198" x="4740275" y="2903538"/>
          <p14:tracePt t="27203" x="4746625" y="2924175"/>
          <p14:tracePt t="27207" x="4752975" y="2959100"/>
          <p14:tracePt t="27213" x="4760913" y="2979738"/>
          <p14:tracePt t="27223" x="4773613" y="3000375"/>
          <p14:tracePt t="27229" x="4787900" y="3033713"/>
          <p14:tracePt t="27233" x="4794250" y="3054350"/>
          <p14:tracePt t="27237" x="4808538" y="3095625"/>
          <p14:tracePt t="27246" x="4814888" y="3122613"/>
          <p14:tracePt t="27252" x="4821238" y="3143250"/>
          <p14:tracePt t="27260" x="4835525" y="3178175"/>
          <p14:tracePt t="27267" x="4841875" y="3198813"/>
          <p14:tracePt t="27271" x="4856163" y="3219450"/>
          <p14:tracePt t="27278" x="4870450" y="3267075"/>
          <p14:tracePt t="27282" x="4883150" y="3294063"/>
          <p14:tracePt t="27293" x="4897438" y="3355975"/>
          <p14:tracePt t="27297" x="4918075" y="3403600"/>
          <p14:tracePt t="27301" x="4951413" y="3465513"/>
          <p14:tracePt t="27310" x="4979988" y="3513138"/>
          <p14:tracePt t="27317" x="5000625" y="3581400"/>
          <p14:tracePt t="27323" x="5027613" y="3657600"/>
          <p14:tracePt t="27328" x="5068888" y="3705225"/>
          <p14:tracePt t="27332" x="5089525" y="3767138"/>
          <p14:tracePt t="27343" x="5110163" y="3800475"/>
          <p14:tracePt t="27347" x="5143500" y="3849688"/>
          <p14:tracePt t="27352" x="5164138" y="3870325"/>
          <p14:tracePt t="27362" x="5178425" y="3897313"/>
          <p14:tracePt t="27367" x="5184775" y="3917950"/>
          <p14:tracePt t="27372" x="5199063" y="3930650"/>
          <p14:tracePt t="27377" x="5219700" y="3938588"/>
          <p14:tracePt t="27388" x="5226050" y="3944938"/>
          <p14:tracePt t="27393" x="5240338" y="3951288"/>
          <p14:tracePt t="27397" x="5253038" y="3959225"/>
          <p14:tracePt t="27403" x="5267325" y="3971925"/>
          <p14:tracePt t="27413" x="5294313" y="3986213"/>
          <p14:tracePt t="27417" x="5308600" y="3992563"/>
          <p14:tracePt t="27422" x="5329238" y="4000500"/>
          <p14:tracePt t="27428" x="5341938" y="4006850"/>
          <p14:tracePt t="27438" x="5376863" y="4019550"/>
          <p14:tracePt t="27443" x="5397500" y="4033838"/>
          <p14:tracePt t="27448" x="5430838" y="4040188"/>
          <p14:tracePt t="27461" x="5480050" y="4068763"/>
          <p14:tracePt t="27467" x="5541963" y="4102100"/>
          <p14:tracePt t="27473" x="5575300" y="4110038"/>
          <p14:tracePt t="27482" x="5637213" y="4129088"/>
          <p14:tracePt t="27488" x="5670550" y="4157663"/>
          <p14:tracePt t="27494" x="5732463" y="4184650"/>
          <p14:tracePt t="27502" x="5761038" y="4198938"/>
          <p14:tracePt t="27510" x="5808663" y="4211638"/>
          <p14:tracePt t="27514" x="5835650" y="4219575"/>
          <p14:tracePt t="27518" x="5849938" y="4225925"/>
          <p14:tracePt t="27529" x="5862638" y="4246563"/>
          <p14:tracePt t="27533" x="5883275" y="4252913"/>
          <p14:tracePt t="27538" x="5891213" y="4252913"/>
          <p14:tracePt t="27548" x="5897563" y="4259263"/>
          <p14:tracePt t="27560" x="5903913" y="4259263"/>
          <p14:tracePt t="27700" x="5903913" y="4267200"/>
          <p14:tracePt t="27709" x="5903913" y="4273550"/>
          <p14:tracePt t="27721" x="5911850" y="4308475"/>
          <p14:tracePt t="27729" x="5918200" y="4314825"/>
          <p14:tracePt t="27734" x="5918200" y="4329113"/>
          <p14:tracePt t="27745" x="5918200" y="4335463"/>
          <p14:tracePt t="27754" x="5918200" y="4341813"/>
          <p14:tracePt t="27835" x="5918200" y="4349750"/>
          <p14:tracePt t="27851" x="5918200" y="4356100"/>
          <p14:tracePt t="27880" x="5918200" y="4368800"/>
          <p14:tracePt t="27901" x="5918200" y="4376738"/>
          <p14:tracePt t="27925" x="5918200" y="4383088"/>
          <p14:tracePt t="27934" x="5918200" y="4389438"/>
          <p14:tracePt t="27960" x="5918200" y="4397375"/>
          <p14:tracePt t="27969" x="5918200" y="4403725"/>
          <p14:tracePt t="27979" x="5918200" y="4418013"/>
          <p14:tracePt t="27988" x="5918200" y="4430713"/>
          <p14:tracePt t="27994" x="5918200" y="4438650"/>
          <p14:tracePt t="27998" x="5918200" y="4445000"/>
          <p14:tracePt t="28003" x="5918200" y="4451350"/>
          <p14:tracePt t="28018" x="5918200" y="4459288"/>
          <p14:tracePt t="28026" x="5918200" y="4465638"/>
          <p14:tracePt t="28029" x="5918200" y="4471988"/>
          <p14:tracePt t="28040" x="5918200" y="4479925"/>
          <p14:tracePt t="28044" x="5918200" y="4492625"/>
          <p14:tracePt t="28069" x="5918200" y="4498975"/>
          <p14:tracePt t="28090" x="5918200" y="4506913"/>
          <p14:tracePt t="28104" x="5918200" y="4513263"/>
          <p14:tracePt t="28120" x="5918200" y="4519613"/>
          <p14:tracePt t="28135" x="5918200" y="4527550"/>
          <p14:tracePt t="28149" x="5918200" y="4533900"/>
          <p14:tracePt t="28165" x="5918200" y="4548188"/>
          <p14:tracePt t="28184" x="5918200" y="4554538"/>
          <p14:tracePt t="28199" x="5918200" y="4560888"/>
          <p14:tracePt t="28271" x="5918200" y="4568825"/>
          <p14:tracePt t="28306" x="5911850" y="4568825"/>
          <p14:tracePt t="28312" x="5911850" y="4575175"/>
          <p14:tracePt t="28337" x="5903913" y="4575175"/>
          <p14:tracePt t="28406" x="5897563" y="4575175"/>
          <p14:tracePt t="28446" x="5891213" y="4575175"/>
          <p14:tracePt t="28461" x="5876925" y="4575175"/>
          <p14:tracePt t="28467" x="5876925" y="4568825"/>
          <p14:tracePt t="28473" x="5876925" y="4560888"/>
          <p14:tracePt t="28478" x="5876925" y="455453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2"/>
          <a:stretch>
            <a:fillRect/>
          </a:stretch>
        </p:blipFill>
        <p:spPr>
          <a:xfrm>
            <a:off x="132940" y="-27296"/>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887612" y="48019"/>
            <a:ext cx="7369518" cy="646331"/>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1800"/>
              <a:t>Why are sub-tropical low cloud feedbacks positive in climate models?</a:t>
            </a:r>
            <a:endParaRPr lang="en-US" sz="1800"/>
          </a:p>
          <a:p>
            <a:endParaRPr lang="en-GB" sz="1800"/>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16</a:t>
            </a:fld>
            <a:endParaRPr/>
          </a:p>
        </p:txBody>
      </p:sp>
      <p:sp>
        <p:nvSpPr>
          <p:cNvPr id="14" name="TextBox 13">
            <a:extLst>
              <a:ext uri="{FF2B5EF4-FFF2-40B4-BE49-F238E27FC236}">
                <a16:creationId xmlns:a16="http://schemas.microsoft.com/office/drawing/2014/main" id="{7ADF9EF2-A0B4-48F5-8054-AA6395AA51F5}"/>
              </a:ext>
            </a:extLst>
          </p:cNvPr>
          <p:cNvSpPr txBox="1"/>
          <p:nvPr/>
        </p:nvSpPr>
        <p:spPr>
          <a:xfrm>
            <a:off x="131727" y="652327"/>
            <a:ext cx="8926035" cy="4447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spcBef>
                <a:spcPts val="600"/>
              </a:spcBef>
              <a:buFont typeface="Arial"/>
              <a:buChar char="•"/>
            </a:pPr>
            <a:r>
              <a:rPr lang="en-US" sz="1100" err="1">
                <a:ea typeface="+mn-lt"/>
                <a:cs typeface="+mn-lt"/>
              </a:rPr>
              <a:t>Wyant</a:t>
            </a:r>
            <a:r>
              <a:rPr lang="en-US" sz="1100">
                <a:ea typeface="+mn-lt"/>
                <a:cs typeface="+mn-lt"/>
              </a:rPr>
              <a:t> et. al 2009</a:t>
            </a:r>
            <a:endParaRPr lang="en-US" sz="1100">
              <a:cs typeface="Arial"/>
            </a:endParaRPr>
          </a:p>
          <a:p>
            <a:pPr marL="171450" indent="-171450">
              <a:spcBef>
                <a:spcPts val="600"/>
              </a:spcBef>
              <a:buFont typeface="Arial"/>
              <a:buChar char="•"/>
            </a:pPr>
            <a:r>
              <a:rPr lang="en-US" sz="1100" err="1">
                <a:solidFill>
                  <a:schemeClr val="tx2"/>
                </a:solidFill>
                <a:cs typeface="Arial"/>
              </a:rPr>
              <a:t>Reick</a:t>
            </a:r>
            <a:r>
              <a:rPr lang="en-US" sz="1100">
                <a:solidFill>
                  <a:schemeClr val="tx2"/>
                </a:solidFill>
                <a:cs typeface="Arial"/>
              </a:rPr>
              <a:t> et al. 2010 </a:t>
            </a:r>
          </a:p>
          <a:p>
            <a:pPr marL="171450" indent="-171450">
              <a:spcBef>
                <a:spcPts val="600"/>
              </a:spcBef>
              <a:buFont typeface="Arial"/>
              <a:buChar char="•"/>
            </a:pPr>
            <a:r>
              <a:rPr lang="en-US" sz="1100">
                <a:solidFill>
                  <a:schemeClr val="tx2"/>
                </a:solidFill>
                <a:cs typeface="Arial"/>
              </a:rPr>
              <a:t>Webb and Lock 2013</a:t>
            </a:r>
          </a:p>
          <a:p>
            <a:pPr marL="171450" indent="-171450">
              <a:spcBef>
                <a:spcPts val="600"/>
              </a:spcBef>
              <a:buFont typeface="Arial"/>
              <a:buChar char="•"/>
            </a:pPr>
            <a:r>
              <a:rPr lang="en-US" sz="1100">
                <a:solidFill>
                  <a:schemeClr val="tx2"/>
                </a:solidFill>
                <a:cs typeface="Arial"/>
              </a:rPr>
              <a:t>Brient and Bony 2013</a:t>
            </a:r>
          </a:p>
          <a:p>
            <a:pPr marL="171450" indent="-171450">
              <a:spcBef>
                <a:spcPts val="600"/>
              </a:spcBef>
              <a:buFont typeface="Arial"/>
              <a:buChar char="•"/>
            </a:pPr>
            <a:r>
              <a:rPr lang="en-US" sz="1100">
                <a:solidFill>
                  <a:schemeClr val="tx2"/>
                </a:solidFill>
                <a:cs typeface="Arial"/>
              </a:rPr>
              <a:t>Zhang</a:t>
            </a:r>
            <a:r>
              <a:rPr lang="en-US" sz="1100">
                <a:ea typeface="+mn-lt"/>
                <a:cs typeface="+mn-lt"/>
              </a:rPr>
              <a:t> et al. 2013</a:t>
            </a:r>
            <a:endParaRPr lang="en-US" sz="1100">
              <a:solidFill>
                <a:schemeClr val="tx2"/>
              </a:solidFill>
              <a:cs typeface="Arial"/>
            </a:endParaRPr>
          </a:p>
          <a:p>
            <a:pPr marL="171450" indent="-171450">
              <a:spcBef>
                <a:spcPts val="600"/>
              </a:spcBef>
              <a:buFont typeface="Arial"/>
              <a:buChar char="•"/>
            </a:pPr>
            <a:r>
              <a:rPr lang="en-US" sz="1100">
                <a:solidFill>
                  <a:schemeClr val="tx2"/>
                </a:solidFill>
                <a:cs typeface="Arial"/>
              </a:rPr>
              <a:t>Jones et al. 2014</a:t>
            </a:r>
          </a:p>
          <a:p>
            <a:pPr marL="171450" indent="-171450">
              <a:spcBef>
                <a:spcPts val="600"/>
              </a:spcBef>
              <a:buFont typeface="Arial"/>
              <a:buChar char="•"/>
            </a:pPr>
            <a:r>
              <a:rPr lang="en-US" sz="1100" err="1">
                <a:ea typeface="+mn-lt"/>
                <a:cs typeface="+mn-lt"/>
              </a:rPr>
              <a:t>Blossey</a:t>
            </a:r>
            <a:r>
              <a:rPr lang="en-US" sz="1100">
                <a:ea typeface="+mn-lt"/>
                <a:cs typeface="+mn-lt"/>
              </a:rPr>
              <a:t> et al., 2013</a:t>
            </a:r>
          </a:p>
          <a:p>
            <a:pPr marL="171450" indent="-171450">
              <a:spcBef>
                <a:spcPts val="600"/>
              </a:spcBef>
              <a:buFont typeface="Arial"/>
              <a:buChar char="•"/>
            </a:pPr>
            <a:r>
              <a:rPr lang="en-US" sz="1100">
                <a:ea typeface="+mn-lt"/>
                <a:cs typeface="+mn-lt"/>
              </a:rPr>
              <a:t>Bretherton et al 2013</a:t>
            </a:r>
          </a:p>
          <a:p>
            <a:pPr marL="171450" indent="-171450">
              <a:spcBef>
                <a:spcPts val="600"/>
              </a:spcBef>
              <a:buFont typeface="Arial"/>
              <a:buChar char="•"/>
            </a:pPr>
            <a:r>
              <a:rPr lang="en-US" sz="1100">
                <a:ea typeface="+mn-lt"/>
                <a:cs typeface="+mn-lt"/>
              </a:rPr>
              <a:t>Bretherton et al 2015</a:t>
            </a:r>
            <a:endParaRPr lang="en-US" sz="1100">
              <a:cs typeface="Arial"/>
            </a:endParaRPr>
          </a:p>
          <a:p>
            <a:pPr marL="171450" indent="-171450">
              <a:spcBef>
                <a:spcPts val="600"/>
              </a:spcBef>
              <a:buFont typeface="Arial"/>
              <a:buChar char="•"/>
            </a:pPr>
            <a:r>
              <a:rPr lang="en-US" sz="1100">
                <a:ea typeface="+mn-lt"/>
                <a:cs typeface="+mn-lt"/>
              </a:rPr>
              <a:t>Brient et al. 2016</a:t>
            </a:r>
          </a:p>
          <a:p>
            <a:pPr marL="171450" indent="-171450">
              <a:spcBef>
                <a:spcPts val="600"/>
              </a:spcBef>
              <a:buFont typeface="Arial"/>
              <a:buChar char="•"/>
            </a:pPr>
            <a:r>
              <a:rPr lang="en-US" sz="1100">
                <a:ea typeface="+mn-lt"/>
                <a:cs typeface="+mn-lt"/>
              </a:rPr>
              <a:t>Vial et. al 2016</a:t>
            </a:r>
          </a:p>
          <a:p>
            <a:pPr marL="171450" indent="-171450">
              <a:spcBef>
                <a:spcPts val="600"/>
              </a:spcBef>
              <a:buFont typeface="Arial"/>
              <a:buChar char="•"/>
            </a:pPr>
            <a:r>
              <a:rPr lang="en-US" sz="1100">
                <a:ea typeface="+mn-lt"/>
                <a:cs typeface="+mn-lt"/>
              </a:rPr>
              <a:t>Kawai et al. 2017</a:t>
            </a:r>
          </a:p>
          <a:p>
            <a:pPr marL="171450" indent="-171450">
              <a:spcBef>
                <a:spcPts val="600"/>
              </a:spcBef>
              <a:buFont typeface="Arial"/>
              <a:buChar char="•"/>
            </a:pPr>
            <a:r>
              <a:rPr lang="en-US" sz="1100">
                <a:ea typeface="+mn-lt"/>
                <a:cs typeface="+mn-lt"/>
              </a:rPr>
              <a:t>Tan et al. 2016, 2017</a:t>
            </a:r>
            <a:endParaRPr lang="en-US" sz="1100">
              <a:cs typeface="Arial"/>
            </a:endParaRPr>
          </a:p>
          <a:p>
            <a:pPr marL="171450" indent="-171450">
              <a:spcBef>
                <a:spcPts val="600"/>
              </a:spcBef>
              <a:buFont typeface="Arial"/>
              <a:buChar char="•"/>
            </a:pPr>
            <a:r>
              <a:rPr lang="en-US" sz="1100">
                <a:ea typeface="+mn-lt"/>
                <a:cs typeface="+mn-lt"/>
              </a:rPr>
              <a:t>Schneider et. al 2019</a:t>
            </a:r>
            <a:endParaRPr lang="en-US" sz="1100">
              <a:cs typeface="Arial"/>
            </a:endParaRPr>
          </a:p>
          <a:p>
            <a:pPr marL="171450" indent="-171450">
              <a:spcBef>
                <a:spcPts val="600"/>
              </a:spcBef>
              <a:buFont typeface="Arial"/>
              <a:buChar char="•"/>
            </a:pPr>
            <a:r>
              <a:rPr lang="en-US" sz="1100">
                <a:ea typeface="+mn-lt"/>
                <a:cs typeface="+mn-lt"/>
              </a:rPr>
              <a:t>Vogel et. al 2019</a:t>
            </a:r>
          </a:p>
          <a:p>
            <a:pPr marL="171450" indent="-171450">
              <a:spcBef>
                <a:spcPts val="600"/>
              </a:spcBef>
              <a:buFont typeface="Arial"/>
              <a:buChar char="•"/>
            </a:pPr>
            <a:r>
              <a:rPr lang="en-US" sz="1100" err="1">
                <a:ea typeface="+mn-lt"/>
                <a:cs typeface="+mn-lt"/>
              </a:rPr>
              <a:t>Narenpitak</a:t>
            </a:r>
            <a:r>
              <a:rPr lang="en-US" sz="1100">
                <a:ea typeface="+mn-lt"/>
                <a:cs typeface="+mn-lt"/>
              </a:rPr>
              <a:t> and Bretherton 2019</a:t>
            </a:r>
          </a:p>
          <a:p>
            <a:pPr marL="171450" indent="-171450">
              <a:spcBef>
                <a:spcPts val="600"/>
              </a:spcBef>
              <a:buFont typeface="Arial"/>
              <a:buChar char="•"/>
            </a:pPr>
            <a:endParaRPr lang="en-US" sz="1100">
              <a:solidFill>
                <a:schemeClr val="tx2"/>
              </a:solidFill>
              <a:cs typeface="Arial"/>
            </a:endParaRPr>
          </a:p>
          <a:p>
            <a:pPr marL="171450" indent="-171450">
              <a:spcBef>
                <a:spcPts val="600"/>
              </a:spcBef>
              <a:buFont typeface="Arial"/>
              <a:buChar char="•"/>
            </a:pPr>
            <a:endParaRPr lang="en-US" sz="1100">
              <a:solidFill>
                <a:schemeClr val="tx2"/>
              </a:solidFill>
              <a:cs typeface="Arial"/>
            </a:endParaRPr>
          </a:p>
        </p:txBody>
      </p:sp>
    </p:spTree>
    <p:extLst>
      <p:ext uri="{BB962C8B-B14F-4D97-AF65-F5344CB8AC3E}">
        <p14:creationId xmlns:p14="http://schemas.microsoft.com/office/powerpoint/2010/main" val="250271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579" x="5370513" y="4691063"/>
          <p14:tracePt t="1586" x="5335588" y="4684713"/>
          <p14:tracePt t="1594" x="5281613" y="4664075"/>
          <p14:tracePt t="1600" x="5226050" y="4664075"/>
          <p14:tracePt t="1604" x="5178425" y="4664075"/>
          <p14:tracePt t="1615" x="5095875" y="4664075"/>
          <p14:tracePt t="1619" x="5013325" y="4664075"/>
          <p14:tracePt t="1623" x="4945063" y="4670425"/>
          <p14:tracePt t="1629" x="4862513" y="4678363"/>
          <p14:tracePt t="1639" x="4781550" y="4691063"/>
          <p14:tracePt t="1646" x="4678363" y="4699000"/>
          <p14:tracePt t="1649" x="4610100" y="4711700"/>
          <p14:tracePt t="1654" x="4541838" y="4711700"/>
          <p14:tracePt t="1664" x="4471988" y="4719638"/>
          <p14:tracePt t="1669" x="4403725" y="4719638"/>
          <p14:tracePt t="1673" x="4341813" y="4719638"/>
          <p14:tracePt t="1683" x="4287838" y="4719638"/>
          <p14:tracePt t="1688" x="4219575" y="4705350"/>
          <p14:tracePt t="1696" x="4157663" y="4699000"/>
          <p14:tracePt t="1699" x="4075113" y="4678363"/>
          <p14:tracePt t="1709" x="3986213" y="4657725"/>
          <p14:tracePt t="1714" x="3890963" y="4643438"/>
          <p14:tracePt t="1718" x="3814763" y="4616450"/>
          <p14:tracePt t="1724" x="3719513" y="4616450"/>
          <p14:tracePt t="1734" x="3630613" y="4616450"/>
          <p14:tracePt t="1738" x="3541713" y="4616450"/>
          <p14:tracePt t="1746" x="3459163" y="4616450"/>
          <p14:tracePt t="1753" x="3403600" y="4629150"/>
          <p14:tracePt t="1759" x="3322638" y="4629150"/>
          <p14:tracePt t="1765" x="3232150" y="4637088"/>
          <p14:tracePt t="1774" x="3143250" y="4637088"/>
          <p14:tracePt t="1780" x="3054350" y="4637088"/>
          <p14:tracePt t="1784" x="2959100" y="4637088"/>
          <p14:tracePt t="1789" x="2876550" y="4608513"/>
          <p14:tracePt t="1795" x="2767013" y="4589463"/>
          <p14:tracePt t="1804" x="2622550" y="4568825"/>
          <p14:tracePt t="1809" x="2513013" y="4533900"/>
          <p14:tracePt t="1814" x="2403475" y="4498975"/>
          <p14:tracePt t="1826" x="2287588" y="4465638"/>
          <p14:tracePt t="1830" x="2205038" y="4445000"/>
          <p14:tracePt t="1834" x="2089150" y="4410075"/>
          <p14:tracePt t="1840" x="1979613" y="4376738"/>
          <p14:tracePt t="1852" x="1884363" y="4356100"/>
          <p14:tracePt t="1853" x="1781175" y="4335463"/>
          <p14:tracePt t="1862" x="1684338" y="4321175"/>
          <p14:tracePt t="1866" x="1589088" y="4300538"/>
          <p14:tracePt t="1875" x="1485900" y="4267200"/>
          <p14:tracePt t="1879" x="1403350" y="4259263"/>
          <p14:tracePt t="1885" x="1308100" y="4232275"/>
          <p14:tracePt t="1896" x="1219200" y="4211638"/>
          <p14:tracePt t="1899" x="1136650" y="4191000"/>
          <p14:tracePt t="1904" x="1047750" y="4149725"/>
          <p14:tracePt t="1912" x="965200" y="4129088"/>
          <p14:tracePt t="1916" x="876300" y="4095750"/>
          <p14:tracePt t="1925" x="801688" y="4054475"/>
          <p14:tracePt t="1930" x="712788" y="4006850"/>
          <p14:tracePt t="1934" x="636588" y="3959225"/>
          <p14:tracePt t="1946" x="588963" y="3924300"/>
          <p14:tracePt t="1950" x="527050" y="3883025"/>
          <p14:tracePt t="1955" x="493713" y="3835400"/>
          <p14:tracePt t="1962" x="444500" y="3808413"/>
          <p14:tracePt t="1970" x="411163" y="3760788"/>
          <p14:tracePt t="1975" x="363538" y="3719513"/>
          <p14:tracePt t="1985" x="295275" y="3609975"/>
          <p14:tracePt t="1997" x="254000" y="3548063"/>
          <p14:tracePt t="2001" x="225425" y="3500438"/>
          <p14:tracePt t="2005" x="198438" y="3451225"/>
          <p14:tracePt t="2015" x="144463" y="3403600"/>
          <p14:tracePt t="2019" x="115888" y="3341688"/>
          <p14:tracePt t="2025" x="88900" y="3308350"/>
          <p14:tracePt t="2031" x="41275" y="3252788"/>
          <p14:tracePt t="2040" x="20638" y="3219450"/>
          <p14:tracePt t="2045" x="0" y="3198813"/>
          <p14:tracePt t="2990" x="20638" y="1308100"/>
          <p14:tracePt t="2995" x="26988" y="1281113"/>
          <p14:tracePt t="2999" x="47625" y="1219200"/>
          <p14:tracePt t="3004" x="82550" y="1171575"/>
          <p14:tracePt t="3014" x="103188" y="1109663"/>
          <p14:tracePt t="3024" x="130175" y="1047750"/>
          <p14:tracePt t="3034" x="136525" y="1020763"/>
          <p14:tracePt t="3039" x="157163" y="1006475"/>
          <p14:tracePt t="3046" x="165100" y="993775"/>
          <p14:tracePt t="3049" x="171450" y="985838"/>
          <p14:tracePt t="3061" x="177800" y="973138"/>
          <p14:tracePt t="3064" x="184150" y="973138"/>
          <p14:tracePt t="3075" x="192088" y="973138"/>
          <p14:tracePt t="3084" x="198438" y="973138"/>
          <p14:tracePt t="3161" x="198438" y="965200"/>
          <p14:tracePt t="3212" x="198438" y="958850"/>
          <p14:tracePt t="3228" x="204788" y="952500"/>
          <p14:tracePt t="3237" x="204788" y="944563"/>
          <p14:tracePt t="3255" x="204788" y="938213"/>
          <p14:tracePt t="3270" x="204788" y="931863"/>
          <p14:tracePt t="3280" x="204788" y="923925"/>
          <p14:tracePt t="3291" x="219075" y="917575"/>
          <p14:tracePt t="3307" x="219075" y="911225"/>
          <p14:tracePt t="3320" x="219075" y="903288"/>
          <p14:tracePt t="3419" x="219075" y="911225"/>
          <p14:tracePt t="44374" x="239713" y="911225"/>
          <p14:tracePt t="44379" x="260350" y="911225"/>
          <p14:tracePt t="44385" x="295275" y="917575"/>
          <p14:tracePt t="44395" x="328613" y="923925"/>
          <p14:tracePt t="44400" x="384175" y="944563"/>
          <p14:tracePt t="44404" x="417513" y="952500"/>
          <p14:tracePt t="44416" x="473075" y="958850"/>
          <p14:tracePt t="44418" x="520700" y="973138"/>
          <p14:tracePt t="44422" x="595313" y="1000125"/>
          <p14:tracePt t="44429" x="636588" y="1014413"/>
          <p14:tracePt t="44437" x="725488" y="1033463"/>
          <p14:tracePt t="44443" x="793750" y="1062038"/>
          <p14:tracePt t="44446" x="884238" y="1082675"/>
          <p14:tracePt t="44461" x="952500" y="1116013"/>
          <p14:tracePt t="44465" x="1068388" y="1136650"/>
          <p14:tracePt t="44468" x="1177925" y="1157288"/>
          <p14:tracePt t="44474" x="1274763" y="1171575"/>
          <p14:tracePt t="44483" x="1370013" y="1184275"/>
          <p14:tracePt t="44490" x="1458913" y="1192213"/>
          <p14:tracePt t="44494" x="1541463" y="1212850"/>
          <p14:tracePt t="44498" x="1609725" y="1225550"/>
          <p14:tracePt t="44513" x="1781175" y="1246188"/>
          <p14:tracePt t="44518" x="1876425" y="1266825"/>
          <p14:tracePt t="44529" x="1958975" y="1273175"/>
          <p14:tracePt t="44533" x="2020888" y="1293813"/>
          <p14:tracePt t="44538" x="2109788" y="1343025"/>
          <p14:tracePt t="44545" x="2184400" y="1382713"/>
          <p14:tracePt t="44554" x="2266950" y="1423988"/>
          <p14:tracePt t="44560" x="2343150" y="1473200"/>
          <p14:tracePt t="44565" x="2417763" y="1512888"/>
          <p14:tracePt t="44569" x="2479675" y="1574800"/>
          <p14:tracePt t="44580" x="2527300" y="1603375"/>
          <p14:tracePt t="44583" x="2582863" y="1657350"/>
          <p14:tracePt t="44589" x="2616200" y="1671638"/>
          <p14:tracePt t="44598" x="2651125" y="1698625"/>
          <p14:tracePt t="44603" x="2684463" y="1725613"/>
          <p14:tracePt t="44610" x="2698750" y="1739900"/>
          <p14:tracePt t="44613" x="2705100" y="1746250"/>
          <p14:tracePt t="44625" x="2713038" y="1752600"/>
          <p14:tracePt t="44629" x="2719388" y="1752600"/>
          <p14:tracePt t="44633" x="2719388" y="1760538"/>
          <p14:tracePt t="44678" x="2740025" y="1793875"/>
          <p14:tracePt t="44683" x="2767013" y="1843088"/>
          <p14:tracePt t="44694" x="2822575" y="1903413"/>
          <p14:tracePt t="44698" x="2863850" y="1952625"/>
          <p14:tracePt t="44704" x="2903538" y="2027238"/>
          <p14:tracePt t="44710" x="2959100" y="2101850"/>
          <p14:tracePt t="44719" x="3000375" y="2178050"/>
          <p14:tracePt t="44724" x="3021013" y="2239963"/>
          <p14:tracePt t="44730" x="3048000" y="2273300"/>
          <p14:tracePt t="44738" x="3068638" y="2322513"/>
          <p14:tracePt t="44743" x="3074988" y="2335213"/>
          <p14:tracePt t="44748" x="3082925" y="2349500"/>
          <p14:tracePt t="44754" x="3082925" y="2355850"/>
          <p14:tracePt t="44794" x="3082925" y="2349500"/>
          <p14:tracePt t="44809" x="3074988" y="2341563"/>
          <p14:tracePt t="44824" x="3068638" y="2335213"/>
          <p14:tracePt t="44840" x="3062288" y="2335213"/>
          <p14:tracePt t="44859" x="3048000" y="2335213"/>
          <p14:tracePt t="44890" x="3048000" y="2328863"/>
          <p14:tracePt t="44909" x="3041650" y="2322513"/>
          <p14:tracePt t="44925" x="3033713" y="2322513"/>
          <p14:tracePt t="44930" x="3021013" y="2322513"/>
          <p14:tracePt t="44934" x="3006725" y="2322513"/>
          <p14:tracePt t="44940" x="2973388" y="2341563"/>
          <p14:tracePt t="44950" x="2952750" y="2355850"/>
          <p14:tracePt t="44954" x="2938463" y="2370138"/>
          <p14:tracePt t="44960" x="2917825" y="2397125"/>
          <p14:tracePt t="44965" x="2890838" y="2411413"/>
          <p14:tracePt t="44977" x="2876550" y="2424113"/>
          <p14:tracePt t="44981" x="2849563" y="2438400"/>
          <p14:tracePt t="44985" x="2828925" y="2465388"/>
          <p14:tracePt t="44989" x="2814638" y="2479675"/>
          <p14:tracePt t="45000" x="2787650" y="2486025"/>
          <p14:tracePt t="45004" x="2773363" y="2492375"/>
          <p14:tracePt t="45014" x="2733675" y="2500313"/>
          <p14:tracePt t="45026" x="2719388" y="2506663"/>
          <p14:tracePt t="45029" x="2692400" y="2513013"/>
          <p14:tracePt t="45035" x="2651125" y="2527300"/>
          <p14:tracePt t="45043" x="2616200" y="2541588"/>
          <p14:tracePt t="45050" x="2547938" y="2562225"/>
          <p14:tracePt t="45055" x="2473325" y="2595563"/>
          <p14:tracePt t="45060" x="2411413" y="2643188"/>
          <p14:tracePt t="45065" x="2335213" y="2698750"/>
          <p14:tracePt t="45076" x="2260600" y="2767013"/>
          <p14:tracePt t="45080" x="2205038" y="2814638"/>
          <p14:tracePt t="45085" x="2143125" y="2870200"/>
          <p14:tracePt t="45090" x="2095500" y="2911475"/>
          <p14:tracePt t="45100" x="2047875" y="2938463"/>
          <p14:tracePt t="45105" x="2006600" y="2971800"/>
          <p14:tracePt t="45111" x="1973263" y="2992438"/>
          <p14:tracePt t="45115" x="1958975" y="3000375"/>
          <p14:tracePt t="45126" x="1944688" y="3006725"/>
          <p14:tracePt t="45130" x="1931988" y="3006725"/>
          <p14:tracePt t="45135" x="1917700" y="3013075"/>
          <p14:tracePt t="45140" x="1897063" y="3013075"/>
          <p14:tracePt t="45150" x="1884363" y="3006725"/>
          <p14:tracePt t="45155" x="1849438" y="2992438"/>
          <p14:tracePt t="45160" x="1808163" y="2979738"/>
          <p14:tracePt t="45165" x="1746250" y="2959100"/>
          <p14:tracePt t="45176" x="1684338" y="2917825"/>
          <p14:tracePt t="45180" x="1609725" y="2897188"/>
          <p14:tracePt t="45186" x="1554163" y="2862263"/>
          <p14:tracePt t="45192" x="1479550" y="2835275"/>
          <p14:tracePt t="45200" x="1417638" y="2814638"/>
          <p14:tracePt t="45205" x="1370013" y="2794000"/>
          <p14:tracePt t="45210" x="1328738" y="2787650"/>
          <p14:tracePt t="45215" x="1308100" y="2781300"/>
          <p14:tracePt t="45227" x="1281113" y="2781300"/>
          <p14:tracePt t="45230" x="1266825" y="2773363"/>
          <p14:tracePt t="45235" x="1246188" y="2773363"/>
          <p14:tracePt t="45242" x="1239838" y="2773363"/>
          <p14:tracePt t="45261" x="1239838" y="2767013"/>
          <p14:tracePt t="45280" x="1239838" y="2752725"/>
          <p14:tracePt t="45300" x="1239838" y="2746375"/>
          <p14:tracePt t="45310" x="1239838" y="2740025"/>
          <p14:tracePt t="45326" x="1239838" y="2732088"/>
          <p14:tracePt t="45330" x="1239838" y="2725738"/>
          <p14:tracePt t="45345" x="1239838" y="2719388"/>
          <p14:tracePt t="45350" x="1239838" y="2711450"/>
          <p14:tracePt t="45356" x="1239838" y="2705100"/>
          <p14:tracePt t="45371" x="1239838" y="2690813"/>
          <p14:tracePt t="45381" x="1246188" y="2690813"/>
          <p14:tracePt t="45386" x="1260475" y="2690813"/>
          <p14:tracePt t="45396" x="1266825" y="2684463"/>
          <p14:tracePt t="45401" x="1287463" y="2678113"/>
          <p14:tracePt t="45406" x="1314450" y="2671763"/>
          <p14:tracePt t="45412" x="1363663" y="2657475"/>
          <p14:tracePt t="45421" x="1390650" y="2651125"/>
          <p14:tracePt t="45426" x="1452563" y="2643188"/>
          <p14:tracePt t="45431" x="1493838" y="2630488"/>
          <p14:tracePt t="45436" x="1568450" y="2609850"/>
          <p14:tracePt t="45446" x="1624013" y="2601913"/>
          <p14:tracePt t="45451" x="1671638" y="2595563"/>
          <p14:tracePt t="45456" x="1725613" y="2581275"/>
          <p14:tracePt t="45460" x="1766888" y="2581275"/>
          <p14:tracePt t="45471" x="1814513" y="2574925"/>
          <p14:tracePt t="45477" x="1855788" y="2568575"/>
          <p14:tracePt t="45481" x="1903413" y="2568575"/>
          <p14:tracePt t="45493" x="1931988" y="2568575"/>
          <p14:tracePt t="45497" x="1973263" y="2554288"/>
          <p14:tracePt t="45501" x="2006600" y="2547938"/>
          <p14:tracePt t="45507" x="2062163" y="2541588"/>
          <p14:tracePt t="45518" x="2136775" y="2506663"/>
          <p14:tracePt t="45521" x="2225675" y="2486025"/>
          <p14:tracePt t="45527" x="2308225" y="2479675"/>
          <p14:tracePt t="45531" x="2403475" y="2452688"/>
          <p14:tracePt t="45542" x="2500313" y="2444750"/>
          <p14:tracePt t="45546" x="2589213" y="2432050"/>
          <p14:tracePt t="45551" x="2643188" y="2403475"/>
          <p14:tracePt t="45562" x="2719388" y="2390775"/>
          <p14:tracePt t="45566" x="2760663" y="2382838"/>
          <p14:tracePt t="45572" x="2822575" y="2376488"/>
          <p14:tracePt t="45577" x="2849563" y="2370138"/>
          <p14:tracePt t="45587" x="2890838" y="2370138"/>
          <p14:tracePt t="45592" x="2917825" y="2370138"/>
          <p14:tracePt t="45597" x="2959100" y="2370138"/>
          <p14:tracePt t="45603" x="2979738" y="2370138"/>
          <p14:tracePt t="45611" x="2992438" y="2370138"/>
          <p14:tracePt t="45617" x="3006725" y="2370138"/>
          <p14:tracePt t="45622" x="3021013" y="2370138"/>
          <p14:tracePt t="45667" x="3021013" y="2376488"/>
          <p14:tracePt t="45671" x="3013075" y="2390775"/>
          <p14:tracePt t="45681" x="3013075" y="2424113"/>
          <p14:tracePt t="45687" x="3013075" y="2444750"/>
          <p14:tracePt t="45692" x="3006725" y="2465388"/>
          <p14:tracePt t="45702" x="2992438" y="2486025"/>
          <p14:tracePt t="45710" x="2986088" y="2500313"/>
          <p14:tracePt t="45713" x="2979738" y="2513013"/>
          <p14:tracePt t="45717" x="2973388" y="2533650"/>
          <p14:tracePt t="45731" x="2959100" y="2547938"/>
          <p14:tracePt t="45737" x="2932113" y="2554288"/>
          <p14:tracePt t="45742" x="2917825" y="2562225"/>
          <p14:tracePt t="45752" x="2897188" y="2562225"/>
          <p14:tracePt t="45759" x="2863850" y="2574925"/>
          <p14:tracePt t="45762" x="2835275" y="2574925"/>
          <p14:tracePt t="45767" x="2808288" y="2574925"/>
          <p14:tracePt t="45778" x="2740025" y="2568575"/>
          <p14:tracePt t="45781" x="2671763" y="2562225"/>
          <p14:tracePt t="45787" x="2609850" y="2527300"/>
          <p14:tracePt t="45793" x="2527300" y="2520950"/>
          <p14:tracePt t="45802" x="2438400" y="2500313"/>
          <p14:tracePt t="45810" x="2370138" y="2479675"/>
          <p14:tracePt t="45813" x="2322513" y="2459038"/>
          <p14:tracePt t="45818" x="2254250" y="2444750"/>
          <p14:tracePt t="45828" x="2212975" y="2424113"/>
          <p14:tracePt t="45832" x="2171700" y="2403475"/>
          <p14:tracePt t="45837" x="2136775" y="2397125"/>
          <p14:tracePt t="45847" x="2103438" y="2390775"/>
          <p14:tracePt t="45852" x="2089150" y="2382838"/>
          <p14:tracePt t="45859" x="2089150" y="2376488"/>
          <p14:tracePt t="45862" x="2074863" y="2370138"/>
          <p14:tracePt t="45873" x="2068513" y="2370138"/>
          <p14:tracePt t="45878" x="2062163" y="2355850"/>
          <p14:tracePt t="45894" x="2062163" y="2349500"/>
          <p14:tracePt t="45932" x="2062163" y="2341563"/>
          <p14:tracePt t="45948" x="2062163" y="2335213"/>
          <p14:tracePt t="45968" x="2062163" y="2328863"/>
          <p14:tracePt t="45999" x="2062163" y="2322513"/>
          <p14:tracePt t="46140" x="2062163" y="2328863"/>
          <p14:tracePt t="46161" x="2062163" y="2335213"/>
          <p14:tracePt t="46176" x="2062163" y="2341563"/>
          <p14:tracePt t="46195" x="2062163" y="2349500"/>
          <p14:tracePt t="46201" x="2062163" y="2362200"/>
          <p14:tracePt t="46210" x="2041525" y="2397125"/>
          <p14:tracePt t="46218" x="2041525" y="2417763"/>
          <p14:tracePt t="46227" x="2027238" y="2459038"/>
          <p14:tracePt t="46230" x="2027238" y="2486025"/>
          <p14:tracePt t="46234" x="2020888" y="2513013"/>
          <p14:tracePt t="46244" x="2020888" y="2533650"/>
          <p14:tracePt t="46248" x="2020888" y="2547938"/>
          <p14:tracePt t="46255" x="2012950" y="2562225"/>
          <p14:tracePt t="46261" x="2012950" y="2568575"/>
          <p14:tracePt t="46269" x="2012950" y="2589213"/>
          <p14:tracePt t="46278" x="2006600" y="2595563"/>
          <p14:tracePt t="46284" x="2006600" y="2601913"/>
          <p14:tracePt t="46300" x="2006600" y="2609850"/>
          <p14:tracePt t="46314" x="2006600" y="2616200"/>
          <p14:tracePt t="46344" x="2006600" y="2622550"/>
          <p14:tracePt t="46355" x="2006600" y="2630488"/>
          <p14:tracePt t="46741" x="2006600" y="2636838"/>
          <p14:tracePt t="46752" x="2012950" y="2636838"/>
          <p14:tracePt t="46757" x="2020888" y="2636838"/>
          <p14:tracePt t="46772" x="2027238" y="2630488"/>
          <p14:tracePt t="46777" x="2041525" y="2630488"/>
          <p14:tracePt t="46781" x="2068513" y="2609850"/>
          <p14:tracePt t="46793" x="2116138" y="2589213"/>
          <p14:tracePt t="46798" x="2178050" y="2533650"/>
          <p14:tracePt t="46801" x="2219325" y="2506663"/>
          <p14:tracePt t="46810" x="2266950" y="2479675"/>
          <p14:tracePt t="46816" x="2293938" y="2444750"/>
          <p14:tracePt t="46823" x="2314575" y="2432050"/>
          <p14:tracePt t="46827" x="2355850" y="2417763"/>
          <p14:tracePt t="46836" x="2390775" y="2403475"/>
          <p14:tracePt t="46842" x="2411413" y="2397125"/>
          <p14:tracePt t="46845" x="2444750" y="2390775"/>
          <p14:tracePt t="46851" x="2459038" y="2376488"/>
          <p14:tracePt t="46862" x="2465388" y="2376488"/>
          <p14:tracePt t="46866" x="2473325" y="2376488"/>
          <p14:tracePt t="46872" x="2479675" y="2370138"/>
          <p14:tracePt t="46892" x="2493963" y="2370138"/>
          <p14:tracePt t="46895" x="2500313" y="2370138"/>
          <p14:tracePt t="46911" x="2513013" y="2370138"/>
          <p14:tracePt t="46916" x="2527300" y="2370138"/>
          <p14:tracePt t="46926" x="2541588" y="2370138"/>
          <p14:tracePt t="46931" x="2562225" y="2370138"/>
          <p14:tracePt t="46937" x="2574925" y="2370138"/>
          <p14:tracePt t="46942" x="2582863" y="2370138"/>
          <p14:tracePt t="46951" x="2589213" y="2370138"/>
          <p14:tracePt t="46959" x="2595563" y="2370138"/>
          <p14:tracePt t="46962" x="2609850" y="2370138"/>
          <p14:tracePt t="46967" x="2622550" y="2370138"/>
          <p14:tracePt t="46976" x="2636838" y="2370138"/>
          <p14:tracePt t="46981" x="2663825" y="2403475"/>
          <p14:tracePt t="46987" x="2713038" y="2438400"/>
          <p14:tracePt t="46992" x="2767013" y="2506663"/>
          <p14:tracePt t="47001" x="2828925" y="2554288"/>
          <p14:tracePt t="47011" x="2924175" y="2705100"/>
          <p14:tracePt t="47024" x="2959100" y="2794000"/>
          <p14:tracePt t="47027" x="2986088" y="2841625"/>
          <p14:tracePt t="47031" x="2992438" y="2882900"/>
          <p14:tracePt t="47037" x="3013075" y="2911475"/>
          <p14:tracePt t="47046" x="3013075" y="2924175"/>
          <p14:tracePt t="47051" x="3013075" y="2930525"/>
          <p14:tracePt t="47081" x="3000375" y="2938463"/>
          <p14:tracePt t="47092" x="2992438" y="2951163"/>
          <p14:tracePt t="47097" x="2979738" y="2959100"/>
          <p14:tracePt t="47101" x="2952750" y="2971800"/>
          <p14:tracePt t="47108" x="2911475" y="3000375"/>
          <p14:tracePt t="47117" x="2870200" y="3033713"/>
          <p14:tracePt t="47122" x="2822575" y="3089275"/>
          <p14:tracePt t="47127" x="2781300" y="3136900"/>
          <p14:tracePt t="47132" x="2719388" y="3178175"/>
          <p14:tracePt t="47142" x="2678113" y="3240088"/>
          <p14:tracePt t="47147" x="2630488" y="3281363"/>
          <p14:tracePt t="47152" x="2603500" y="3314700"/>
          <p14:tracePt t="47161" x="2562225" y="3362325"/>
          <p14:tracePt t="47167" x="2527300" y="3397250"/>
          <p14:tracePt t="47174" x="2500313" y="3424238"/>
          <p14:tracePt t="47178" x="2479675" y="3438525"/>
          <p14:tracePt t="47187" x="2444750" y="3459163"/>
          <p14:tracePt t="47192" x="2424113" y="3471863"/>
          <p14:tracePt t="47197" x="2403475" y="3479800"/>
          <p14:tracePt t="47203" x="2355850" y="3486150"/>
          <p14:tracePt t="47212" x="2314575" y="3486150"/>
          <p14:tracePt t="47217" x="2260600" y="3486150"/>
          <p14:tracePt t="47224" x="2178050" y="3486150"/>
          <p14:tracePt t="47232" x="2095500" y="3486150"/>
          <p14:tracePt t="47237" x="2012950" y="3471863"/>
          <p14:tracePt t="47243" x="1924050" y="3451225"/>
          <p14:tracePt t="47247" x="1876425" y="3430588"/>
          <p14:tracePt t="47259" x="1843088" y="3417888"/>
          <p14:tracePt t="47262" x="1808163" y="3390900"/>
          <p14:tracePt t="47268" x="1787525" y="3376613"/>
          <p14:tracePt t="47278" x="1773238" y="3355975"/>
          <p14:tracePt t="47282" x="1754188" y="3341688"/>
          <p14:tracePt t="47288" x="1739900" y="3321050"/>
          <p14:tracePt t="47293" x="1739900" y="3314700"/>
          <p14:tracePt t="47303" x="1733550" y="3308350"/>
          <p14:tracePt t="47308" x="1733550" y="3294063"/>
          <p14:tracePt t="47318" x="1733550" y="3281363"/>
          <p14:tracePt t="47327" x="1733550" y="3273425"/>
          <p14:tracePt t="47332" x="1733550" y="3260725"/>
          <p14:tracePt t="47338" x="1733550" y="3252788"/>
          <p14:tracePt t="47343" x="1733550" y="3246438"/>
          <p14:tracePt t="47358" x="1733550" y="3240088"/>
          <p14:tracePt t="47362" x="1733550" y="3232150"/>
          <p14:tracePt t="47377" x="1733550" y="3225800"/>
          <p14:tracePt t="47383" x="1733550" y="3211513"/>
          <p14:tracePt t="47388" x="1733550" y="3170238"/>
          <p14:tracePt t="47398" x="1733550" y="3143250"/>
          <p14:tracePt t="47402" x="1733550" y="3089275"/>
          <p14:tracePt t="47409" x="1733550" y="3060700"/>
          <p14:tracePt t="47413" x="1754188" y="3013075"/>
          <p14:tracePt t="47424" x="1754188" y="3000375"/>
          <p14:tracePt t="47427" x="1754188" y="2979738"/>
          <p14:tracePt t="47433" x="1754188" y="2959100"/>
          <p14:tracePt t="47443" x="1754188" y="2944813"/>
          <p14:tracePt t="47448" x="1754188" y="2938463"/>
          <p14:tracePt t="47453" x="1754188" y="2930525"/>
          <p14:tracePt t="47458" x="1754188" y="2924175"/>
          <p14:tracePt t="47474" x="1760538" y="2924175"/>
          <p14:tracePt t="47493" x="1766888" y="2924175"/>
          <p14:tracePt t="47499" x="1766888" y="2917825"/>
          <p14:tracePt t="47517" x="1781175" y="2897188"/>
          <p14:tracePt t="47525" x="1801813" y="2882900"/>
          <p14:tracePt t="47528" x="1822450" y="2855913"/>
          <p14:tracePt t="47541" x="1835150" y="2835275"/>
          <p14:tracePt t="47544" x="1843088" y="2820988"/>
          <p14:tracePt t="47548" x="1849438" y="2794000"/>
          <p14:tracePt t="47554" x="1855788" y="2781300"/>
          <p14:tracePt t="47564" x="1863725" y="2781300"/>
          <p14:tracePt t="47569" x="1863725" y="2760663"/>
          <p14:tracePt t="47574" x="1863725" y="2752725"/>
          <p14:tracePt t="47584" x="1863725" y="2746375"/>
          <p14:tracePt t="47591" x="1863725" y="2740025"/>
          <p14:tracePt t="47608" x="1863725" y="2732088"/>
          <p14:tracePt t="47618" x="1863725" y="2725738"/>
          <p14:tracePt t="47634" x="1870075" y="2725738"/>
          <p14:tracePt t="47643" x="1876425" y="2719388"/>
          <p14:tracePt t="47654" x="1876425" y="2690813"/>
          <p14:tracePt t="47660" x="1890713" y="2643188"/>
          <p14:tracePt t="47664" x="1938338" y="2562225"/>
          <p14:tracePt t="47669" x="1979613" y="2444750"/>
          <p14:tracePt t="47678" x="2027238" y="2301875"/>
          <p14:tracePt t="47684" x="2082800" y="2130425"/>
          <p14:tracePt t="47691" x="2136775" y="2006600"/>
          <p14:tracePt t="47699" x="2198688" y="1903413"/>
          <p14:tracePt t="47704" x="2233613" y="1855788"/>
          <p14:tracePt t="47709" x="2273300" y="1808163"/>
          <p14:tracePt t="47714" x="2308225" y="1781175"/>
          <p14:tracePt t="47724" x="2335213" y="1752600"/>
          <p14:tracePt t="47729" x="2370138" y="1746250"/>
          <p14:tracePt t="47734" x="2411413" y="1739900"/>
          <p14:tracePt t="47741" x="2432050" y="1739900"/>
          <p14:tracePt t="47749" x="2473325" y="1739900"/>
          <p14:tracePt t="47754" x="2500313" y="1739900"/>
          <p14:tracePt t="47760" x="2520950" y="1746250"/>
          <p14:tracePt t="47770" x="2554288" y="1752600"/>
          <p14:tracePt t="47776" x="2574925" y="1760538"/>
          <p14:tracePt t="47782" x="2595563" y="1760538"/>
          <p14:tracePt t="47784" x="2636838" y="1773238"/>
          <p14:tracePt t="47794" x="2657475" y="1773238"/>
          <p14:tracePt t="47800" x="2684463" y="1781175"/>
          <p14:tracePt t="47805" x="2705100" y="1781175"/>
          <p14:tracePt t="47814" x="2725738" y="1781175"/>
          <p14:tracePt t="47825" x="2760663" y="1787525"/>
          <p14:tracePt t="47829" x="2787650" y="1793875"/>
          <p14:tracePt t="47844" x="2801938" y="1808163"/>
          <p14:tracePt t="47849" x="2828925" y="1822450"/>
          <p14:tracePt t="47856" x="2870200" y="1849438"/>
          <p14:tracePt t="47865" x="2924175" y="1911350"/>
          <p14:tracePt t="47869" x="3000375" y="1979613"/>
          <p14:tracePt t="47875" x="3068638" y="2068513"/>
          <p14:tracePt t="47885" x="3122613" y="2178050"/>
          <p14:tracePt t="47890" x="3192463" y="2293938"/>
          <p14:tracePt t="47894" x="3246438" y="2397125"/>
          <p14:tracePt t="47900" x="3294063" y="2500313"/>
          <p14:tracePt t="47912" x="3328988" y="2581275"/>
          <p14:tracePt t="47914" x="3343275" y="2643188"/>
          <p14:tracePt t="47920" x="3362325" y="2698750"/>
          <p14:tracePt t="47929" x="3376613" y="2732088"/>
          <p14:tracePt t="47934" x="3390900" y="2767013"/>
          <p14:tracePt t="47941" x="3390900" y="2787650"/>
          <p14:tracePt t="47944" x="3397250" y="2820988"/>
          <p14:tracePt t="47957" x="3397250" y="2841625"/>
          <p14:tracePt t="47960" x="3397250" y="2876550"/>
          <p14:tracePt t="47965" x="3397250" y="2903538"/>
          <p14:tracePt t="47975" x="3397250" y="2924175"/>
          <p14:tracePt t="47991" x="3349625" y="3074988"/>
          <p14:tracePt t="48000" x="3343275" y="3136900"/>
          <p14:tracePt t="48008" x="3335338" y="3205163"/>
          <p14:tracePt t="48011" x="3322638" y="3287713"/>
          <p14:tracePt t="48015" x="3322638" y="3355975"/>
          <p14:tracePt t="48026" x="3314700" y="3430588"/>
          <p14:tracePt t="48030" x="3314700" y="3500438"/>
          <p14:tracePt t="48035" x="3314700" y="3554413"/>
          <p14:tracePt t="48045" x="3302000" y="3595688"/>
          <p14:tracePt t="48050" x="3302000" y="3630613"/>
          <p14:tracePt t="48058" x="3287713" y="3663950"/>
          <p14:tracePt t="48060" x="3287713" y="3670300"/>
          <p14:tracePt t="48070" x="3273425" y="3690938"/>
          <p14:tracePt t="48076" x="3267075" y="3705225"/>
          <p14:tracePt t="48080" x="3252788" y="3711575"/>
          <p14:tracePt t="48086" x="3240088" y="3725863"/>
          <p14:tracePt t="48095" x="3213100" y="3732213"/>
          <p14:tracePt t="48100" x="3198813" y="3732213"/>
          <p14:tracePt t="48108" x="3184525" y="3740150"/>
          <p14:tracePt t="48115" x="3163888" y="3740150"/>
          <p14:tracePt t="48120" x="3143250" y="3740150"/>
          <p14:tracePt t="48126" x="3130550" y="3740150"/>
          <p14:tracePt t="48130" x="3109913" y="3740150"/>
          <p14:tracePt t="48141" x="3089275" y="3740150"/>
          <p14:tracePt t="48145" x="3041650" y="3746500"/>
          <p14:tracePt t="48151" x="3021013" y="3746500"/>
          <p14:tracePt t="48160" x="2992438" y="3752850"/>
          <p14:tracePt t="48164" x="2965450" y="3752850"/>
          <p14:tracePt t="48170" x="2952750" y="3752850"/>
          <p14:tracePt t="48176" x="2932113" y="3760788"/>
          <p14:tracePt t="48181" x="2903538" y="3760788"/>
          <p14:tracePt t="48191" x="2890838" y="3767138"/>
          <p14:tracePt t="48195" x="2876550" y="3767138"/>
          <p14:tracePt t="48201" x="2863850" y="3773488"/>
          <p14:tracePt t="48210" x="2828925" y="3787775"/>
          <p14:tracePt t="48216" x="2808288" y="3808413"/>
          <p14:tracePt t="48221" x="2781300" y="3821113"/>
          <p14:tracePt t="48227" x="2746375" y="3841750"/>
          <p14:tracePt t="48236" x="2713038" y="3870325"/>
          <p14:tracePt t="48242" x="2678113" y="3903663"/>
          <p14:tracePt t="48245" x="2651125" y="3930650"/>
          <p14:tracePt t="48250" x="2636838" y="3944938"/>
          <p14:tracePt t="48260" x="2622550" y="3951288"/>
          <p14:tracePt t="48266" x="2603500" y="3971925"/>
          <p14:tracePt t="48271" x="2595563" y="3979863"/>
          <p14:tracePt t="48276" x="2589213" y="3986213"/>
          <p14:tracePt t="48286" x="2582863" y="3986213"/>
          <p14:tracePt t="48291" x="2574925" y="3986213"/>
          <p14:tracePt t="48296" x="2568575" y="3986213"/>
          <p14:tracePt t="48331" x="2562225" y="3986213"/>
          <p14:tracePt t="48341" x="2554288" y="3986213"/>
          <p14:tracePt t="48361" x="2541588" y="3986213"/>
          <p14:tracePt t="48376" x="2533650" y="3986213"/>
          <p14:tracePt t="48392" x="2527300" y="3986213"/>
          <p14:tracePt t="49123" x="2513013" y="3986213"/>
          <p14:tracePt t="49128" x="2513013" y="3992563"/>
          <p14:tracePt t="49133" x="2506663" y="4000500"/>
          <p14:tracePt t="49140" x="2500313" y="4006850"/>
          <p14:tracePt t="49147" x="2493963" y="4006850"/>
          <p14:tracePt t="49153" x="2486025" y="4013200"/>
          <p14:tracePt t="49157" x="2479675" y="4013200"/>
          <p14:tracePt t="49170" x="2465388" y="4019550"/>
          <p14:tracePt t="49176" x="2459038" y="4027488"/>
          <p14:tracePt t="49179" x="2459038" y="4040188"/>
          <p14:tracePt t="49195" x="2452688" y="4048125"/>
          <p14:tracePt t="49200" x="2438400" y="4054475"/>
          <p14:tracePt t="49210" x="2432050" y="4068763"/>
          <p14:tracePt t="49215" x="2417763" y="4081463"/>
          <p14:tracePt t="49222" x="2382838" y="4095750"/>
          <p14:tracePt t="49227" x="2363788" y="4129088"/>
          <p14:tracePt t="49231" x="2328863" y="4170363"/>
          <p14:tracePt t="49242" x="2293938" y="4205288"/>
          <p14:tracePt t="49246" x="2254250" y="4232275"/>
          <p14:tracePt t="49250" x="2205038" y="4259263"/>
          <p14:tracePt t="49258" x="2178050" y="4294188"/>
          <p14:tracePt t="49265" x="2143125" y="4321175"/>
          <p14:tracePt t="49271" x="2109788" y="4341813"/>
          <p14:tracePt t="49277" x="2074863" y="4356100"/>
          <p14:tracePt t="49280" x="2041525" y="4383088"/>
          <p14:tracePt t="49291" x="2006600" y="4403725"/>
          <p14:tracePt t="49297" x="1973263" y="4418013"/>
          <p14:tracePt t="49300" x="1924050" y="4438650"/>
          <p14:tracePt t="49308" x="1884363" y="4451350"/>
          <p14:tracePt t="49315" x="1822450" y="4498975"/>
          <p14:tracePt t="49332" x="1712913" y="4554538"/>
          <p14:tracePt t="49335" x="1651000" y="4595813"/>
          <p14:tracePt t="49342" x="1616075" y="4616450"/>
          <p14:tracePt t="49346" x="1541463" y="4643438"/>
          <p14:tracePt t="49350" x="1493838" y="4670425"/>
          <p14:tracePt t="49362" x="1431925" y="4705350"/>
          <p14:tracePt t="49365" x="1363663" y="4711700"/>
          <p14:tracePt t="49375" x="1274763" y="4738688"/>
          <p14:tracePt t="49386" x="1239838" y="4752975"/>
          <p14:tracePt t="49392" x="1184275" y="4752975"/>
          <p14:tracePt t="49396" x="1150938" y="4752975"/>
          <p14:tracePt t="49408" x="1123950" y="4752975"/>
          <p14:tracePt t="49412" x="1082675" y="4752975"/>
          <p14:tracePt t="49415" x="1047750" y="4746625"/>
          <p14:tracePt t="49422" x="1006475" y="4738688"/>
          <p14:tracePt t="49431" x="973138" y="4725988"/>
          <p14:tracePt t="49436" x="923925" y="4711700"/>
          <p14:tracePt t="49442" x="890588" y="4699000"/>
          <p14:tracePt t="49446" x="849313" y="4684713"/>
          <p14:tracePt t="49458" x="814388" y="4664075"/>
          <p14:tracePt t="49461" x="787400" y="4643438"/>
          <p14:tracePt t="49466" x="746125" y="4637088"/>
          <p14:tracePt t="49476" x="725488" y="4629150"/>
          <p14:tracePt t="49483" x="704850" y="4622800"/>
          <p14:tracePt t="49486" x="671513" y="4622800"/>
          <p14:tracePt t="49492" x="650875" y="4616450"/>
          <p14:tracePt t="49501" x="636588" y="4616450"/>
          <p14:tracePt t="49508" x="615950" y="4616450"/>
          <p14:tracePt t="49512" x="609600" y="4608513"/>
          <p14:tracePt t="49516" x="603250" y="4608513"/>
          <p14:tracePt t="49528" x="595313" y="4608513"/>
          <p14:tracePt t="49532" x="588963" y="4608513"/>
          <p14:tracePt t="49536" x="582613" y="4608513"/>
          <p14:tracePt t="49551" x="574675" y="4608513"/>
          <p14:tracePt t="49592" x="568325" y="4595813"/>
          <p14:tracePt t="49628" x="568325" y="4589463"/>
          <p14:tracePt t="49637" x="568325" y="4581525"/>
          <p14:tracePt t="49672" x="568325" y="4575175"/>
          <p14:tracePt t="49682" x="554038" y="4575175"/>
          <p14:tracePt t="49688" x="554038" y="4568825"/>
          <p14:tracePt t="49697" x="554038" y="4560888"/>
          <p14:tracePt t="49701" x="554038" y="4554538"/>
          <p14:tracePt t="49708" x="554038" y="4548188"/>
          <p14:tracePt t="49712" x="554038" y="4533900"/>
          <p14:tracePt t="49728" x="547688" y="4533900"/>
          <p14:tracePt t="49733" x="547688" y="4527550"/>
          <p14:tracePt t="49747" x="547688" y="4519613"/>
          <p14:tracePt t="49758" x="547688" y="4513263"/>
          <p14:tracePt t="49768" x="547688" y="4506913"/>
          <p14:tracePt t="49783" x="547688" y="4498975"/>
          <p14:tracePt t="49798" x="547688" y="4492625"/>
          <p14:tracePt t="49808" x="547688" y="4465638"/>
          <p14:tracePt t="49818" x="541338" y="4430713"/>
          <p14:tracePt t="49824" x="541338" y="4376738"/>
          <p14:tracePt t="49829" x="541338" y="4335463"/>
          <p14:tracePt t="49844" x="541338" y="4273550"/>
          <p14:tracePt t="49848" x="541338" y="4259263"/>
          <p14:tracePt t="49853" x="541338" y="4240213"/>
          <p14:tracePt t="49863" x="541338" y="4225925"/>
          <p14:tracePt t="49869" x="541338" y="4211638"/>
          <p14:tracePt t="49875" x="541338" y="4205288"/>
          <p14:tracePt t="49883" x="541338" y="4198938"/>
          <p14:tracePt t="49894" x="541338" y="4191000"/>
          <p14:tracePt t="49908" x="541338" y="4184650"/>
          <p14:tracePt t="49918" x="541338" y="4178300"/>
          <p14:tracePt t="49958" x="541338" y="4170363"/>
          <p14:tracePt t="49970" x="541338" y="4164013"/>
          <p14:tracePt t="50292" x="534988" y="4137025"/>
          <p14:tracePt t="50297" x="520700" y="4075113"/>
          <p14:tracePt t="50302" x="514350" y="4033838"/>
          <p14:tracePt t="50312" x="506413" y="3979863"/>
          <p14:tracePt t="50317" x="493713" y="3903663"/>
          <p14:tracePt t="50322" x="485775" y="3821113"/>
          <p14:tracePt t="50327" x="473075" y="3698875"/>
          <p14:tracePt t="50339" x="473075" y="3513138"/>
          <p14:tracePt t="50342" x="458788" y="3335338"/>
          <p14:tracePt t="50347" x="465138" y="3074988"/>
          <p14:tracePt t="50354" x="465138" y="2876550"/>
          <p14:tracePt t="50362" x="500063" y="2589213"/>
          <p14:tracePt t="50367" x="514350" y="2382838"/>
          <p14:tracePt t="50372" x="527050" y="2246313"/>
          <p14:tracePt t="50377" x="534988" y="2151063"/>
          <p14:tracePt t="50389" x="547688" y="2089150"/>
          <p14:tracePt t="50392" x="554038" y="2047875"/>
          <p14:tracePt t="50397" x="554038" y="2027238"/>
          <p14:tracePt t="50403" x="554038" y="2012950"/>
          <p14:tracePt t="50412" x="554038" y="1979613"/>
          <p14:tracePt t="50417" x="561975" y="1973263"/>
          <p14:tracePt t="50432" x="568325" y="1973263"/>
          <p14:tracePt t="50449" x="574675" y="1973263"/>
          <p14:tracePt t="50463" x="582613" y="1973263"/>
          <p14:tracePt t="50479" x="582613" y="1965325"/>
          <p14:tracePt t="50494" x="588963" y="1958975"/>
          <p14:tracePt t="50514" x="595313" y="1952625"/>
          <p14:tracePt t="50523" x="595313" y="1944688"/>
          <p14:tracePt t="50534" x="595313" y="1931988"/>
          <p14:tracePt t="50539" x="603250" y="1903413"/>
          <p14:tracePt t="50549" x="636588" y="1814513"/>
          <p14:tracePt t="50555" x="671513" y="1677988"/>
          <p14:tracePt t="50561" x="692150" y="1568450"/>
          <p14:tracePt t="50563" x="712788" y="1479550"/>
          <p14:tracePt t="50575" x="733425" y="1431925"/>
          <p14:tracePt t="50579" x="739775" y="1403350"/>
          <p14:tracePt t="50585" x="746125" y="1376363"/>
          <p14:tracePt t="50594" x="746125" y="1370013"/>
          <p14:tracePt t="50599" x="746125" y="1355725"/>
          <p14:tracePt t="50605" x="746125" y="1343025"/>
          <p14:tracePt t="50609" x="746125" y="1328738"/>
          <p14:tracePt t="50624" x="754063" y="1322388"/>
          <p14:tracePt t="50629" x="760413" y="1322388"/>
          <p14:tracePt t="50640" x="766763" y="1314450"/>
          <p14:tracePt t="50644" x="774700" y="1314450"/>
          <p14:tracePt t="50649" x="787400" y="1314450"/>
          <p14:tracePt t="50656" x="801688" y="1314450"/>
          <p14:tracePt t="50672" x="808038" y="1314450"/>
          <p14:tracePt t="50675" x="822325" y="1314450"/>
          <p14:tracePt t="50682" x="835025" y="1314450"/>
          <p14:tracePt t="50690" x="842963" y="1314450"/>
          <p14:tracePt t="50695" x="863600" y="1314450"/>
          <p14:tracePt t="50699" x="876300" y="1314450"/>
          <p14:tracePt t="50710" x="876300" y="1322388"/>
          <p14:tracePt t="50715" x="884238" y="1322388"/>
          <p14:tracePt t="50722" x="890588" y="1322388"/>
          <p14:tracePt t="50735" x="896938" y="1322388"/>
          <p14:tracePt t="50804" x="904875" y="1322388"/>
          <p14:tracePt t="50820" x="911225" y="1328738"/>
          <p14:tracePt t="50835" x="911225" y="1335088"/>
          <p14:tracePt t="50840" x="923925" y="1335088"/>
          <p14:tracePt t="50845" x="923925" y="1343025"/>
          <p14:tracePt t="50865" x="923925" y="1349375"/>
          <p14:tracePt t="50880" x="923925" y="1355725"/>
          <p14:tracePt t="50900" x="923925" y="1363663"/>
          <p14:tracePt t="51313" x="952500" y="1363663"/>
          <p14:tracePt t="51319" x="985838" y="1363663"/>
          <p14:tracePt t="51327" x="1027113" y="1363663"/>
          <p14:tracePt t="51333" x="1054100" y="1363663"/>
          <p14:tracePt t="51340" x="1095375" y="1363663"/>
          <p14:tracePt t="51344" x="1130300" y="1363663"/>
          <p14:tracePt t="51359" x="1192213" y="1370013"/>
          <p14:tracePt t="51362" x="1225550" y="1376363"/>
          <p14:tracePt t="51373" x="1266825" y="1376363"/>
          <p14:tracePt t="51378" x="1287463" y="1382713"/>
          <p14:tracePt t="51385" x="1328738" y="1382713"/>
          <p14:tracePt t="51391" x="1363663" y="1382713"/>
          <p14:tracePt t="51399" x="1403350" y="1397000"/>
          <p14:tracePt t="51405" x="1431925" y="1397000"/>
          <p14:tracePt t="51408" x="1458913" y="1403350"/>
          <p14:tracePt t="51419" x="1485900" y="1403350"/>
          <p14:tracePt t="51423" x="1506538" y="1403350"/>
          <p14:tracePt t="51426" x="1541463" y="1403350"/>
          <p14:tracePt t="51431" x="1562100" y="1403350"/>
          <p14:tracePt t="51442" x="1595438" y="1411288"/>
          <p14:tracePt t="51447" x="1636713" y="1411288"/>
          <p14:tracePt t="51453" x="1657350" y="1417638"/>
          <p14:tracePt t="51457" x="1692275" y="1423988"/>
          <p14:tracePt t="51468" x="1733550" y="1444625"/>
          <p14:tracePt t="51473" x="1766888" y="1452563"/>
          <p14:tracePt t="51477" x="1801813" y="1458913"/>
          <p14:tracePt t="51488" x="1822450" y="1465263"/>
          <p14:tracePt t="51492" x="1843088" y="1473200"/>
          <p14:tracePt t="51497" x="1876425" y="1479550"/>
          <p14:tracePt t="51504" x="1897063" y="1493838"/>
          <p14:tracePt t="51512" x="1924050" y="1506538"/>
          <p14:tracePt t="51517" x="1952625" y="1520825"/>
          <p14:tracePt t="51527" x="2020888" y="1568450"/>
          <p14:tracePt t="51538" x="2082800" y="1595438"/>
          <p14:tracePt t="51542" x="2143125" y="1651000"/>
          <p14:tracePt t="51548" x="2212975" y="1692275"/>
          <p14:tracePt t="51554" x="2287588" y="1746250"/>
          <p14:tracePt t="51562" x="2335213" y="1793875"/>
          <p14:tracePt t="51568" x="2397125" y="1849438"/>
          <p14:tracePt t="51572" x="2438400" y="1897063"/>
          <p14:tracePt t="51582" x="2486025" y="1944688"/>
          <p14:tracePt t="51588" x="2527300" y="1985963"/>
          <p14:tracePt t="51592" x="2562225" y="2020888"/>
          <p14:tracePt t="51597" x="2589213" y="2041525"/>
          <p14:tracePt t="51607" x="2603500" y="2068513"/>
          <p14:tracePt t="51612" x="2616200" y="2082800"/>
          <p14:tracePt t="51618" x="2636838" y="2101850"/>
          <p14:tracePt t="51627" x="2657475" y="2130425"/>
          <p14:tracePt t="51632" x="2671763" y="2143125"/>
          <p14:tracePt t="51638" x="2684463" y="2178050"/>
          <p14:tracePt t="51642" x="2713038" y="2198688"/>
          <p14:tracePt t="51655" x="2740025" y="2246313"/>
          <p14:tracePt t="51659" x="2767013" y="2322513"/>
          <p14:tracePt t="51662" x="2822575" y="2411413"/>
          <p14:tracePt t="51668" x="2870200" y="2506663"/>
          <p14:tracePt t="51678" x="2924175" y="2609850"/>
          <p14:tracePt t="51683" x="2959100" y="2684463"/>
          <p14:tracePt t="51688" x="2992438" y="2767013"/>
          <p14:tracePt t="51692" x="3013075" y="2841625"/>
          <p14:tracePt t="51704" x="3048000" y="2890838"/>
          <p14:tracePt t="51707" x="3062288" y="2938463"/>
          <p14:tracePt t="51713" x="3074988" y="2971800"/>
          <p14:tracePt t="51724" x="3074988" y="3000375"/>
          <p14:tracePt t="51728" x="3082925" y="3021013"/>
          <p14:tracePt t="51733" x="3089275" y="3048000"/>
          <p14:tracePt t="51738" x="3089275" y="3089275"/>
          <p14:tracePt t="51748" x="3089275" y="3109913"/>
          <p14:tracePt t="51754" x="3089275" y="3151188"/>
          <p14:tracePt t="51758" x="3089275" y="3184525"/>
          <p14:tracePt t="51763" x="3082925" y="3211513"/>
          <p14:tracePt t="51773" x="3068638" y="3273425"/>
          <p14:tracePt t="51778" x="3062288" y="3300413"/>
          <p14:tracePt t="51782" x="3054350" y="3362325"/>
          <p14:tracePt t="51789" x="3033713" y="3397250"/>
          <p14:tracePt t="51798" x="3006725" y="3444875"/>
          <p14:tracePt t="51804" x="2979738" y="3492500"/>
          <p14:tracePt t="51808" x="2965450" y="3527425"/>
          <p14:tracePt t="51818" x="2911475" y="3560763"/>
          <p14:tracePt t="51824" x="2882900" y="3602038"/>
          <p14:tracePt t="51828" x="2863850" y="3622675"/>
          <p14:tracePt t="51833" x="2828925" y="3649663"/>
          <p14:tracePt t="51843" x="2801938" y="3657600"/>
          <p14:tracePt t="51848" x="2781300" y="3663950"/>
          <p14:tracePt t="51854" x="2746375" y="3690938"/>
          <p14:tracePt t="51858" x="2725738" y="3698875"/>
          <p14:tracePt t="51871" x="2692400" y="3698875"/>
          <p14:tracePt t="51874" x="2643188" y="3698875"/>
          <p14:tracePt t="51878" x="2574925" y="3705225"/>
          <p14:tracePt t="51884" x="2500313" y="3705225"/>
          <p14:tracePt t="51904" x="2212975" y="3705225"/>
          <p14:tracePt t="51908" x="2116138" y="3705225"/>
          <p14:tracePt t="51921" x="2020888" y="3690938"/>
          <p14:tracePt t="51923" x="1924050" y="3684588"/>
          <p14:tracePt t="51929" x="1843088" y="3663950"/>
          <p14:tracePt t="51939" x="1766888" y="3649663"/>
          <p14:tracePt t="51943" x="1684338" y="3643313"/>
          <p14:tracePt t="51948" x="1609725" y="3622675"/>
          <p14:tracePt t="51955" x="1554163" y="3589338"/>
          <p14:tracePt t="51965" x="1479550" y="3560763"/>
          <p14:tracePt t="51971" x="1417638" y="3527425"/>
          <p14:tracePt t="51974" x="1370013" y="3486150"/>
          <p14:tracePt t="51979" x="1308100" y="3444875"/>
          <p14:tracePt t="51990" x="1260475" y="3409950"/>
          <p14:tracePt t="51994" x="1204913" y="3355975"/>
          <p14:tracePt t="51998" x="1157288" y="3308350"/>
          <p14:tracePt t="52004" x="1103313" y="3219450"/>
          <p14:tracePt t="52013" x="1047750" y="3130550"/>
          <p14:tracePt t="52021" x="979488" y="3027363"/>
          <p14:tracePt t="52024" x="923925" y="2938463"/>
          <p14:tracePt t="52028" x="869950" y="2849563"/>
          <p14:tracePt t="52039" x="814388" y="2773363"/>
          <p14:tracePt t="52043" x="766763" y="2690813"/>
          <p14:tracePt t="52050" x="725488" y="2616200"/>
          <p14:tracePt t="52058" x="671513" y="2513013"/>
          <p14:tracePt t="52063" x="650875" y="2417763"/>
          <p14:tracePt t="52073" x="595313" y="2266950"/>
          <p14:tracePt t="52084" x="588963" y="2225675"/>
          <p14:tracePt t="52089" x="582613" y="2178050"/>
          <p14:tracePt t="52093" x="582613" y="2151063"/>
          <p14:tracePt t="52099" x="574675" y="2130425"/>
          <p14:tracePt t="52111" x="574675" y="2095500"/>
          <p14:tracePt t="52113" x="574675" y="2074863"/>
          <p14:tracePt t="52121" x="582613" y="2062163"/>
          <p14:tracePt t="52128" x="582613" y="2047875"/>
          <p14:tracePt t="52135" x="595313" y="2020888"/>
          <p14:tracePt t="52140" x="630238" y="1979613"/>
          <p14:tracePt t="52144" x="719138" y="1890713"/>
          <p14:tracePt t="52154" x="801688" y="1808163"/>
          <p14:tracePt t="52159" x="876300" y="1746250"/>
          <p14:tracePt t="52164" x="979488" y="1692275"/>
          <p14:tracePt t="52170" x="1074738" y="1643063"/>
          <p14:tracePt t="52179" x="1163638" y="1589088"/>
          <p14:tracePt t="52185" x="1254125" y="1554163"/>
          <p14:tracePt t="52189" x="1308100" y="1533525"/>
          <p14:tracePt t="52194" x="1384300" y="1493838"/>
          <p14:tracePt t="52205" x="1444625" y="1485900"/>
          <p14:tracePt t="52209" x="1485900" y="1465263"/>
          <p14:tracePt t="52214" x="1547813" y="1458913"/>
          <p14:tracePt t="52221" x="1603375" y="1444625"/>
          <p14:tracePt t="52229" x="1657350" y="1444625"/>
          <p14:tracePt t="52234" x="1704975" y="1444625"/>
          <p14:tracePt t="52240" x="1773238" y="1444625"/>
          <p14:tracePt t="52250" x="1843088" y="1452563"/>
          <p14:tracePt t="52256" x="1884363" y="1458913"/>
          <p14:tracePt t="52262" x="1958975" y="1473200"/>
          <p14:tracePt t="52264" x="2027238" y="1493838"/>
          <p14:tracePt t="52274" x="2103438" y="1533525"/>
          <p14:tracePt t="52281" x="2192338" y="1568450"/>
          <p14:tracePt t="52287" x="2281238" y="1622425"/>
          <p14:tracePt t="52292" x="2363788" y="1663700"/>
          <p14:tracePt t="52300" x="2424113" y="1704975"/>
          <p14:tracePt t="52306" x="2493963" y="1760538"/>
          <p14:tracePt t="52310" x="2568575" y="1814513"/>
          <p14:tracePt t="52321" x="2603500" y="1862138"/>
          <p14:tracePt t="52324" x="2671763" y="1911350"/>
          <p14:tracePt t="52329" x="2698750" y="1985963"/>
          <p14:tracePt t="52338" x="2733675" y="2047875"/>
          <p14:tracePt t="52345" x="2773363" y="2109788"/>
          <p14:tracePt t="52349" x="2794000" y="2184400"/>
          <p14:tracePt t="52356" x="2801938" y="2252663"/>
          <p14:tracePt t="52359" x="2814638" y="2322513"/>
          <p14:tracePt t="52371" x="2808288" y="2417763"/>
          <p14:tracePt t="52375" x="2787650" y="2520950"/>
          <p14:tracePt t="52380" x="2740025" y="2616200"/>
          <p14:tracePt t="52387" x="2713038" y="2719388"/>
          <p14:tracePt t="52395" x="2663825" y="2814638"/>
          <p14:tracePt t="52402" x="2595563" y="2903538"/>
          <p14:tracePt t="52406" x="2541588" y="3006725"/>
          <p14:tracePt t="52416" x="2473325" y="3095625"/>
          <p14:tracePt t="52421" x="2411413" y="3184525"/>
          <p14:tracePt t="52425" x="2355850" y="3273425"/>
          <p14:tracePt t="52429" x="2287588" y="3349625"/>
          <p14:tracePt t="52440" x="2246313" y="3397250"/>
          <p14:tracePt t="52444" x="2184400" y="3451225"/>
          <p14:tracePt t="52449" x="2136775" y="3479800"/>
          <p14:tracePt t="52455" x="2062163" y="3513138"/>
          <p14:tracePt t="52465" x="1979613" y="3554413"/>
          <p14:tracePt t="52471" x="1903413" y="3575050"/>
          <p14:tracePt t="52475" x="1801813" y="3609975"/>
          <p14:tracePt t="52480" x="1704975" y="3657600"/>
          <p14:tracePt t="52490" x="1616075" y="3684588"/>
          <p14:tracePt t="52496" x="1520825" y="3711575"/>
          <p14:tracePt t="52500" x="1431925" y="3732213"/>
          <p14:tracePt t="52505" x="1376363" y="3740150"/>
          <p14:tracePt t="52515" x="1293813" y="3740150"/>
          <p14:tracePt t="52521" x="1225550" y="3740150"/>
          <p14:tracePt t="52525" x="1163638" y="3725863"/>
          <p14:tracePt t="52530" x="1095375" y="3705225"/>
          <p14:tracePt t="52540" x="1020763" y="3663950"/>
          <p14:tracePt t="52546" x="958850" y="3609975"/>
          <p14:tracePt t="52552" x="911225" y="3575050"/>
          <p14:tracePt t="52560" x="863600" y="3513138"/>
          <p14:tracePt t="52565" x="814388" y="3430588"/>
          <p14:tracePt t="52571" x="781050" y="3349625"/>
          <p14:tracePt t="52576" x="725488" y="3232150"/>
          <p14:tracePt t="52587" x="684213" y="3074988"/>
          <p14:tracePt t="52590" x="665163" y="2951163"/>
          <p14:tracePt t="52596" x="644525" y="2828925"/>
          <p14:tracePt t="52601" x="630238" y="2705100"/>
          <p14:tracePt t="52611" x="595313" y="2574925"/>
          <p14:tracePt t="52616" x="595313" y="2465388"/>
          <p14:tracePt t="52621" x="582613" y="2370138"/>
          <p14:tracePt t="52626" x="582613" y="2301875"/>
          <p14:tracePt t="52637" x="582613" y="2260600"/>
          <p14:tracePt t="52641" x="588963" y="2205038"/>
          <p14:tracePt t="52646" x="595313" y="2178050"/>
          <p14:tracePt t="52656" x="609600" y="2163763"/>
          <p14:tracePt t="52661" x="609600" y="2143125"/>
          <p14:tracePt t="52666" x="623888" y="2136775"/>
          <p14:tracePt t="52672" x="636588" y="2122488"/>
          <p14:tracePt t="52681" x="671513" y="2089150"/>
          <p14:tracePt t="52687" x="754063" y="2000250"/>
          <p14:tracePt t="52691" x="828675" y="1917700"/>
          <p14:tracePt t="52696" x="890588" y="1876425"/>
          <p14:tracePt t="52706" x="979488" y="1822450"/>
          <p14:tracePt t="52711" x="1068388" y="1781175"/>
          <p14:tracePt t="52717" x="1163638" y="1746250"/>
          <p14:tracePt t="52721" x="1266825" y="1704975"/>
          <p14:tracePt t="52731" x="1363663" y="1677988"/>
          <p14:tracePt t="52737" x="1431925" y="1677988"/>
          <p14:tracePt t="52740" x="1520825" y="1671638"/>
          <p14:tracePt t="52754" x="1603375" y="1671638"/>
          <p14:tracePt t="52757" x="1671638" y="1671638"/>
          <p14:tracePt t="52761" x="1739900" y="1671638"/>
          <p14:tracePt t="52767" x="1814513" y="1692275"/>
          <p14:tracePt t="52776" x="1870075" y="1704975"/>
          <p14:tracePt t="52781" x="1931988" y="1733550"/>
          <p14:tracePt t="52787" x="1979613" y="1752600"/>
          <p14:tracePt t="52791" x="2020888" y="1773238"/>
          <p14:tracePt t="52804" x="2082800" y="1787525"/>
          <p14:tracePt t="52807" x="2130425" y="1828800"/>
          <p14:tracePt t="52811" x="2205038" y="1870075"/>
          <p14:tracePt t="52822" x="2281238" y="1952625"/>
          <p14:tracePt t="52826" x="2349500" y="2012950"/>
          <p14:tracePt t="52832" x="2424113" y="2101850"/>
          <p14:tracePt t="52837" x="2506663" y="2205038"/>
          <p14:tracePt t="52846" x="2562225" y="2335213"/>
          <p14:tracePt t="52853" x="2636838" y="2465388"/>
          <p14:tracePt t="52857" x="2678113" y="2589213"/>
          <p14:tracePt t="52861" x="2740025" y="2705100"/>
          <p14:tracePt t="52873" x="2767013" y="2801938"/>
          <p14:tracePt t="52876" x="2801938" y="2890838"/>
          <p14:tracePt t="52888" x="2835275" y="2951163"/>
          <p14:tracePt t="52891" x="2843213" y="2979738"/>
          <p14:tracePt t="52896" x="2843213" y="3006725"/>
          <p14:tracePt t="52903" x="2843213" y="3027363"/>
          <p14:tracePt t="52909" x="2843213" y="3033713"/>
          <p14:tracePt t="52917" x="2843213" y="3041650"/>
          <p14:tracePt t="52922" x="2835275" y="3041650"/>
          <p14:tracePt t="52927" x="2822575" y="3041650"/>
          <p14:tracePt t="52932" x="2808288" y="3068638"/>
          <p14:tracePt t="52941" x="2767013" y="3136900"/>
          <p14:tracePt t="52947" x="2719388" y="3211513"/>
          <p14:tracePt t="52953" x="2678113" y="3273425"/>
          <p14:tracePt t="52957" x="2595563" y="3349625"/>
          <p14:tracePt t="52969" x="2506663" y="3403600"/>
          <p14:tracePt t="52972" x="2417763" y="3471863"/>
          <p14:tracePt t="52977" x="2308225" y="3548063"/>
          <p14:tracePt t="52982" x="2192338" y="3609975"/>
          <p14:tracePt t="52991" x="2047875" y="3670300"/>
          <p14:tracePt t="52997" x="1917700" y="3705225"/>
          <p14:tracePt t="53003" x="1808163" y="3740150"/>
          <p14:tracePt t="53012" x="1692275" y="3773488"/>
          <p14:tracePt t="53020" x="1595438" y="3794125"/>
          <p14:tracePt t="53023" x="1514475" y="3800475"/>
          <p14:tracePt t="53027" x="1431925" y="3800475"/>
          <p14:tracePt t="53037" x="1355725" y="3787775"/>
          <p14:tracePt t="53042" x="1287463" y="3760788"/>
          <p14:tracePt t="53047" x="1239838" y="3725863"/>
          <p14:tracePt t="53053" x="1177925" y="3684588"/>
          <p14:tracePt t="53062" x="1136650" y="3636963"/>
          <p14:tracePt t="53070" x="1082675" y="3575050"/>
          <p14:tracePt t="53073" x="1041400" y="3500438"/>
          <p14:tracePt t="53077" x="1020763" y="3430588"/>
          <p14:tracePt t="53087" x="973138" y="3328988"/>
          <p14:tracePt t="53092" x="944563" y="3225800"/>
          <p14:tracePt t="53098" x="917575" y="3143250"/>
          <p14:tracePt t="53103" x="911225" y="3048000"/>
          <p14:tracePt t="53112" x="896938" y="2965450"/>
          <p14:tracePt t="53120" x="890588" y="2890838"/>
          <p14:tracePt t="53123" x="890588" y="2808288"/>
          <p14:tracePt t="53133" x="869950" y="2760663"/>
          <p14:tracePt t="53137" x="869950" y="2705100"/>
          <p14:tracePt t="53143" x="869950" y="2663825"/>
          <p14:tracePt t="53148" x="884238" y="2616200"/>
          <p14:tracePt t="53157" x="890588" y="2601913"/>
          <p14:tracePt t="53162" x="890588" y="2581275"/>
          <p14:tracePt t="53170" x="896938" y="2574925"/>
          <p14:tracePt t="53173" x="904875" y="2554288"/>
          <p14:tracePt t="53182" x="917575" y="2533650"/>
          <p14:tracePt t="53189" x="965200" y="2486025"/>
          <p14:tracePt t="53193" x="1006475" y="2424113"/>
          <p14:tracePt t="53206" x="1047750" y="2362200"/>
          <p14:tracePt t="53209" x="1095375" y="2322513"/>
          <p14:tracePt t="53213" x="1171575" y="2246313"/>
          <p14:tracePt t="53220" x="1225550" y="2184400"/>
          <p14:tracePt t="53228" x="1314450" y="2109788"/>
          <p14:tracePt t="53233" x="1403350" y="2027238"/>
          <p14:tracePt t="53237" x="1506538" y="1958975"/>
          <p14:tracePt t="53243" x="1595438" y="1890713"/>
          <p14:tracePt t="53254" x="1692275" y="1862138"/>
          <p14:tracePt t="53258" x="1793875" y="1835150"/>
          <p14:tracePt t="53263" x="1863725" y="1808163"/>
          <p14:tracePt t="53269" x="1911350" y="1808163"/>
          <p14:tracePt t="53279" x="1965325" y="1808163"/>
          <p14:tracePt t="53283" x="2020888" y="1808163"/>
          <p14:tracePt t="53288" x="2054225" y="1828800"/>
          <p14:tracePt t="53299" x="2074863" y="1835150"/>
          <p14:tracePt t="53303" x="2103438" y="1843088"/>
          <p14:tracePt t="53308" x="2116138" y="1849438"/>
          <p14:tracePt t="53313" x="2136775" y="1862138"/>
          <p14:tracePt t="53323" x="2163763" y="1876425"/>
          <p14:tracePt t="53328" x="2184400" y="1903413"/>
          <p14:tracePt t="53333" x="2219325" y="1917700"/>
          <p14:tracePt t="53343" x="2266950" y="1958975"/>
          <p14:tracePt t="53348" x="2308225" y="2020888"/>
          <p14:tracePt t="53354" x="2376488" y="2109788"/>
          <p14:tracePt t="53358" x="2438400" y="2171700"/>
          <p14:tracePt t="53370" x="2506663" y="2273300"/>
          <p14:tracePt t="53373" x="2562225" y="2376488"/>
          <p14:tracePt t="53378" x="2643188" y="2492375"/>
          <p14:tracePt t="53386" x="2713038" y="2595563"/>
          <p14:tracePt t="53394" x="2767013" y="2698750"/>
          <p14:tracePt t="53399" x="2822575" y="2781300"/>
          <p14:tracePt t="53405" x="2855913" y="2841625"/>
          <p14:tracePt t="53408" x="2882900" y="2890838"/>
          <p14:tracePt t="53420" x="2897188" y="2924175"/>
          <p14:tracePt t="53424" x="2897188" y="2938463"/>
          <p14:tracePt t="53429" x="2897188" y="2944813"/>
          <p14:tracePt t="53441" x="2897188" y="2965450"/>
          <p14:tracePt t="53443" x="2897188" y="2971800"/>
          <p14:tracePt t="53448" x="2897188" y="2979738"/>
          <p14:tracePt t="53454" x="2890838" y="2979738"/>
          <p14:tracePt t="53464" x="2876550" y="3000375"/>
          <p14:tracePt t="53469" x="2828925" y="3060700"/>
          <p14:tracePt t="53474" x="2787650" y="3151188"/>
          <p14:tracePt t="53479" x="2719388" y="3252788"/>
          <p14:tracePt t="53489" x="2651125" y="3314700"/>
          <p14:tracePt t="53495" x="2595563" y="3390900"/>
          <p14:tracePt t="53499" x="2547938" y="3444875"/>
          <p14:tracePt t="53505" x="2486025" y="3506788"/>
          <p14:tracePt t="53514" x="2438400" y="3548063"/>
          <p14:tracePt t="53524" x="2322513" y="3630613"/>
          <p14:tracePt t="53529" x="2281238" y="3643313"/>
          <p14:tracePt t="53543" x="2225675" y="3663950"/>
          <p14:tracePt t="53550" x="2212975" y="3670300"/>
          <p14:tracePt t="53559" x="2205038" y="3670300"/>
          <p14:tracePt t="53564" x="2192338" y="3657600"/>
          <p14:tracePt t="53571" x="2171700" y="3649663"/>
          <p14:tracePt t="53574" x="2143125" y="3643313"/>
          <p14:tracePt t="53586" x="2103438" y="3616325"/>
          <p14:tracePt t="53589" x="2041525" y="3581400"/>
          <p14:tracePt t="53595" x="1952625" y="3521075"/>
          <p14:tracePt t="53600" x="1863725" y="3471863"/>
          <p14:tracePt t="53609" x="1760538" y="3397250"/>
          <p14:tracePt t="53615" x="1644650" y="3300413"/>
          <p14:tracePt t="53620" x="1541463" y="3198813"/>
          <p14:tracePt t="53624" x="1444625" y="3089275"/>
          <p14:tracePt t="53636" x="1349375" y="2971800"/>
          <p14:tracePt t="53639" x="1293813" y="2870200"/>
          <p14:tracePt t="53645" x="1219200" y="2781300"/>
          <p14:tracePt t="53652" x="1171575" y="2684463"/>
          <p14:tracePt t="53660" x="1116013" y="2581275"/>
          <p14:tracePt t="53665" x="1095375" y="2492375"/>
          <p14:tracePt t="53670" x="1074738" y="2424113"/>
          <p14:tracePt t="53680" x="1047750" y="2376488"/>
          <p14:tracePt t="53686" x="1047750" y="2335213"/>
          <p14:tracePt t="53689" x="1041400" y="2301875"/>
          <p14:tracePt t="53695" x="1041400" y="2260600"/>
          <p14:tracePt t="53705" x="1041400" y="2225675"/>
          <p14:tracePt t="53710" x="1041400" y="2198688"/>
          <p14:tracePt t="53715" x="1062038" y="2163763"/>
          <p14:tracePt t="53721" x="1082675" y="2116138"/>
          <p14:tracePt t="53730" x="1109663" y="2068513"/>
          <p14:tracePt t="53736" x="1150938" y="2041525"/>
          <p14:tracePt t="53740" x="1177925" y="1992313"/>
          <p14:tracePt t="53753" x="1198563" y="1973263"/>
          <p14:tracePt t="53757" x="1233488" y="1944688"/>
          <p14:tracePt t="53760" x="1274763" y="1903413"/>
          <p14:tracePt t="53765" x="1308100" y="1876425"/>
          <p14:tracePt t="53775" x="1355725" y="1849438"/>
          <p14:tracePt t="53780" x="1376363" y="1835150"/>
          <p14:tracePt t="53786" x="1411288" y="1808163"/>
          <p14:tracePt t="53790" x="1438275" y="1793875"/>
          <p14:tracePt t="53802" x="1458913" y="1781175"/>
          <p14:tracePt t="53805" x="1473200" y="1773238"/>
          <p14:tracePt t="53811" x="1485900" y="1766888"/>
          <p14:tracePt t="53822" x="1500188" y="1760538"/>
          <p14:tracePt t="53825" x="1527175" y="1760538"/>
          <p14:tracePt t="53830" x="1547813" y="1760538"/>
          <p14:tracePt t="53836" x="1574800" y="1760538"/>
          <p14:tracePt t="53846" x="1609725" y="1760538"/>
          <p14:tracePt t="53852" x="1671638" y="1760538"/>
          <p14:tracePt t="53855" x="1746250" y="1793875"/>
          <p14:tracePt t="53860" x="1828800" y="1822450"/>
          <p14:tracePt t="53871" x="1944688" y="1903413"/>
          <p14:tracePt t="53876" x="2068513" y="2000250"/>
          <p14:tracePt t="53880" x="2192338" y="2116138"/>
          <p14:tracePt t="53888" x="2308225" y="2192338"/>
          <p14:tracePt t="53896" x="2397125" y="2293938"/>
          <p14:tracePt t="53903" x="2486025" y="2376488"/>
          <p14:tracePt t="53908" x="2568575" y="2452688"/>
          <p14:tracePt t="53916" x="2630488" y="2506663"/>
          <p14:tracePt t="53921" x="2692400" y="2581275"/>
          <p14:tracePt t="53926" x="2725738" y="2657475"/>
          <p14:tracePt t="53930" x="2767013" y="2705100"/>
          <p14:tracePt t="53941" x="2794000" y="2752725"/>
          <p14:tracePt t="53946" x="2822575" y="2801938"/>
          <p14:tracePt t="53952" x="2835275" y="2820988"/>
          <p14:tracePt t="53955" x="2855913" y="2870200"/>
          <p14:tracePt t="53968" x="2863850" y="2911475"/>
          <p14:tracePt t="53972" x="2863850" y="2951163"/>
          <p14:tracePt t="53976" x="2863850" y="2986088"/>
          <p14:tracePt t="53987" x="2863850" y="3048000"/>
          <p14:tracePt t="53990" x="2863850" y="3101975"/>
          <p14:tracePt t="53996" x="2843213" y="3163888"/>
          <p14:tracePt t="54003" x="2828925" y="3246438"/>
          <p14:tracePt t="54011" x="2822575" y="3308350"/>
          <p14:tracePt t="54018" x="2814638" y="3349625"/>
          <p14:tracePt t="54021" x="2801938" y="3409950"/>
          <p14:tracePt t="54027" x="2787650" y="3444875"/>
          <p14:tracePt t="54036" x="2767013" y="3486150"/>
          <p14:tracePt t="54041" x="2746375" y="3513138"/>
          <p14:tracePt t="54047" x="2725738" y="3533775"/>
          <p14:tracePt t="54056" x="2705100" y="3568700"/>
          <p14:tracePt t="54061" x="2692400" y="3581400"/>
          <p14:tracePt t="54068" x="2657475" y="3595688"/>
          <p14:tracePt t="54071" x="2643188" y="3609975"/>
          <p14:tracePt t="54081" x="2616200" y="3622675"/>
          <p14:tracePt t="54088" x="2574925" y="3630613"/>
          <p14:tracePt t="54091" x="2533650" y="3630613"/>
          <p14:tracePt t="54097" x="2452688" y="3630613"/>
          <p14:tracePt t="54106" x="2343150" y="3630613"/>
          <p14:tracePt t="54112" x="2205038" y="3616325"/>
          <p14:tracePt t="54119" x="2047875" y="3575050"/>
          <p14:tracePt t="54122" x="1855788" y="3533775"/>
          <p14:tracePt t="54132" x="1684338" y="3486150"/>
          <p14:tracePt t="54138" x="1485900" y="3430588"/>
          <p14:tracePt t="54141" x="1328738" y="3349625"/>
          <p14:tracePt t="54148" x="1219200" y="3281363"/>
          <p14:tracePt t="54157" x="1116013" y="3190875"/>
          <p14:tracePt t="54162" x="1020763" y="3095625"/>
          <p14:tracePt t="54169" x="965200" y="3000375"/>
          <p14:tracePt t="54172" x="896938" y="2897188"/>
          <p14:tracePt t="54181" x="842963" y="2781300"/>
          <p14:tracePt t="54188" x="801688" y="2690813"/>
          <p14:tracePt t="54191" x="766763" y="2609850"/>
          <p14:tracePt t="54203" x="746125" y="2520950"/>
          <p14:tracePt t="54206" x="733425" y="2465388"/>
          <p14:tracePt t="54212" x="733425" y="2432050"/>
          <p14:tracePt t="54219" x="725488" y="2417763"/>
          <p14:tracePt t="54227" x="725488" y="2397125"/>
          <p14:tracePt t="54231" x="725488" y="2390775"/>
          <p14:tracePt t="54237" x="733425" y="2382838"/>
          <p14:tracePt t="54247" x="739775" y="2382838"/>
          <p14:tracePt t="54253" x="760413" y="2370138"/>
          <p14:tracePt t="54257" x="814388" y="2314575"/>
          <p14:tracePt t="54263" x="890588" y="2273300"/>
          <p14:tracePt t="54272" x="952500" y="2239963"/>
          <p14:tracePt t="54277" x="1014413" y="2198688"/>
          <p14:tracePt t="54282" x="1074738" y="2171700"/>
          <p14:tracePt t="54287" x="1150938" y="2116138"/>
          <p14:tracePt t="54298" x="1239838" y="2074863"/>
          <p14:tracePt t="54304" x="1314450" y="2033588"/>
          <p14:tracePt t="54307" x="1376363" y="1979613"/>
          <p14:tracePt t="54319" x="1438275" y="1938338"/>
          <p14:tracePt t="54322" x="1500188" y="1876425"/>
          <p14:tracePt t="54327" x="1562100" y="1843088"/>
          <p14:tracePt t="54333" x="1624013" y="1787525"/>
          <p14:tracePt t="54343" x="1671638" y="1773238"/>
          <p14:tracePt t="54348" x="1733550" y="1752600"/>
          <p14:tracePt t="54354" x="1760538" y="1746250"/>
          <p14:tracePt t="54357" x="1801813" y="1746250"/>
          <p14:tracePt t="54370" x="1828800" y="1746250"/>
          <p14:tracePt t="54373" x="1855788" y="1746250"/>
          <p14:tracePt t="54378" x="1890713" y="1746250"/>
          <p14:tracePt t="54387" x="1903413" y="1760538"/>
          <p14:tracePt t="54393" x="1917700" y="1766888"/>
          <p14:tracePt t="54398" x="1931988" y="1773238"/>
          <p14:tracePt t="54404" x="1965325" y="1801813"/>
          <p14:tracePt t="54413" x="1979613" y="1814513"/>
          <p14:tracePt t="54419" x="2006600" y="1835150"/>
          <p14:tracePt t="54422" x="2020888" y="1862138"/>
          <p14:tracePt t="54429" x="2062163" y="1903413"/>
          <p14:tracePt t="54437" x="2103438" y="1958975"/>
          <p14:tracePt t="54443" x="2157413" y="2020888"/>
          <p14:tracePt t="54447" x="2198688" y="2095500"/>
          <p14:tracePt t="54458" x="2254250" y="2171700"/>
          <p14:tracePt t="54462" x="2308225" y="2266950"/>
          <p14:tracePt t="54469" x="2363788" y="2382838"/>
          <p14:tracePt t="54473" x="2411413" y="2500313"/>
          <p14:tracePt t="54486" x="2465388" y="2595563"/>
          <p14:tracePt t="54489" x="2486025" y="2684463"/>
          <p14:tracePt t="54493" x="2520950" y="2760663"/>
          <p14:tracePt t="54499" x="2541588" y="2814638"/>
          <p14:tracePt t="54508" x="2547938" y="2876550"/>
          <p14:tracePt t="54513" x="2568575" y="2911475"/>
          <p14:tracePt t="54519" x="2568575" y="2938463"/>
          <p14:tracePt t="54528" x="2562225" y="2951163"/>
          <p14:tracePt t="54536" x="2562225" y="2959100"/>
          <p14:tracePt t="54539" x="2554288" y="2965450"/>
          <p14:tracePt t="54543" x="2547938" y="2971800"/>
          <p14:tracePt t="54555" x="2527300" y="2986088"/>
          <p14:tracePt t="54558" x="2500313" y="3027363"/>
          <p14:tracePt t="54564" x="2438400" y="3081338"/>
          <p14:tracePt t="54570" x="2355850" y="3170238"/>
          <p14:tracePt t="54578" x="2293938" y="3260725"/>
          <p14:tracePt t="54586" x="2198688" y="3362325"/>
          <p14:tracePt t="54589" x="2103438" y="3479800"/>
          <p14:tracePt t="54593" x="2027238" y="3581400"/>
          <p14:tracePt t="54604" x="1944688" y="3684588"/>
          <p14:tracePt t="54608" x="1870075" y="3767138"/>
          <p14:tracePt t="54613" x="1801813" y="3829050"/>
          <p14:tracePt t="54619" x="1739900" y="3870325"/>
          <p14:tracePt t="54628" x="1684338" y="3897313"/>
          <p14:tracePt t="54636" x="1624013" y="3917950"/>
          <p14:tracePt t="54639" x="1568450" y="3930650"/>
          <p14:tracePt t="54644" x="1493838" y="3938588"/>
          <p14:tracePt t="54656" x="1438275" y="3938588"/>
          <p14:tracePt t="54658" x="1370013" y="3938588"/>
          <p14:tracePt t="54664" x="1293813" y="3924300"/>
          <p14:tracePt t="54670" x="1254125" y="3903663"/>
          <p14:tracePt t="54679" x="1192213" y="3862388"/>
          <p14:tracePt t="54685" x="1123950" y="3814763"/>
          <p14:tracePt t="54691" x="1074738" y="3740150"/>
          <p14:tracePt t="54693" x="1014413" y="3636963"/>
          <p14:tracePt t="54704" x="944563" y="3533775"/>
          <p14:tracePt t="54709" x="904875" y="3424238"/>
          <p14:tracePt t="54714" x="842963" y="3273425"/>
          <p14:tracePt t="54720" x="793750" y="3151188"/>
          <p14:tracePt t="54728" x="746125" y="3006725"/>
          <p14:tracePt t="54735" x="725488" y="2897188"/>
          <p14:tracePt t="54739" x="704850" y="2808288"/>
          <p14:tracePt t="54751" x="704850" y="2752725"/>
          <p14:tracePt t="54754" x="698500" y="2725738"/>
          <p14:tracePt t="54759" x="698500" y="2698750"/>
          <p14:tracePt t="54774" x="698500" y="2684463"/>
          <p14:tracePt t="54779" x="698500" y="2678113"/>
          <p14:tracePt t="54785" x="698500" y="2671763"/>
          <p14:tracePt t="54801" x="704850" y="2671763"/>
          <p14:tracePt t="54804" x="712788" y="2663825"/>
          <p14:tracePt t="54809" x="739775" y="2651125"/>
          <p14:tracePt t="54815" x="793750" y="2589213"/>
          <p14:tracePt t="54824" x="869950" y="2533650"/>
          <p14:tracePt t="54829" x="938213" y="2459038"/>
          <p14:tracePt t="54835" x="1000125" y="2417763"/>
          <p14:tracePt t="54844" x="1074738" y="2349500"/>
          <p14:tracePt t="54852" x="1123950" y="2301875"/>
          <p14:tracePt t="54856" x="1198563" y="2232025"/>
          <p14:tracePt t="54859" x="1274763" y="2192338"/>
          <p14:tracePt t="54872" x="1328738" y="2143125"/>
          <p14:tracePt t="54874" x="1397000" y="2101850"/>
          <p14:tracePt t="54879" x="1452563" y="2047875"/>
          <p14:tracePt t="54885" x="1514475" y="2020888"/>
          <p14:tracePt t="54904" x="1644650" y="1924050"/>
          <p14:tracePt t="54915" x="1692275" y="1903413"/>
          <p14:tracePt t="54920" x="1725613" y="1897063"/>
          <p14:tracePt t="54924" x="1781175" y="1876425"/>
          <p14:tracePt t="54930" x="1814513" y="1882775"/>
          <p14:tracePt t="54940" x="1876425" y="1897063"/>
          <p14:tracePt t="54945" x="1917700" y="1903413"/>
          <p14:tracePt t="54955" x="2020888" y="1931988"/>
          <p14:tracePt t="54965" x="2095500" y="1965325"/>
          <p14:tracePt t="54973" x="2171700" y="1992313"/>
          <p14:tracePt t="54975" x="2254250" y="2012950"/>
          <p14:tracePt t="54986" x="2301875" y="2033588"/>
          <p14:tracePt t="54989" x="2370138" y="2047875"/>
          <p14:tracePt t="54995" x="2417763" y="2062163"/>
          <p14:tracePt t="55001" x="2479675" y="2082800"/>
          <p14:tracePt t="55010" x="2506663" y="2089150"/>
          <p14:tracePt t="55015" x="2568575" y="2109788"/>
          <p14:tracePt t="55021" x="2616200" y="2130425"/>
          <p14:tracePt t="55025" x="2663825" y="2157413"/>
          <p14:tracePt t="55036" x="2713038" y="2198688"/>
          <p14:tracePt t="55039" x="2773363" y="2252663"/>
          <p14:tracePt t="55045" x="2855913" y="2328863"/>
          <p14:tracePt t="55052" x="2897188" y="2403475"/>
          <p14:tracePt t="55060" x="2944813" y="2465388"/>
          <p14:tracePt t="55065" x="2992438" y="2541588"/>
          <p14:tracePt t="55071" x="3006725" y="2601913"/>
          <p14:tracePt t="55080" x="3027363" y="2622550"/>
          <p14:tracePt t="55088" x="3041650" y="2657475"/>
          <p14:tracePt t="55090" x="3041650" y="2678113"/>
          <p14:tracePt t="55095" x="3041650" y="2690813"/>
          <p14:tracePt t="55105" x="3041650" y="2698750"/>
          <p14:tracePt t="55110" x="3033713" y="2705100"/>
          <p14:tracePt t="55118" x="3027363" y="2705100"/>
          <p14:tracePt t="55136" x="3021013" y="2705100"/>
          <p14:tracePt t="55140" x="3006725" y="2711450"/>
          <p14:tracePt t="55151" x="2992438" y="2725738"/>
          <p14:tracePt t="55155" x="2952750" y="2781300"/>
          <p14:tracePt t="55160" x="2911475" y="2828925"/>
          <p14:tracePt t="55168" x="2855913" y="2917825"/>
          <p14:tracePt t="55176" x="2814638" y="3013075"/>
          <p14:tracePt t="55181" x="2767013" y="3116263"/>
          <p14:tracePt t="55187" x="2740025" y="3205163"/>
          <p14:tracePt t="55191" x="2705100" y="3252788"/>
          <p14:tracePt t="55202" x="2678113" y="3321050"/>
          <p14:tracePt t="55205" x="2651125" y="3362325"/>
          <p14:tracePt t="55210" x="2622550" y="3409950"/>
          <p14:tracePt t="55218" x="2609850" y="3430588"/>
          <p14:tracePt t="55226" x="2582863" y="3444875"/>
          <p14:tracePt t="55230" x="2562225" y="3465513"/>
          <p14:tracePt t="55236" x="2547938" y="3471863"/>
          <p14:tracePt t="55241" x="2520950" y="3479800"/>
          <p14:tracePt t="55251" x="2493963" y="3486150"/>
          <p14:tracePt t="55256" x="2459038" y="3492500"/>
          <p14:tracePt t="55261" x="2432050" y="3492500"/>
          <p14:tracePt t="55271" x="2370138" y="3479800"/>
          <p14:tracePt t="55276" x="2301875" y="3471863"/>
          <p14:tracePt t="55281" x="2225675" y="3438525"/>
          <p14:tracePt t="55286" x="2130425" y="3403600"/>
          <p14:tracePt t="55296" x="2000250" y="3370263"/>
          <p14:tracePt t="55301" x="1855788" y="3314700"/>
          <p14:tracePt t="55306" x="1746250" y="3267075"/>
          <p14:tracePt t="55311" x="1616075" y="3211513"/>
          <p14:tracePt t="55321" x="1514475" y="3151188"/>
          <p14:tracePt t="55326" x="1423988" y="3095625"/>
          <p14:tracePt t="55331" x="1335088" y="3041650"/>
          <p14:tracePt t="55336" x="1246188" y="2965450"/>
          <p14:tracePt t="55346" x="1157288" y="2897188"/>
          <p14:tracePt t="55353" x="1095375" y="2808288"/>
          <p14:tracePt t="55357" x="1014413" y="2719388"/>
          <p14:tracePt t="55368" x="944563" y="2616200"/>
          <p14:tracePt t="55372" x="904875" y="2500313"/>
          <p14:tracePt t="55377" x="869950" y="2390775"/>
          <p14:tracePt t="55381" x="835025" y="2266950"/>
          <p14:tracePt t="55391" x="808038" y="2143125"/>
          <p14:tracePt t="55396" x="808038" y="2047875"/>
          <p14:tracePt t="55401" x="808038" y="1979613"/>
          <p14:tracePt t="55406" x="808038" y="1944688"/>
          <p14:tracePt t="55418" x="808038" y="1903413"/>
          <p14:tracePt t="55421" x="808038" y="1890713"/>
          <p14:tracePt t="55427" x="808038" y="1876425"/>
          <p14:tracePt t="55432" x="808038" y="1870075"/>
          <p14:tracePt t="55441" x="814388" y="1862138"/>
          <p14:tracePt t="55452" x="822325" y="1862138"/>
          <p14:tracePt t="55456" x="835025" y="1862138"/>
          <p14:tracePt t="55468" x="849313" y="1835150"/>
          <p14:tracePt t="55472" x="896938" y="1801813"/>
          <p14:tracePt t="55477" x="985838" y="1698625"/>
          <p14:tracePt t="55481" x="1074738" y="1616075"/>
          <p14:tracePt t="55492" x="1163638" y="1562100"/>
          <p14:tracePt t="55497" x="1239838" y="1506538"/>
          <p14:tracePt t="55502" x="1314450" y="1479550"/>
          <p14:tracePt t="55507" x="1390650" y="1444625"/>
          <p14:tracePt t="55518" x="1444625" y="1423988"/>
          <p14:tracePt t="55521" x="1533525" y="1397000"/>
          <p14:tracePt t="55526" x="1603375" y="1376363"/>
          <p14:tracePt t="55532" x="1677988" y="1363663"/>
          <p14:tracePt t="55542" x="1719263" y="1363663"/>
          <p14:tracePt t="55548" x="1787525" y="1363663"/>
          <p14:tracePt t="55553" x="1828800" y="1363663"/>
          <p14:tracePt t="55557" x="1876425" y="1376363"/>
          <p14:tracePt t="55569" x="1911350" y="1382713"/>
          <p14:tracePt t="55571" x="1944688" y="1411288"/>
          <p14:tracePt t="55577" x="1965325" y="1417638"/>
          <p14:tracePt t="55586" x="1979613" y="1423988"/>
          <p14:tracePt t="55592" x="1993900" y="1438275"/>
          <p14:tracePt t="55597" x="2000250" y="1452563"/>
          <p14:tracePt t="55602" x="2012950" y="1458913"/>
          <p14:tracePt t="55611" x="2012950" y="1479550"/>
          <p14:tracePt t="55617" x="2020888" y="1485900"/>
          <p14:tracePt t="55621" x="2027238" y="1500188"/>
          <p14:tracePt t="55626" x="2054225" y="1547813"/>
          <p14:tracePt t="55637" x="2089150" y="1616075"/>
          <p14:tracePt t="55642" x="2143125" y="1704975"/>
          <p14:tracePt t="55648" x="2198688" y="1793875"/>
          <p14:tracePt t="55658" x="2266950" y="1911350"/>
          <p14:tracePt t="55661" x="2308225" y="2033588"/>
          <p14:tracePt t="55668" x="2397125" y="2184400"/>
          <p14:tracePt t="55672" x="2459038" y="2314575"/>
          <p14:tracePt t="55685" x="2506663" y="2438400"/>
          <p14:tracePt t="55688" x="2541588" y="2554288"/>
          <p14:tracePt t="55693" x="2582863" y="2651125"/>
          <p14:tracePt t="55698" x="2589213" y="2725738"/>
          <p14:tracePt t="55707" x="2603500" y="2781300"/>
          <p14:tracePt t="55712" x="2603500" y="2835275"/>
          <p14:tracePt t="55719" x="2603500" y="2862263"/>
          <p14:tracePt t="55722" x="2603500" y="2882900"/>
          <p14:tracePt t="55734" x="2603500" y="2897188"/>
          <p14:tracePt t="55737" x="2595563" y="2911475"/>
          <p14:tracePt t="55745" x="2568575" y="2930525"/>
          <p14:tracePt t="55753" x="2554288" y="2959100"/>
          <p14:tracePt t="55758" x="2541588" y="2986088"/>
          <p14:tracePt t="55763" x="2506663" y="3013075"/>
          <p14:tracePt t="55768" x="2438400" y="3081338"/>
          <p14:tracePt t="55778" x="2363788" y="3136900"/>
          <p14:tracePt t="55784" x="2287588" y="3211513"/>
          <p14:tracePt t="55788" x="2184400" y="3287713"/>
          <p14:tracePt t="55793" x="2082800" y="3382963"/>
          <p14:tracePt t="55804" x="1979613" y="3471863"/>
          <p14:tracePt t="55808" x="1890713" y="3568700"/>
          <p14:tracePt t="55812" x="1787525" y="3643313"/>
          <p14:tracePt t="55819" x="1719263" y="3698875"/>
          <p14:tracePt t="55828" x="1651000" y="3740150"/>
          <p14:tracePt t="55834" x="1574800" y="3773488"/>
          <p14:tracePt t="55838" x="1541463" y="3787775"/>
          <p14:tracePt t="55844" x="1506538" y="3814763"/>
          <p14:tracePt t="55855" x="1473200" y="3814763"/>
          <p14:tracePt t="55858" x="1444625" y="3814763"/>
          <p14:tracePt t="55863" x="1390650" y="3814763"/>
          <p14:tracePt t="55869" x="1328738" y="3800475"/>
          <p14:tracePt t="55879" x="1274763" y="3794125"/>
          <p14:tracePt t="55885" x="1177925" y="3760788"/>
          <p14:tracePt t="55888" x="1089025" y="3725863"/>
          <p14:tracePt t="55893" x="985838" y="3670300"/>
          <p14:tracePt t="55905" x="884238" y="3602038"/>
          <p14:tracePt t="55908" x="781050" y="3513138"/>
          <p14:tracePt t="55914" x="712788" y="3424238"/>
          <p14:tracePt t="55919" x="636588" y="3335338"/>
          <p14:tracePt t="55929" x="582613" y="3232150"/>
          <p14:tracePt t="55935" x="514350" y="3116263"/>
          <p14:tracePt t="55938" x="465138" y="3000375"/>
          <p14:tracePt t="55944" x="417513" y="2890838"/>
          <p14:tracePt t="55954" x="390525" y="2781300"/>
          <p14:tracePt t="55959" x="363538" y="2678113"/>
          <p14:tracePt t="55964" x="355600" y="2636838"/>
          <p14:tracePt t="55973" x="355600" y="2581275"/>
          <p14:tracePt t="55979" x="342900" y="2547938"/>
          <p14:tracePt t="55984" x="342900" y="2533650"/>
          <p14:tracePt t="55989" x="342900" y="2506663"/>
          <p14:tracePt t="56003" x="349250" y="2506663"/>
          <p14:tracePt t="56009" x="355600" y="2506663"/>
          <p14:tracePt t="56014" x="363538" y="2506663"/>
          <p14:tracePt t="56024" x="376238" y="2500313"/>
          <p14:tracePt t="56029" x="396875" y="2479675"/>
          <p14:tracePt t="56035" x="465138" y="2444750"/>
          <p14:tracePt t="56038" x="541338" y="2376488"/>
          <p14:tracePt t="56051" x="588963" y="2341563"/>
          <p14:tracePt t="56054" x="644525" y="2287588"/>
          <p14:tracePt t="56062" x="692150" y="2246313"/>
          <p14:tracePt t="56070" x="754063" y="2198688"/>
          <p14:tracePt t="56074" x="787400" y="2171700"/>
          <p14:tracePt t="56079" x="828675" y="2143125"/>
          <p14:tracePt t="56085" x="849313" y="2109788"/>
          <p14:tracePt t="56094" x="869950" y="2082800"/>
          <p14:tracePt t="56100" x="896938" y="2068513"/>
          <p14:tracePt t="56104" x="923925" y="2047875"/>
          <p14:tracePt t="56110" x="938213" y="2027238"/>
          <p14:tracePt t="56120" x="952500" y="2012950"/>
          <p14:tracePt t="56124" x="979488" y="2006600"/>
          <p14:tracePt t="56129" x="993775" y="1992313"/>
          <p14:tracePt t="56135" x="1006475" y="1992313"/>
          <p14:tracePt t="56144" x="1014413" y="1992313"/>
          <p14:tracePt t="56150" x="1035050" y="1985963"/>
          <p14:tracePt t="56154" x="1074738" y="1985963"/>
          <p14:tracePt t="56166" x="1082675" y="1985963"/>
          <p14:tracePt t="56168" x="1123950" y="1985963"/>
          <p14:tracePt t="56175" x="1157288" y="1985963"/>
          <p14:tracePt t="56179" x="1192213" y="1985963"/>
          <p14:tracePt t="56189" x="1233488" y="1985963"/>
          <p14:tracePt t="56194" x="1274763" y="1985963"/>
          <p14:tracePt t="56201" x="1328738" y="2000250"/>
          <p14:tracePt t="56204" x="1363663" y="2000250"/>
          <p14:tracePt t="56216" x="1411288" y="2006600"/>
          <p14:tracePt t="56219" x="1465263" y="2006600"/>
          <p14:tracePt t="56225" x="1514475" y="2012950"/>
          <p14:tracePt t="56234" x="1568450" y="2027238"/>
          <p14:tracePt t="56239" x="1616075" y="2033588"/>
          <p14:tracePt t="56244" x="1671638" y="2041525"/>
          <p14:tracePt t="56251" x="1733550" y="2074863"/>
          <p14:tracePt t="56260" x="1793875" y="2101850"/>
          <p14:tracePt t="56267" x="1870075" y="2136775"/>
          <p14:tracePt t="56271" x="1944688" y="2192338"/>
          <p14:tracePt t="56275" x="2020888" y="2232025"/>
          <p14:tracePt t="56286" x="2082800" y="2293938"/>
          <p14:tracePt t="56290" x="2130425" y="2335213"/>
          <p14:tracePt t="56295" x="2184400" y="2382838"/>
          <p14:tracePt t="56301" x="2219325" y="2432050"/>
          <p14:tracePt t="56310" x="2254250" y="2479675"/>
          <p14:tracePt t="56317" x="2301875" y="2533650"/>
          <p14:tracePt t="56322" x="2343150" y="2595563"/>
          <p14:tracePt t="56324" x="2382838" y="2643188"/>
          <p14:tracePt t="56336" x="2411413" y="2732088"/>
          <p14:tracePt t="56339" x="2432050" y="2801938"/>
          <p14:tracePt t="56344" x="2479675" y="2903538"/>
          <p14:tracePt t="56355" x="2500313" y="2971800"/>
          <p14:tracePt t="56360" x="2520950" y="3060700"/>
          <p14:tracePt t="56367" x="2541588" y="3143250"/>
          <p14:tracePt t="56372" x="2554288" y="3219450"/>
          <p14:tracePt t="56380" x="2562225" y="3260725"/>
          <p14:tracePt t="56387" x="2582863" y="3335338"/>
          <p14:tracePt t="56389" x="2582863" y="3376613"/>
          <p14:tracePt t="56395" x="2582863" y="3417888"/>
          <p14:tracePt t="56405" x="2589213" y="3451225"/>
          <p14:tracePt t="56410" x="2589213" y="3492500"/>
          <p14:tracePt t="56417" x="2595563" y="3513138"/>
          <p14:tracePt t="56420" x="2595563" y="3527425"/>
          <p14:tracePt t="56430" x="2595563" y="3560763"/>
          <p14:tracePt t="56440" x="2589213" y="3568700"/>
          <p14:tracePt t="56455" x="2589213" y="3575050"/>
          <p14:tracePt t="56460" x="2574925" y="3575050"/>
          <p14:tracePt t="56490" x="2568575" y="3575050"/>
          <p14:tracePt t="56500" x="2562225" y="3575050"/>
          <p14:tracePt t="56506" x="2541588" y="3575050"/>
          <p14:tracePt t="56510" x="2506663" y="3581400"/>
          <p14:tracePt t="56517" x="2465388" y="3581400"/>
          <p14:tracePt t="56526" x="2411413" y="3595688"/>
          <p14:tracePt t="56530" x="2355850" y="3595688"/>
          <p14:tracePt t="56536" x="2273300" y="3595688"/>
          <p14:tracePt t="56541" x="2192338" y="3595688"/>
          <p14:tracePt t="56552" x="2103438" y="3595688"/>
          <p14:tracePt t="56556" x="2033588" y="3595688"/>
          <p14:tracePt t="56561" x="1965325" y="3589338"/>
          <p14:tracePt t="56567" x="1884363" y="3568700"/>
          <p14:tracePt t="56576" x="1793875" y="3560763"/>
          <p14:tracePt t="56580" x="1725613" y="3527425"/>
          <p14:tracePt t="56587" x="1624013" y="3492500"/>
          <p14:tracePt t="56590" x="1541463" y="3459163"/>
          <p14:tracePt t="56601" x="1452563" y="3403600"/>
          <p14:tracePt t="56605" x="1376363" y="3362325"/>
          <p14:tracePt t="56610" x="1301750" y="3287713"/>
          <p14:tracePt t="56617" x="1219200" y="3219450"/>
          <p14:tracePt t="56626" x="1144588" y="3116263"/>
          <p14:tracePt t="56630" x="1074738" y="3021013"/>
          <p14:tracePt t="56637" x="1006475" y="2903538"/>
          <p14:tracePt t="56647" x="944563" y="2773363"/>
          <p14:tracePt t="56652" x="876300" y="2657475"/>
          <p14:tracePt t="56656" x="842963" y="2547938"/>
          <p14:tracePt t="56660" x="814388" y="2452688"/>
          <p14:tracePt t="56671" x="787400" y="2349500"/>
          <p14:tracePt t="56676" x="781050" y="2239963"/>
          <p14:tracePt t="56683" x="760413" y="2143125"/>
          <p14:tracePt t="56686" x="760413" y="2047875"/>
          <p14:tracePt t="56697" x="760413" y="2006600"/>
          <p14:tracePt t="56703" x="760413" y="1944688"/>
          <p14:tracePt t="56706" x="760413" y="1938338"/>
          <p14:tracePt t="56718" x="760413" y="1924050"/>
          <p14:tracePt t="56721" x="760413" y="1911350"/>
          <p14:tracePt t="56733" x="766763" y="1903413"/>
          <p14:tracePt t="56741" x="774700" y="1903413"/>
          <p14:tracePt t="56747" x="781050" y="1897063"/>
          <p14:tracePt t="56752" x="801688" y="1897063"/>
          <p14:tracePt t="56756" x="835025" y="1870075"/>
          <p14:tracePt t="56767" x="911225" y="1814513"/>
          <p14:tracePt t="56771" x="958850" y="1773238"/>
          <p14:tracePt t="56777" x="1006475" y="1746250"/>
          <p14:tracePt t="56783" x="1062038" y="1684338"/>
          <p14:tracePt t="56791" x="1144588" y="1643063"/>
          <p14:tracePt t="56797" x="1233488" y="1589088"/>
          <p14:tracePt t="56802" x="1308100" y="1568450"/>
          <p14:tracePt t="56811" x="1376363" y="1547813"/>
          <p14:tracePt t="56817" x="1452563" y="1527175"/>
          <p14:tracePt t="56822" x="1533525" y="1527175"/>
          <p14:tracePt t="56827" x="1589088" y="1527175"/>
          <p14:tracePt t="56837" x="1657350" y="1527175"/>
          <p14:tracePt t="56842" x="1719263" y="1527175"/>
          <p14:tracePt t="56849" x="1760538" y="1547813"/>
          <p14:tracePt t="56857" x="1808163" y="1554163"/>
          <p14:tracePt t="56862" x="1855788" y="1582738"/>
          <p14:tracePt t="56868" x="1931988" y="1622425"/>
          <p14:tracePt t="56871" x="1979613" y="1657350"/>
          <p14:tracePt t="56884" x="2054225" y="1698625"/>
          <p14:tracePt t="56888" x="2116138" y="1752600"/>
          <p14:tracePt t="56901" x="2233613" y="1862138"/>
          <p14:tracePt t="56907" x="2281238" y="1938338"/>
          <p14:tracePt t="56912" x="2335213" y="2000250"/>
          <p14:tracePt t="56917" x="2376488" y="2089150"/>
          <p14:tracePt t="56927" x="2432050" y="2163763"/>
          <p14:tracePt t="56932" x="2465388" y="2252663"/>
          <p14:tracePt t="56939" x="2493963" y="2301875"/>
          <p14:tracePt t="56944" x="2527300" y="2376488"/>
          <p14:tracePt t="56954" x="2547938" y="2432050"/>
          <p14:tracePt t="56957" x="2562225" y="2479675"/>
          <p14:tracePt t="56962" x="2574925" y="2527300"/>
          <p14:tracePt t="56967" x="2582863" y="2568575"/>
          <p14:tracePt t="56977" x="2582863" y="2601913"/>
          <p14:tracePt t="56983" x="2589213" y="2630488"/>
          <p14:tracePt t="56987" x="2589213" y="2651125"/>
          <p14:tracePt t="57003" x="2589213" y="2705100"/>
          <p14:tracePt t="57007" x="2589213" y="2740025"/>
          <p14:tracePt t="57012" x="2589213" y="2787650"/>
          <p14:tracePt t="57022" x="2589213" y="2841625"/>
          <p14:tracePt t="57028" x="2589213" y="2917825"/>
          <p14:tracePt t="57033" x="2589213" y="2986088"/>
          <p14:tracePt t="57037" x="2589213" y="3041650"/>
          <p14:tracePt t="57050" x="2574925" y="3095625"/>
          <p14:tracePt t="57052" x="2568575" y="3143250"/>
          <p14:tracePt t="57058" x="2562225" y="3198813"/>
          <p14:tracePt t="57068" x="2554288" y="3232150"/>
          <p14:tracePt t="57073" x="2533650" y="3267075"/>
          <p14:tracePt t="57078" x="2520950" y="3281363"/>
          <p14:tracePt t="57083" x="2513013" y="3294063"/>
          <p14:tracePt t="57093" x="2513013" y="3300413"/>
          <p14:tracePt t="57100" x="2506663" y="3308350"/>
          <p14:tracePt t="57105" x="2500313" y="3308350"/>
          <p14:tracePt t="57107" x="2493963" y="3308350"/>
          <p14:tracePt t="57123" x="2486025" y="3308350"/>
          <p14:tracePt t="57128" x="2486025" y="3321050"/>
          <p14:tracePt t="57134" x="2479675" y="3321050"/>
          <p14:tracePt t="57143" x="2459038" y="3328988"/>
          <p14:tracePt t="57150" x="2432050" y="3335338"/>
          <p14:tracePt t="57153" x="2411413" y="3341688"/>
          <p14:tracePt t="57158" x="2370138" y="3355975"/>
          <p14:tracePt t="57169" x="2322513" y="3376613"/>
          <p14:tracePt t="57173" x="2266950" y="3390900"/>
          <p14:tracePt t="57178" x="2225675" y="3409950"/>
          <p14:tracePt t="57184" x="2171700" y="3424238"/>
          <p14:tracePt t="57193" x="2136775" y="3430588"/>
          <p14:tracePt t="57200" x="2095500" y="3438525"/>
          <p14:tracePt t="57203" x="2074863" y="3444875"/>
          <p14:tracePt t="57208" x="2062163" y="3444875"/>
          <p14:tracePt t="57218" x="2047875" y="3451225"/>
          <p14:tracePt t="57223" x="2020888" y="3451225"/>
          <p14:tracePt t="57228" x="2006600" y="3451225"/>
          <p14:tracePt t="57243" x="1993900" y="3451225"/>
          <p14:tracePt t="57249" x="1958975" y="3451225"/>
          <p14:tracePt t="57253" x="1944688" y="3451225"/>
          <p14:tracePt t="57258" x="1924050" y="3444875"/>
          <p14:tracePt t="57263" x="1903413" y="3444875"/>
          <p14:tracePt t="57274" x="1870075" y="3444875"/>
          <p14:tracePt t="57278" x="1849438" y="3444875"/>
          <p14:tracePt t="57284" x="1808163" y="3444875"/>
          <p14:tracePt t="57290" x="1781175" y="3444875"/>
          <p14:tracePt t="57300" x="1746250" y="3444875"/>
          <p14:tracePt t="57303" x="1719263" y="3444875"/>
          <p14:tracePt t="57308" x="1684338" y="3444875"/>
          <p14:tracePt t="57316" x="1644650" y="3438525"/>
          <p14:tracePt t="57323" x="1616075" y="3438525"/>
          <p14:tracePt t="57329" x="1589088" y="3430588"/>
          <p14:tracePt t="57334" x="1547813" y="3430588"/>
          <p14:tracePt t="57338" x="1514475" y="3417888"/>
          <p14:tracePt t="57350" x="1458913" y="3397250"/>
          <p14:tracePt t="57353" x="1423988" y="3390900"/>
          <p14:tracePt t="57359" x="1363663" y="3355975"/>
          <p14:tracePt t="57366" x="1314450" y="3335338"/>
          <p14:tracePt t="57374" x="1254125" y="3294063"/>
          <p14:tracePt t="57378" x="1198563" y="3267075"/>
          <p14:tracePt t="57386" x="1157288" y="3240088"/>
          <p14:tracePt t="57388" x="1130300" y="3205163"/>
          <p14:tracePt t="57400" x="1089025" y="3184525"/>
          <p14:tracePt t="57403" x="1062038" y="3163888"/>
          <p14:tracePt t="57409" x="1041400" y="3136900"/>
          <p14:tracePt t="57419" x="1014413" y="3101975"/>
          <p14:tracePt t="57424" x="985838" y="3074988"/>
          <p14:tracePt t="57430" x="979488" y="3060700"/>
          <p14:tracePt t="57434" x="973138" y="3041650"/>
          <p14:tracePt t="57444" x="965200" y="3033713"/>
          <p14:tracePt t="57450" x="958850" y="3021013"/>
          <p14:tracePt t="57459" x="952500" y="3013075"/>
          <p14:tracePt t="57469" x="952500" y="3000375"/>
          <p14:tracePt t="57473" x="944563" y="3000375"/>
          <p14:tracePt t="57479" x="944563" y="2992438"/>
          <p14:tracePt t="57485" x="944563" y="2979738"/>
          <p14:tracePt t="57493" x="944563" y="2971800"/>
          <p14:tracePt t="57504" x="944563" y="2965450"/>
          <p14:tracePt t="57518" x="944563" y="2959100"/>
          <p14:tracePt t="57543" x="944563" y="2951163"/>
          <p14:tracePt t="57553" x="944563" y="2938463"/>
          <p14:tracePt t="57559" x="944563" y="2897188"/>
          <p14:tracePt t="57569" x="931863" y="2841625"/>
          <p14:tracePt t="57574" x="923925" y="2740025"/>
          <p14:tracePt t="57579" x="896938" y="2630488"/>
          <p14:tracePt t="57585" x="890588" y="2506663"/>
          <p14:tracePt t="57594" x="863600" y="2370138"/>
          <p14:tracePt t="57602" x="828675" y="2212975"/>
          <p14:tracePt t="57604" x="808038" y="2089150"/>
          <p14:tracePt t="57609" x="793750" y="1979613"/>
          <p14:tracePt t="57619" x="787400" y="1903413"/>
          <p14:tracePt t="57624" x="774700" y="1862138"/>
          <p14:tracePt t="57629" x="766763" y="1828800"/>
          <p14:tracePt t="57635" x="766763" y="1814513"/>
          <p14:tracePt t="57644" x="766763" y="1801813"/>
          <p14:tracePt t="57654" x="766763" y="1793875"/>
          <p14:tracePt t="57679" x="774700" y="1793875"/>
          <p14:tracePt t="57694" x="781050" y="1793875"/>
          <p14:tracePt t="57700" x="787400" y="1793875"/>
          <p14:tracePt t="57719" x="793750" y="1793875"/>
          <p14:tracePt t="57774" x="801688" y="1793875"/>
          <p14:tracePt t="57794" x="814388" y="1793875"/>
          <p14:tracePt t="57805" x="822325" y="1793875"/>
          <p14:tracePt t="57810" x="828675" y="1793875"/>
          <p14:tracePt t="57820" x="849313" y="1787525"/>
          <p14:tracePt t="57825" x="869950" y="1760538"/>
          <p14:tracePt t="57833" x="917575" y="1739900"/>
          <p14:tracePt t="57840" x="938213" y="1719263"/>
          <p14:tracePt t="57845" x="985838" y="1712913"/>
          <p14:tracePt t="57851" x="1020763" y="1692275"/>
          <p14:tracePt t="57855" x="1089025" y="1671638"/>
          <p14:tracePt t="57866" x="1136650" y="1651000"/>
          <p14:tracePt t="57870" x="1192213" y="1651000"/>
          <p14:tracePt t="57875" x="1239838" y="1643063"/>
          <p14:tracePt t="57883" x="1293813" y="1643063"/>
          <p14:tracePt t="57890" x="1363663" y="1651000"/>
          <p14:tracePt t="57902" x="1452563" y="1651000"/>
          <p14:tracePt t="57910" x="1473200" y="1651000"/>
          <p14:tracePt t="57917" x="1493838" y="1651000"/>
          <p14:tracePt t="57920" x="1527175" y="1651000"/>
          <p14:tracePt t="57925" x="1533525" y="1651000"/>
          <p14:tracePt t="57935" x="1547813" y="1651000"/>
          <p14:tracePt t="57940" x="1589088" y="1651000"/>
          <p14:tracePt t="57945" x="1624013" y="1651000"/>
          <p14:tracePt t="57951" x="1651000" y="1651000"/>
          <p14:tracePt t="57960" x="1704975" y="1663700"/>
          <p14:tracePt t="57967" x="1781175" y="1684338"/>
          <p14:tracePt t="57970" x="1835150" y="1704975"/>
          <p14:tracePt t="57975" x="1884363" y="1725613"/>
          <p14:tracePt t="57984" x="1944688" y="1752600"/>
          <p14:tracePt t="57989" x="2020888" y="1801813"/>
          <p14:tracePt t="58000" x="2082800" y="1843088"/>
          <p14:tracePt t="58006" x="2130425" y="1870075"/>
          <p14:tracePt t="58012" x="2163763" y="1903413"/>
          <p14:tracePt t="58018" x="2192338" y="1931988"/>
          <p14:tracePt t="58023" x="2205038" y="1952625"/>
          <p14:tracePt t="58035" x="2233613" y="1985963"/>
          <p14:tracePt t="58039" x="2246313" y="2000250"/>
          <p14:tracePt t="58041" x="2254250" y="2006600"/>
          <p14:tracePt t="58053" x="2254250" y="2012950"/>
          <p14:tracePt t="58056" x="2254250" y="2020888"/>
          <p14:tracePt t="58068" x="2254250" y="2041525"/>
          <p14:tracePt t="58077" x="2260600" y="2068513"/>
          <p14:tracePt t="58083" x="2281238" y="2130425"/>
          <p14:tracePt t="58088" x="2301875" y="2184400"/>
          <p14:tracePt t="58092" x="2308225" y="2273300"/>
          <p14:tracePt t="58104" x="2322513" y="2370138"/>
          <p14:tracePt t="58107" x="2355850" y="2479675"/>
          <p14:tracePt t="58112" x="2376488" y="2595563"/>
          <p14:tracePt t="58118" x="2397125" y="2705100"/>
          <p14:tracePt t="58127" x="2417763" y="2801938"/>
          <p14:tracePt t="58134" x="2432050" y="2882900"/>
          <p14:tracePt t="58139" x="2452688" y="2944813"/>
          <p14:tracePt t="58143" x="2459038" y="2992438"/>
          <p14:tracePt t="58153" x="2465388" y="3021013"/>
          <p14:tracePt t="58157" x="2465388" y="3033713"/>
          <p14:tracePt t="58162" x="2473325" y="3041650"/>
          <p14:tracePt t="58167" x="2473325" y="3054350"/>
          <p14:tracePt t="58177" x="2473325" y="3060700"/>
          <p14:tracePt t="58207" x="2465388" y="3060700"/>
          <p14:tracePt t="58248" x="2452688" y="3074988"/>
          <p14:tracePt t="58258" x="2444750" y="3101975"/>
          <p14:tracePt t="58264" x="2444750" y="3116263"/>
          <p14:tracePt t="58273" x="2444750" y="3122613"/>
          <p14:tracePt t="58278" x="2438400" y="3122613"/>
          <p14:tracePt t="58293" x="2432050" y="3122613"/>
          <p14:tracePt t="58302" x="2424113" y="3122613"/>
          <p14:tracePt t="58308" x="2417763" y="3122613"/>
          <p14:tracePt t="58328" x="2411413" y="3122613"/>
          <p14:tracePt t="58349" x="2403475" y="3122613"/>
          <p14:tracePt t="58354" x="2382838" y="3122613"/>
          <p14:tracePt t="58359" x="2376488" y="3122613"/>
          <p14:tracePt t="58369" x="2363788" y="3122613"/>
          <p14:tracePt t="58373" x="2349500" y="3122613"/>
          <p14:tracePt t="58378" x="2343150" y="3122613"/>
          <p14:tracePt t="58384" x="2322513" y="3130550"/>
          <p14:tracePt t="58400" x="2314575" y="3130550"/>
          <p14:tracePt t="58404" x="2308225" y="3130550"/>
          <p14:tracePt t="58408" x="2301875" y="3130550"/>
          <p14:tracePt t="58420" x="2293938" y="3130550"/>
          <p14:tracePt t="58423" x="2287588" y="3130550"/>
          <p14:tracePt t="58438" x="2281238" y="3130550"/>
          <p14:tracePt t="58451" x="2260600" y="3130550"/>
          <p14:tracePt t="58454" x="2246313" y="3130550"/>
          <p14:tracePt t="58469" x="2212975" y="3130550"/>
          <p14:tracePt t="58473" x="2178050" y="3130550"/>
          <p14:tracePt t="58479" x="2157413" y="3130550"/>
          <p14:tracePt t="58488" x="2136775" y="3130550"/>
          <p14:tracePt t="58493" x="2116138" y="3130550"/>
          <p14:tracePt t="58500" x="2089150" y="3130550"/>
          <p14:tracePt t="58504" x="2074863" y="3130550"/>
          <p14:tracePt t="58519" x="2068513" y="3130550"/>
          <p14:tracePt t="58524" x="2054225" y="3130550"/>
          <p14:tracePt t="58530" x="2047875" y="3130550"/>
          <p14:tracePt t="58538" x="2041525" y="3130550"/>
          <p14:tracePt t="58543" x="2033588" y="3130550"/>
          <p14:tracePt t="58559" x="2027238" y="3130550"/>
          <p14:tracePt t="58584" x="2020888" y="3130550"/>
          <p14:tracePt t="58594" x="2012950" y="3130550"/>
          <p14:tracePt t="58601" x="2006600" y="3130550"/>
          <p14:tracePt t="58609" x="1985963" y="3130550"/>
          <p14:tracePt t="58620" x="1973263" y="3122613"/>
          <p14:tracePt t="58624" x="1952625" y="3109913"/>
          <p14:tracePt t="58639" x="1944688" y="3109913"/>
          <p14:tracePt t="58644" x="1931988" y="3101975"/>
          <p14:tracePt t="58651" x="1924050" y="3101975"/>
          <p14:tracePt t="58660" x="1917700" y="3101975"/>
          <p14:tracePt t="58670" x="1911350" y="3101975"/>
          <p14:tracePt t="58685" x="1903413" y="3101975"/>
          <p14:tracePt t="58716" x="1897063" y="3101975"/>
          <p14:tracePt t="58721" x="1897063" y="3095625"/>
          <p14:tracePt t="58739" x="1890713" y="3089275"/>
          <p14:tracePt t="58754" x="1884363" y="3081338"/>
          <p14:tracePt t="58760" x="1863725" y="3081338"/>
          <p14:tracePt t="58768" x="1855788" y="3081338"/>
          <p14:tracePt t="58774" x="1849438" y="3074988"/>
          <p14:tracePt t="58786" x="1843088" y="3068638"/>
          <p14:tracePt t="58800" x="1801813" y="3048000"/>
          <p14:tracePt t="58810" x="1787525" y="3041650"/>
          <p14:tracePt t="58817" x="1760538" y="3027363"/>
          <p14:tracePt t="58825" x="1746250" y="3021013"/>
          <p14:tracePt t="58830" x="1725613" y="3013075"/>
          <p14:tracePt t="58835" x="1712913" y="3006725"/>
          <p14:tracePt t="58841" x="1698625" y="3000375"/>
          <p14:tracePt t="58850" x="1684338" y="3000375"/>
          <p14:tracePt t="58857" x="1677988" y="2992438"/>
          <p14:tracePt t="58860" x="1663700" y="2979738"/>
          <p14:tracePt t="58867" x="1651000" y="2971800"/>
          <p14:tracePt t="58887" x="1636713" y="2965450"/>
          <p14:tracePt t="58893" x="1636713" y="2959100"/>
          <p14:tracePt t="58901" x="1630363" y="2951163"/>
          <p14:tracePt t="58906" x="1616075" y="2944813"/>
          <p14:tracePt t="58911" x="1589088" y="2930525"/>
          <p14:tracePt t="58917" x="1574800" y="2911475"/>
          <p14:tracePt t="58925" x="1562100" y="2897188"/>
          <p14:tracePt t="58936" x="1514475" y="2855913"/>
          <p14:tracePt t="58946" x="1485900" y="2820988"/>
          <p14:tracePt t="58952" x="1465263" y="2794000"/>
          <p14:tracePt t="58961" x="1423988" y="2746375"/>
          <p14:tracePt t="58970" x="1411288" y="2732088"/>
          <p14:tracePt t="58976" x="1403350" y="2719388"/>
          <p14:tracePt t="58990" x="1390650" y="2690813"/>
          <p14:tracePt t="58996" x="1384300" y="2678113"/>
          <p14:tracePt t="59004" x="1370013" y="2671763"/>
          <p14:tracePt t="59008" x="1370013" y="2663825"/>
          <p14:tracePt t="59017" x="1370013" y="2651125"/>
          <p14:tracePt t="59031" x="1370013" y="2643188"/>
          <p14:tracePt t="59040" x="1370013" y="2636838"/>
          <p14:tracePt t="59046" x="1370013" y="2630488"/>
          <p14:tracePt t="59052" x="1363663" y="2616200"/>
          <p14:tracePt t="59055" x="1363663" y="2601913"/>
          <p14:tracePt t="59068" x="1355725" y="2568575"/>
          <p14:tracePt t="59073" x="1335088" y="2527300"/>
          <p14:tracePt t="59076" x="1328738" y="2492375"/>
          <p14:tracePt t="59087" x="1322388" y="2452688"/>
          <p14:tracePt t="59101" x="1301750" y="2362200"/>
          <p14:tracePt t="59110" x="1287463" y="2349500"/>
          <p14:tracePt t="59117" x="1287463" y="2335213"/>
          <p14:tracePt t="59122" x="1281113" y="2322513"/>
          <p14:tracePt t="59136" x="1281113" y="2301875"/>
          <p14:tracePt t="59146" x="1281113" y="2293938"/>
          <p14:tracePt t="59155" x="1281113" y="2287588"/>
          <p14:tracePt t="59161" x="1281113" y="2281238"/>
          <p14:tracePt t="59175" x="1281113" y="2273300"/>
          <p14:tracePt t="59186" x="1293813" y="2266950"/>
          <p14:tracePt t="59202" x="1301750" y="2266950"/>
          <p14:tracePt t="59206" x="1301750" y="2260600"/>
          <p14:tracePt t="59226" x="1308100" y="2260600"/>
          <p14:tracePt t="59236" x="1314450" y="2246313"/>
          <p14:tracePt t="59252" x="1363663" y="2232025"/>
          <p14:tracePt t="59256" x="1384300" y="2212975"/>
          <p14:tracePt t="59261" x="1411288" y="2205038"/>
          <p14:tracePt t="59272" x="1458913" y="2198688"/>
          <p14:tracePt t="59276" x="1493838" y="2198688"/>
          <p14:tracePt t="59283" x="1547813" y="2192338"/>
          <p14:tracePt t="59289" x="1589088" y="2192338"/>
          <p14:tracePt t="59299" x="1630363" y="2192338"/>
          <p14:tracePt t="59307" x="1719263" y="2212975"/>
          <p14:tracePt t="59312" x="1766888" y="2225675"/>
          <p14:tracePt t="59321" x="1814513" y="2246313"/>
          <p14:tracePt t="59326" x="1849438" y="2273300"/>
          <p14:tracePt t="59332" x="1884363" y="2281238"/>
          <p14:tracePt t="59341" x="1903413" y="2293938"/>
          <p14:tracePt t="59350" x="1917700" y="2308225"/>
          <p14:tracePt t="59358" x="1965325" y="2341563"/>
          <p14:tracePt t="59368" x="1973263" y="2349500"/>
          <p14:tracePt t="59372" x="1985963" y="2355850"/>
          <p14:tracePt t="59376" x="1985963" y="2362200"/>
          <p14:tracePt t="59387" x="1993900" y="2362200"/>
          <p14:tracePt t="59391" x="2020888" y="2382838"/>
          <p14:tracePt t="59402" x="2082800" y="2438400"/>
          <p14:tracePt t="59412" x="2130425" y="2471738"/>
          <p14:tracePt t="59418" x="2171700" y="2520950"/>
          <p14:tracePt t="59422" x="2233613" y="2574925"/>
          <p14:tracePt t="59427" x="2287588" y="2636838"/>
          <p14:tracePt t="59438" x="2335213" y="2671763"/>
          <p14:tracePt t="59442" x="2370138" y="2732088"/>
          <p14:tracePt t="59450" x="2397125" y="2773363"/>
          <p14:tracePt t="59457" x="2438400" y="2835275"/>
          <p14:tracePt t="59463" x="2452688" y="2862263"/>
          <p14:tracePt t="59469" x="2459038" y="2897188"/>
          <p14:tracePt t="59474" x="2465388" y="2911475"/>
          <p14:tracePt t="59483" x="2465388" y="2924175"/>
          <p14:tracePt t="59489" x="2465388" y="2944813"/>
          <p14:tracePt t="59492" x="2465388" y="2951163"/>
          <p14:tracePt t="59501" x="2465388" y="2965450"/>
          <p14:tracePt t="59507" x="2465388" y="2971800"/>
          <p14:tracePt t="59512" x="2465388" y="2979738"/>
          <p14:tracePt t="59533" x="2465388" y="2986088"/>
          <p14:tracePt t="59542" x="2459038" y="2992438"/>
          <p14:tracePt t="59552" x="2452688" y="3006725"/>
          <p14:tracePt t="59557" x="2432050" y="3041650"/>
          <p14:tracePt t="59563" x="2417763" y="3054350"/>
          <p14:tracePt t="59569" x="2403475" y="3074988"/>
          <p14:tracePt t="59578" x="2397125" y="3089275"/>
          <p14:tracePt t="59584" x="2382838" y="3122613"/>
          <p14:tracePt t="59589" x="2376488" y="3136900"/>
          <p14:tracePt t="59593" x="2363788" y="3151188"/>
          <p14:tracePt t="59604" x="2355850" y="3163888"/>
          <p14:tracePt t="59608" x="2343150" y="3184525"/>
          <p14:tracePt t="59627" x="2335213" y="3190875"/>
          <p14:tracePt t="59642" x="2328863" y="3198813"/>
          <p14:tracePt t="59653" x="2322513" y="3198813"/>
          <p14:tracePt t="59657" x="2301875" y="3198813"/>
          <p14:tracePt t="59666" x="2266950" y="3205163"/>
          <p14:tracePt t="59671" x="2239963" y="3211513"/>
          <p14:tracePt t="59678" x="2192338" y="3225800"/>
          <p14:tracePt t="59684" x="2151063" y="3225800"/>
          <p14:tracePt t="59689" x="2095500" y="3225800"/>
          <p14:tracePt t="59699" x="2062163" y="3225800"/>
          <p14:tracePt t="59704" x="2041525" y="3225800"/>
          <p14:tracePt t="59708" x="2012950" y="3225800"/>
          <p14:tracePt t="59717" x="2000250" y="3225800"/>
          <p14:tracePt t="59723" x="1993900" y="3225800"/>
          <p14:tracePt t="59728" x="1979613" y="3225800"/>
          <p14:tracePt t="59734" x="1973263" y="3225800"/>
          <p14:tracePt t="59738" x="1965325" y="3225800"/>
          <p14:tracePt t="59758" x="1958975" y="3225800"/>
          <p14:tracePt t="59773" x="1952625" y="3225800"/>
          <p14:tracePt t="59780" x="1944688" y="3225800"/>
          <p14:tracePt t="59784" x="1931988" y="3225800"/>
          <p14:tracePt t="59788" x="1917700" y="3225800"/>
          <p14:tracePt t="59800" x="1890713" y="3225800"/>
          <p14:tracePt t="59804" x="1876425" y="3225800"/>
          <p14:tracePt t="59808" x="1855788" y="3225800"/>
          <p14:tracePt t="59818" x="1822450" y="3219450"/>
          <p14:tracePt t="59823" x="1808163" y="3219450"/>
          <p14:tracePt t="59829" x="1793875" y="3205163"/>
          <p14:tracePt t="59834" x="1781175" y="3205163"/>
          <p14:tracePt t="59843" x="1773238" y="3205163"/>
          <p14:tracePt t="59849" x="1766888" y="3205163"/>
          <p14:tracePt t="59854" x="1754188" y="3205163"/>
          <p14:tracePt t="59858" x="1754188" y="3198813"/>
          <p14:tracePt t="59868" x="1739900" y="3198813"/>
          <p14:tracePt t="59873" x="1725613" y="3198813"/>
          <p14:tracePt t="59879" x="1684338" y="3190875"/>
          <p14:tracePt t="59884" x="1651000" y="3163888"/>
          <p14:tracePt t="59905" x="1493838" y="3101975"/>
          <p14:tracePt t="59908" x="1431925" y="3060700"/>
          <p14:tracePt t="59920" x="1384300" y="3033713"/>
          <p14:tracePt t="59923" x="1349375" y="3006725"/>
          <p14:tracePt t="59929" x="1322388" y="2971800"/>
          <p14:tracePt t="59935" x="1301750" y="2959100"/>
          <p14:tracePt t="59944" x="1287463" y="2930525"/>
          <p14:tracePt t="59950" x="1266825" y="2917825"/>
          <p14:tracePt t="59955" x="1260475" y="2897188"/>
          <p14:tracePt t="59958" x="1254125" y="2882900"/>
          <p14:tracePt t="59969" x="1246188" y="2870200"/>
          <p14:tracePt t="59973" x="1233488" y="2862263"/>
          <p14:tracePt t="59982" x="1233488" y="2849563"/>
          <p14:tracePt t="59988" x="1233488" y="2835275"/>
          <p14:tracePt t="59994" x="1233488" y="2828925"/>
          <p14:tracePt t="60000" x="1233488" y="2820988"/>
          <p14:tracePt t="60004" x="1233488" y="2814638"/>
          <p14:tracePt t="60024" x="1233488" y="2808288"/>
          <p14:tracePt t="60032" x="1233488" y="2801938"/>
          <p14:tracePt t="60039" x="1233488" y="2794000"/>
          <p14:tracePt t="60044" x="1233488" y="2767013"/>
          <p14:tracePt t="60050" x="1246188" y="2725738"/>
          <p14:tracePt t="60056" x="1246188" y="2671763"/>
          <p14:tracePt t="60066" x="1254125" y="2622550"/>
          <p14:tracePt t="60070" x="1254125" y="2581275"/>
          <p14:tracePt t="60074" x="1254125" y="2547938"/>
          <p14:tracePt t="60086" x="1254125" y="2513013"/>
          <p14:tracePt t="60089" x="1254125" y="2438400"/>
          <p14:tracePt t="60095" x="1254125" y="2355850"/>
          <p14:tracePt t="60102" x="1233488" y="2287588"/>
          <p14:tracePt t="60110" x="1233488" y="2239963"/>
          <p14:tracePt t="60116" x="1233488" y="2184400"/>
          <p14:tracePt t="60120" x="1233488" y="2171700"/>
          <p14:tracePt t="60125" x="1233488" y="2143125"/>
          <p14:tracePt t="60135" x="1239838" y="2130425"/>
          <p14:tracePt t="60140" x="1239838" y="2122488"/>
          <p14:tracePt t="60145" x="1246188" y="2116138"/>
          <p14:tracePt t="60151" x="1246188" y="2109788"/>
          <p14:tracePt t="60160" x="1254125" y="2095500"/>
          <p14:tracePt t="60166" x="1266825" y="2074863"/>
          <p14:tracePt t="60172" x="1281113" y="2062163"/>
          <p14:tracePt t="60175" x="1287463" y="2041525"/>
          <p14:tracePt t="60185" x="1308100" y="2027238"/>
          <p14:tracePt t="60190" x="1328738" y="2012950"/>
          <p14:tracePt t="60197" x="1355725" y="1992313"/>
          <p14:tracePt t="60211" x="1438275" y="1938338"/>
          <p14:tracePt t="60216" x="1485900" y="1903413"/>
          <p14:tracePt t="60226" x="1533525" y="1890713"/>
          <p14:tracePt t="60236" x="1636713" y="1849438"/>
          <p14:tracePt t="60240" x="1698625" y="1843088"/>
          <p14:tracePt t="60246" x="1719263" y="1843088"/>
          <p14:tracePt t="60255" x="1773238" y="1843088"/>
          <p14:tracePt t="60261" x="1801813" y="1843088"/>
          <p14:tracePt t="60267" x="1849438" y="1849438"/>
          <p14:tracePt t="60275" x="1870075" y="1855788"/>
          <p14:tracePt t="60287" x="1903413" y="1870075"/>
          <p14:tracePt t="60291" x="1938338" y="1890713"/>
          <p14:tracePt t="60300" x="1979613" y="1924050"/>
          <p14:tracePt t="60306" x="2006600" y="1944688"/>
          <p14:tracePt t="60311" x="2027238" y="1965325"/>
          <p14:tracePt t="60317" x="2047875" y="2000250"/>
          <p14:tracePt t="60328" x="2074863" y="2020888"/>
          <p14:tracePt t="60335" x="2136775" y="2089150"/>
          <p14:tracePt t="60340" x="2163763" y="2136775"/>
          <p14:tracePt t="60361" x="2260600" y="2239963"/>
          <p14:tracePt t="60378" x="2322513" y="2314575"/>
          <p14:tracePt t="60382" x="2349500" y="2349500"/>
          <p14:tracePt t="60390" x="2376488" y="2370138"/>
          <p14:tracePt t="60407" x="2432050" y="2444750"/>
          <p14:tracePt t="60418" x="2452688" y="2471738"/>
          <p14:tracePt t="60422" x="2473325" y="2513013"/>
          <p14:tracePt t="60426" x="2486025" y="2541588"/>
          <p14:tracePt t="60432" x="2493963" y="2562225"/>
          <p14:tracePt t="60441" x="2500313" y="2595563"/>
          <p14:tracePt t="60451" x="2527300" y="2630488"/>
          <p14:tracePt t="60458" x="2527300" y="2643188"/>
          <p14:tracePt t="60467" x="2527300" y="2663825"/>
          <p14:tracePt t="60472" x="2527300" y="2678113"/>
          <p14:tracePt t="60476" x="2513013" y="2690813"/>
          <p14:tracePt t="60488" x="2513013" y="2698750"/>
          <p14:tracePt t="60494" x="2513013" y="2705100"/>
          <p14:tracePt t="60502" x="2493963" y="2732088"/>
          <p14:tracePt t="60512" x="2473325" y="2752725"/>
          <p14:tracePt t="60517" x="2459038" y="2787650"/>
          <p14:tracePt t="60522" x="2417763" y="2862263"/>
          <p14:tracePt t="60526" x="2382838" y="2938463"/>
          <p14:tracePt t="60537" x="2355850" y="3006725"/>
          <p14:tracePt t="60543" x="2308225" y="3095625"/>
          <p14:tracePt t="60551" x="2254250" y="3252788"/>
          <p14:tracePt t="60562" x="2225675" y="3314700"/>
          <p14:tracePt t="60568" x="2205038" y="3376613"/>
          <p14:tracePt t="60573" x="2198688" y="3417888"/>
          <p14:tracePt t="60577" x="2178050" y="3451225"/>
          <p14:tracePt t="60590" x="2171700" y="3465513"/>
          <p14:tracePt t="60592" x="2163763" y="3479800"/>
          <p14:tracePt t="60602" x="2136775" y="3513138"/>
          <p14:tracePt t="60612" x="2130425" y="3513138"/>
          <p14:tracePt t="60623" x="2116138" y="3513138"/>
          <p14:tracePt t="60626" x="2109788" y="3513138"/>
          <p14:tracePt t="60636" x="2095500" y="3513138"/>
          <p14:tracePt t="60641" x="2074863" y="3513138"/>
          <p14:tracePt t="60652" x="2041525" y="3500438"/>
          <p14:tracePt t="60662" x="2000250" y="3500438"/>
          <p14:tracePt t="60668" x="1979613" y="3500438"/>
          <p14:tracePt t="60671" x="1958975" y="3500438"/>
          <p14:tracePt t="60678" x="1944688" y="3500438"/>
          <p14:tracePt t="60686" x="1911350" y="3500438"/>
          <p14:tracePt t="60691" x="1897063" y="3500438"/>
          <p14:tracePt t="60699" x="1890713" y="3500438"/>
          <p14:tracePt t="60703" x="1884363" y="3500438"/>
          <p14:tracePt t="60713" x="1876425" y="3500438"/>
          <p14:tracePt t="60718" x="1863725" y="3500438"/>
          <p14:tracePt t="60722" x="1849438" y="3500438"/>
          <p14:tracePt t="60727" x="1835150" y="3492500"/>
          <p14:tracePt t="60737" x="1822450" y="3492500"/>
          <p14:tracePt t="60741" x="1787525" y="3486150"/>
          <p14:tracePt t="60749" x="1754188" y="3471863"/>
          <p14:tracePt t="60753" x="1698625" y="3451225"/>
          <p14:tracePt t="60767" x="1589088" y="3390900"/>
          <p14:tracePt t="60771" x="1541463" y="3376613"/>
          <p14:tracePt t="60777" x="1493838" y="3341688"/>
          <p14:tracePt t="60787" x="1458913" y="3314700"/>
          <p14:tracePt t="60792" x="1438275" y="3300413"/>
          <p14:tracePt t="60798" x="1411288" y="3281363"/>
          <p14:tracePt t="60807" x="1397000" y="3267075"/>
          <p14:tracePt t="60818" x="1370013" y="3225800"/>
          <p14:tracePt t="60824" x="1343025" y="3205163"/>
          <p14:tracePt t="60833" x="1322388" y="3157538"/>
          <p14:tracePt t="60838" x="1308100" y="3109913"/>
          <p14:tracePt t="60842" x="1274763" y="3033713"/>
          <p14:tracePt t="60849" x="1246188" y="2979738"/>
          <p14:tracePt t="60857" x="1212850" y="2890838"/>
          <p14:tracePt t="60868" x="1157288" y="2732088"/>
          <p14:tracePt t="60874" x="1130300" y="2671763"/>
          <p14:tracePt t="60883" x="1109663" y="2609850"/>
          <p14:tracePt t="60888" x="1089025" y="2562225"/>
          <p14:tracePt t="60892" x="1082675" y="2520950"/>
          <p14:tracePt t="60904" x="1074738" y="2471738"/>
          <p14:tracePt t="60909" x="1062038" y="2432050"/>
          <p14:tracePt t="60918" x="1047750" y="2397125"/>
          <p14:tracePt t="60928" x="1047750" y="2370138"/>
          <p14:tracePt t="60938" x="1047750" y="2362200"/>
          <p14:tracePt t="60942" x="1047750" y="2355850"/>
          <p14:tracePt t="60952" x="1047750" y="2349500"/>
          <p14:tracePt t="60957" x="1047750" y="2341563"/>
          <p14:tracePt t="60966" x="1054100" y="2341563"/>
          <p14:tracePt t="60973" x="1068388" y="2308225"/>
          <p14:tracePt t="60979" x="1109663" y="2246313"/>
          <p14:tracePt t="60984" x="1192213" y="2136775"/>
          <p14:tracePt t="60989" x="1293813" y="1979613"/>
          <p14:tracePt t="60998" x="1363663" y="1876425"/>
          <p14:tracePt t="61003" x="1431925" y="1801813"/>
          <p14:tracePt t="61007" x="1458913" y="1766888"/>
          <p14:tracePt t="61016" x="1493838" y="1739900"/>
          <p14:tracePt t="61022" x="1506538" y="1725613"/>
          <p14:tracePt t="61028" x="1541463" y="1704975"/>
          <p14:tracePt t="61034" x="1609725" y="1698625"/>
          <p14:tracePt t="61043" x="1657350" y="1677988"/>
          <p14:tracePt t="61049" x="1712913" y="1677988"/>
          <p14:tracePt t="61053" x="1746250" y="1677988"/>
          <p14:tracePt t="61058" x="1787525" y="1677988"/>
          <p14:tracePt t="61068" x="1835150" y="1698625"/>
          <p14:tracePt t="61073" x="1917700" y="1733550"/>
          <p14:tracePt t="61082" x="1993900" y="1773238"/>
          <p14:tracePt t="61088" x="2082800" y="1808163"/>
          <p14:tracePt t="61093" x="2151063" y="1849438"/>
          <p14:tracePt t="61098" x="2254250" y="1903413"/>
          <p14:tracePt t="61105" x="2343150" y="1952625"/>
          <p14:tracePt t="61114" x="2403475" y="1973263"/>
          <p14:tracePt t="61119" x="2452688" y="2006600"/>
          <p14:tracePt t="61123" x="2513013" y="2047875"/>
          <p14:tracePt t="61131" x="2562225" y="2068513"/>
          <p14:tracePt t="61138" x="2609850" y="2109788"/>
          <p14:tracePt t="61143" x="2616200" y="2116138"/>
          <p14:tracePt t="61149" x="2622550" y="2122488"/>
          <p14:tracePt t="61165" x="2630488" y="2122488"/>
          <p14:tracePt t="61170" x="2630488" y="2130425"/>
          <p14:tracePt t="61185" x="2630488" y="2136775"/>
          <p14:tracePt t="61189" x="2630488" y="2157413"/>
          <p14:tracePt t="61193" x="2636838" y="2212975"/>
          <p14:tracePt t="61200" x="2657475" y="2293938"/>
          <p14:tracePt t="61208" x="2692400" y="2397125"/>
          <p14:tracePt t="61215" x="2713038" y="2492375"/>
          <p14:tracePt t="61220" x="2719388" y="2589213"/>
          <p14:tracePt t="61223" x="2733675" y="2684463"/>
          <p14:tracePt t="61234" x="2746375" y="2773363"/>
          <p14:tracePt t="61238" x="2752725" y="2870200"/>
          <p14:tracePt t="61244" x="2752725" y="2938463"/>
          <p14:tracePt t="61254" x="2752725" y="3021013"/>
          <p14:tracePt t="61258" x="2752725" y="3060700"/>
          <p14:tracePt t="61265" x="2752725" y="3122613"/>
          <p14:tracePt t="61269" x="2746375" y="3151188"/>
          <p14:tracePt t="61285" x="2725738" y="3225800"/>
          <p14:tracePt t="61289" x="2713038" y="3260725"/>
          <p14:tracePt t="61294" x="2684463" y="3287713"/>
          <p14:tracePt t="61304" x="2678113" y="3308350"/>
          <p14:tracePt t="61309" x="2663825" y="3341688"/>
          <p14:tracePt t="61315" x="2657475" y="3362325"/>
          <p14:tracePt t="61321" x="2636838" y="3382963"/>
          <p14:tracePt t="61335" x="2603500" y="3438525"/>
          <p14:tracePt t="61339" x="2574925" y="3459163"/>
          <p14:tracePt t="61344" x="2554288" y="3479800"/>
          <p14:tracePt t="61354" x="2500313" y="3521075"/>
          <p14:tracePt t="61359" x="2479675" y="3533775"/>
          <p14:tracePt t="61365" x="2438400" y="3554413"/>
          <p14:tracePt t="61371" x="2403475" y="3575050"/>
          <p14:tracePt t="61384" x="2349500" y="3595688"/>
          <p14:tracePt t="61389" x="2335213" y="3602038"/>
          <p14:tracePt t="61397" x="2322513" y="3602038"/>
          <p14:tracePt t="61406" x="2308225" y="3602038"/>
          <p14:tracePt t="61409" x="2301875" y="3602038"/>
          <p14:tracePt t="61415" x="2287588" y="3602038"/>
          <p14:tracePt t="61432" x="2281238" y="3602038"/>
          <p14:tracePt t="61439" x="2273300" y="3602038"/>
          <p14:tracePt t="61444" x="2260600" y="3602038"/>
          <p14:tracePt t="61454" x="2246313" y="3602038"/>
          <p14:tracePt t="61460" x="2212975" y="3602038"/>
          <p14:tracePt t="61465" x="2192338" y="3602038"/>
          <p14:tracePt t="61469" x="2163763" y="3602038"/>
          <p14:tracePt t="61484" x="2074863" y="3589338"/>
          <p14:tracePt t="61490" x="2020888" y="3560763"/>
          <p14:tracePt t="61498" x="1958975" y="3554413"/>
          <p14:tracePt t="61504" x="1917700" y="3548063"/>
          <p14:tracePt t="61511" x="1870075" y="3533775"/>
          <p14:tracePt t="61516" x="1828800" y="3521075"/>
          <p14:tracePt t="61526" x="1781175" y="3500438"/>
          <p14:tracePt t="61534" x="1719263" y="3444875"/>
          <p14:tracePt t="61541" x="1684338" y="3430588"/>
          <p14:tracePt t="61548" x="1651000" y="3409950"/>
          <p14:tracePt t="61555" x="1630363" y="3390900"/>
          <p14:tracePt t="61560" x="1582738" y="3362325"/>
          <p14:tracePt t="61565" x="1554163" y="3341688"/>
          <p14:tracePt t="61571" x="1527175" y="3328988"/>
          <p14:tracePt t="61581" x="1500188" y="3308350"/>
          <p14:tracePt t="61591" x="1444625" y="3267075"/>
          <p14:tracePt t="61598" x="1417638" y="3225800"/>
          <p14:tracePt t="61605" x="1403350" y="3205163"/>
          <p14:tracePt t="61619" x="1376363" y="3190875"/>
          <p14:tracePt t="61621" x="1343025" y="3143250"/>
          <p14:tracePt t="61625" x="1322388" y="3095625"/>
          <p14:tracePt t="61632" x="1301750" y="3041650"/>
          <p14:tracePt t="61637" x="1287463" y="2979738"/>
          <p14:tracePt t="61640" x="1254125" y="2903538"/>
          <p14:tracePt t="61651" x="1239838" y="2835275"/>
          <p14:tracePt t="61655" x="1233488" y="2794000"/>
          <p14:tracePt t="61661" x="1233488" y="2732088"/>
          <p14:tracePt t="61667" x="1225550" y="2690813"/>
          <p14:tracePt t="61675" x="1225550" y="2657475"/>
          <p14:tracePt t="61682" x="1219200" y="2636838"/>
          <p14:tracePt t="61687" x="1219200" y="2616200"/>
          <p14:tracePt t="61690" x="1219200" y="2595563"/>
          <p14:tracePt t="61701" x="1219200" y="2589213"/>
          <p14:tracePt t="61705" x="1219200" y="2574925"/>
          <p14:tracePt t="61710" x="1225550" y="2568575"/>
          <p14:tracePt t="61720" x="1225550" y="2562225"/>
          <p14:tracePt t="61731" x="1225550" y="2554288"/>
          <p14:tracePt t="61735" x="1246188" y="2520950"/>
          <p14:tracePt t="61752" x="1343025" y="2370138"/>
          <p14:tracePt t="61755" x="1397000" y="2281238"/>
          <p14:tracePt t="61769" x="1423988" y="2232025"/>
          <p14:tracePt t="61771" x="1452563" y="2198688"/>
          <p14:tracePt t="61776" x="1465263" y="2184400"/>
          <p14:tracePt t="61781" x="1479550" y="2163763"/>
          <p14:tracePt t="61787" x="1493838" y="2151063"/>
          <p14:tracePt t="61798" x="1520825" y="2130425"/>
          <p14:tracePt t="61803" x="1554163" y="2122488"/>
          <p14:tracePt t="61807" x="1574800" y="2116138"/>
          <p14:tracePt t="61814" x="1589088" y="2109788"/>
          <p14:tracePt t="61820" x="1603375" y="2109788"/>
          <p14:tracePt t="61828" x="1616075" y="2109788"/>
          <p14:tracePt t="61833" x="1624013" y="2109788"/>
          <p14:tracePt t="61848" x="1630363" y="2109788"/>
          <p14:tracePt t="61852" x="1636713" y="2109788"/>
          <p14:tracePt t="61856" x="1644650" y="2109788"/>
          <p14:tracePt t="61871" x="1657350" y="2109788"/>
          <p14:tracePt t="61885" x="1692275" y="2116138"/>
          <p14:tracePt t="61891" x="1698625" y="2122488"/>
          <p14:tracePt t="61898" x="1712913" y="2122488"/>
          <p14:tracePt t="61903" x="1719263" y="2136775"/>
          <p14:tracePt t="61906" x="1725613" y="2143125"/>
          <p14:tracePt t="61919" x="1746250" y="2157413"/>
          <p14:tracePt t="61921" x="1766888" y="2184400"/>
          <p14:tracePt t="61927" x="1781175" y="2219325"/>
          <p14:tracePt t="61933" x="1808163" y="2239963"/>
          <p14:tracePt t="61942" x="1843088" y="2266950"/>
          <p14:tracePt t="61948" x="1863725" y="2314575"/>
          <p14:tracePt t="61954" x="1876425" y="2349500"/>
          <p14:tracePt t="61966" x="1911350" y="2411413"/>
          <p14:tracePt t="61971" x="1917700" y="2438400"/>
          <p14:tracePt t="64455" x="1924050" y="2459038"/>
          <p14:tracePt t="64461" x="1944688" y="2479675"/>
          <p14:tracePt t="64471" x="1952625" y="2513013"/>
          <p14:tracePt t="64482" x="1973263" y="2547938"/>
          <p14:tracePt t="64486" x="1979613" y="2562225"/>
          <p14:tracePt t="64498" x="1979613" y="2568575"/>
          <p14:tracePt t="64501" x="1993900" y="2581275"/>
          <p14:tracePt t="64514" x="1993900" y="2589213"/>
          <p14:tracePt t="64546" x="1993900" y="2595563"/>
          <p14:tracePt t="64551" x="1993900" y="2609850"/>
          <p14:tracePt t="64557" x="2000250" y="2630488"/>
          <p14:tracePt t="64563" x="2000250" y="2651125"/>
          <p14:tracePt t="64571" x="2006600" y="2678113"/>
          <p14:tracePt t="64579" x="2006600" y="2698750"/>
          <p14:tracePt t="64583" x="2006600" y="2725738"/>
          <p14:tracePt t="64585" x="2006600" y="2752725"/>
          <p14:tracePt t="64595" x="2006600" y="2760663"/>
          <p14:tracePt t="64600" x="2000250" y="2773363"/>
          <p14:tracePt t="64605" x="2000250" y="2801938"/>
          <p14:tracePt t="64611" x="2000250" y="2814638"/>
          <p14:tracePt t="64620" x="1985963" y="2820988"/>
          <p14:tracePt t="64630" x="1979613" y="2820988"/>
          <p14:tracePt t="64635" x="1979613" y="2828925"/>
          <p14:tracePt t="64655" x="1973263" y="2828925"/>
          <p14:tracePt t="64680" x="1973263" y="2841625"/>
          <p14:tracePt t="64685" x="1965325" y="2849563"/>
          <p14:tracePt t="64695" x="1958975" y="2876550"/>
          <p14:tracePt t="64699" x="1958975" y="2897188"/>
          <p14:tracePt t="64705" x="1952625" y="2911475"/>
          <p14:tracePt t="64712" x="1938338" y="2944813"/>
          <p14:tracePt t="64720" x="1938338" y="2959100"/>
          <p14:tracePt t="64727" x="1938338" y="2965450"/>
          <p14:tracePt t="64730" x="1938338" y="2971800"/>
          <p14:tracePt t="64735" x="1938338" y="2979738"/>
          <p14:tracePt t="64745" x="1938338" y="2986088"/>
          <p14:tracePt t="64755" x="1938338" y="3000375"/>
          <p14:tracePt t="64765" x="1938338" y="3006725"/>
          <p14:tracePt t="64770" x="1938338" y="3013075"/>
          <p14:tracePt t="64792" x="1944688" y="3021013"/>
          <p14:tracePt t="64796" x="1965325" y="3027363"/>
          <p14:tracePt t="64802" x="2006600" y="3041650"/>
          <p14:tracePt t="64808" x="2041525" y="3048000"/>
          <p14:tracePt t="64817" x="2089150" y="3074988"/>
          <p14:tracePt t="64822" x="2109788" y="3089275"/>
          <p14:tracePt t="64829" x="2143125" y="3095625"/>
          <p14:tracePt t="64834" x="2198688" y="3101975"/>
          <p14:tracePt t="64848" x="2301875" y="3109913"/>
          <p14:tracePt t="64852" x="2335213" y="3122613"/>
          <p14:tracePt t="64858" x="2376488" y="3130550"/>
          <p14:tracePt t="64868" x="2417763" y="3130550"/>
          <p14:tracePt t="64872" x="2479675" y="3136900"/>
          <p14:tracePt t="64878" x="2533650" y="3136900"/>
          <p14:tracePt t="64885" x="2562225" y="3136900"/>
          <p14:tracePt t="64899" x="2651125" y="3151188"/>
          <p14:tracePt t="64903" x="2678113" y="3151188"/>
          <p14:tracePt t="64908" x="2733675" y="3163888"/>
          <p14:tracePt t="64917" x="2752725" y="3163888"/>
          <p14:tracePt t="64924" x="2794000" y="3163888"/>
          <p14:tracePt t="64929" x="2808288" y="3170238"/>
          <p14:tracePt t="64938" x="2843213" y="3170238"/>
          <p14:tracePt t="64948" x="2882900" y="3170238"/>
          <p14:tracePt t="64953" x="2897188" y="3170238"/>
          <p14:tracePt t="64963" x="2903538" y="3170238"/>
          <p14:tracePt t="64968" x="2924175" y="3170238"/>
          <p14:tracePt t="64973" x="2932113" y="3170238"/>
          <p14:tracePt t="64979" x="2938463" y="3170238"/>
          <p14:tracePt t="65053" x="2938463" y="3178175"/>
          <p14:tracePt t="65063" x="2944813" y="3178175"/>
          <p14:tracePt t="65068" x="2959100" y="3190875"/>
          <p14:tracePt t="65075" x="2973388" y="3198813"/>
          <p14:tracePt t="65079" x="3000375" y="3211513"/>
          <p14:tracePt t="65089" x="3000375" y="3219450"/>
          <p14:tracePt t="65095" x="3013075" y="3232150"/>
          <p14:tracePt t="65100" x="3013075" y="3240088"/>
          <p14:tracePt t="65103" x="3021013" y="3246438"/>
          <p14:tracePt t="65115" x="3027363" y="3252788"/>
          <p14:tracePt t="65124" x="3033713" y="3252788"/>
          <p14:tracePt t="65139" x="3041650" y="3260725"/>
          <p14:tracePt t="65160" x="3054350" y="3267075"/>
          <p14:tracePt t="65169" x="3054350" y="3273425"/>
          <p14:tracePt t="65184" x="3054350" y="3281363"/>
          <p14:tracePt t="65188" x="3062288" y="3308350"/>
          <p14:tracePt t="65196" x="3082925" y="3328988"/>
          <p14:tracePt t="65204" x="3089275" y="3370263"/>
          <p14:tracePt t="65214" x="3130550" y="3430588"/>
          <p14:tracePt t="65218" x="3151188" y="3479800"/>
          <p14:tracePt t="65229" x="3171825" y="3500438"/>
          <p14:tracePt t="65234" x="3184525" y="3527425"/>
          <p14:tracePt t="65239" x="3219450" y="3548063"/>
          <p14:tracePt t="65249" x="3232150" y="3554413"/>
          <p14:tracePt t="65253" x="3240088" y="3560763"/>
          <p14:tracePt t="65265" x="3260725" y="3568700"/>
          <p14:tracePt t="65280" x="3281363" y="3568700"/>
          <p14:tracePt t="65283" x="3287713" y="3568700"/>
          <p14:tracePt t="65290" x="3294063" y="3568700"/>
          <p14:tracePt t="65299" x="3308350" y="3560763"/>
          <p14:tracePt t="65313" x="3314700" y="3554413"/>
          <p14:tracePt t="65319" x="3322638" y="3548063"/>
          <p14:tracePt t="65324" x="3328988" y="3540125"/>
          <p14:tracePt t="65331" x="3328988" y="3533775"/>
          <p14:tracePt t="65334" x="3328988" y="3527425"/>
          <p14:tracePt t="65345" x="3343275" y="3527425"/>
          <p14:tracePt t="65349" x="3343275" y="3521075"/>
          <p14:tracePt t="65355" x="3343275" y="3513138"/>
          <p14:tracePt t="65361" x="3343275" y="3506788"/>
          <p14:tracePt t="65370" x="3343275" y="3500438"/>
          <p14:tracePt t="65384" x="3343275" y="3492500"/>
          <p14:tracePt t="65395" x="3343275" y="3471863"/>
          <p14:tracePt t="65398" x="3343275" y="3465513"/>
          <p14:tracePt t="65404" x="3343275" y="3444875"/>
          <p14:tracePt t="65411" x="3343275" y="3430588"/>
          <p14:tracePt t="65420" x="3343275" y="3382963"/>
          <p14:tracePt t="65429" x="3328988" y="3294063"/>
          <p14:tracePt t="65430" x="3294063" y="3184525"/>
          <p14:tracePt t="65439" x="3260725" y="3048000"/>
          <p14:tracePt t="65446" x="3184525" y="2876550"/>
          <p14:tracePt t="65450" x="3109913" y="2746375"/>
          <p14:tracePt t="65455" x="3021013" y="2601913"/>
          <p14:tracePt t="65467" x="2938463" y="2500313"/>
          <p14:tracePt t="65470" x="2876550" y="2424113"/>
          <p14:tracePt t="65477" x="2814638" y="2382838"/>
          <p14:tracePt t="65482" x="2773363" y="2335213"/>
          <p14:tracePt t="65502" x="2713038" y="2293938"/>
          <p14:tracePt t="65505" x="2705100" y="2293938"/>
          <p14:tracePt t="65514" x="2698750" y="2293938"/>
          <p14:tracePt t="65530" x="2698750" y="2301875"/>
          <p14:tracePt t="65541" x="2698750" y="2308225"/>
          <p14:tracePt t="65546" x="2698750" y="2314575"/>
          <p14:tracePt t="65550" x="2698750" y="2322513"/>
          <p14:tracePt t="65554" x="2698750" y="2328863"/>
          <p14:tracePt t="65564" x="2698750" y="2335213"/>
          <p14:tracePt t="65570" x="2698750" y="2349500"/>
          <p14:tracePt t="65578" x="2705100" y="2349500"/>
          <p14:tracePt t="65596" x="2713038" y="2355850"/>
          <p14:tracePt t="65604" x="2719388" y="2355850"/>
          <p14:tracePt t="65615" x="2733675" y="2355850"/>
          <p14:tracePt t="65620" x="2787650" y="2355850"/>
          <p14:tracePt t="65628" x="2828925" y="2355850"/>
          <p14:tracePt t="65635" x="2882900" y="2355850"/>
          <p14:tracePt t="65640" x="2944813" y="2349500"/>
          <p14:tracePt t="65647" x="2973388" y="2349500"/>
          <p14:tracePt t="65650" x="2992438" y="2349500"/>
          <p14:tracePt t="65670" x="3054350" y="2328863"/>
          <p14:tracePt t="65680" x="3068638" y="2328863"/>
          <p14:tracePt t="65685" x="3074988" y="2322513"/>
          <p14:tracePt t="65696" x="3095625" y="2322513"/>
          <p14:tracePt t="65705" x="3103563" y="2314575"/>
          <p14:tracePt t="65711" x="3109913" y="2314575"/>
          <p14:tracePt t="65721" x="3116263" y="2314575"/>
          <p14:tracePt t="65731" x="3122613" y="2314575"/>
          <p14:tracePt t="65735" x="3122613" y="2308225"/>
          <p14:tracePt t="65741" x="3130550" y="2308225"/>
          <p14:tracePt t="65747" x="3151188" y="2301875"/>
          <p14:tracePt t="65756" x="3171825" y="2293938"/>
          <p14:tracePt t="65762" x="3192463" y="2273300"/>
          <p14:tracePt t="65766" x="3225800" y="2260600"/>
          <p14:tracePt t="65781" x="3260725" y="2252663"/>
          <p14:tracePt t="65789" x="3267075" y="2246313"/>
          <p14:tracePt t="65793" x="3281363" y="2246313"/>
          <p14:tracePt t="65802" x="3281363" y="2239963"/>
          <p14:tracePt t="65805" x="3294063" y="2239963"/>
          <p14:tracePt t="65811" x="3302000" y="2239963"/>
          <p14:tracePt t="65879" x="3302000" y="2246313"/>
          <p14:tracePt t="65894" x="3287713" y="2246313"/>
          <p14:tracePt t="65899" x="3287713" y="2252663"/>
          <p14:tracePt t="65914" x="3287713" y="2266950"/>
          <p14:tracePt t="65934" x="3281363" y="2266950"/>
          <p14:tracePt t="65944" x="3281363" y="2273300"/>
          <p14:tracePt t="65964" x="3281363" y="2281238"/>
          <p14:tracePt t="65978" x="3273425" y="2287588"/>
          <p14:tracePt t="66004" x="3273425" y="2293938"/>
          <p14:tracePt t="66029" x="3273425" y="2301875"/>
          <p14:tracePt t="66039" x="3267075" y="2301875"/>
          <p14:tracePt t="66049" x="3267075" y="2308225"/>
          <p14:tracePt t="66059" x="3267075" y="2322513"/>
          <p14:tracePt t="66064" x="3267075" y="2349500"/>
          <p14:tracePt t="66076" x="3252788" y="2370138"/>
          <p14:tracePt t="66080" x="3246438" y="2411413"/>
          <p14:tracePt t="66085" x="3240088" y="2444750"/>
          <p14:tracePt t="66092" x="3232150" y="2465388"/>
          <p14:tracePt t="66100" x="3232150" y="2506663"/>
          <p14:tracePt t="66106" x="3219450" y="2527300"/>
          <p14:tracePt t="66110" x="3213100" y="2541588"/>
          <p14:tracePt t="66116" x="3205163" y="2574925"/>
          <p14:tracePt t="66127" x="3192463" y="2595563"/>
          <p14:tracePt t="66130" x="3178175" y="2643188"/>
          <p14:tracePt t="66136" x="3171825" y="2671763"/>
          <p14:tracePt t="66143" x="3151188" y="2732088"/>
          <p14:tracePt t="66150" x="3130550" y="2767013"/>
          <p14:tracePt t="66156" x="3116263" y="2828925"/>
          <p14:tracePt t="66161" x="3103563" y="2849563"/>
          <p14:tracePt t="66166" x="3095625" y="2870200"/>
          <p14:tracePt t="66177" x="3082925" y="2903538"/>
          <p14:tracePt t="66181" x="3082925" y="2924175"/>
          <p14:tracePt t="66186" x="3074988" y="2938463"/>
          <p14:tracePt t="66192" x="3068638" y="2951163"/>
          <p14:tracePt t="66201" x="3068638" y="2986088"/>
          <p14:tracePt t="66206" x="3054350" y="3000375"/>
          <p14:tracePt t="66212" x="3048000" y="3013075"/>
          <p14:tracePt t="66221" x="3048000" y="3021013"/>
          <p14:tracePt t="66227" x="3041650" y="3027363"/>
          <p14:tracePt t="66237" x="3033713" y="3041650"/>
          <p14:tracePt t="66251" x="3033713" y="3048000"/>
          <p14:tracePt t="66261" x="3027363" y="3048000"/>
          <p14:tracePt t="66272" x="3027363" y="3060700"/>
          <p14:tracePt t="66277" x="3021013" y="3074988"/>
          <p14:tracePt t="66281" x="3013075" y="3089275"/>
          <p14:tracePt t="66287" x="3006725" y="3109913"/>
          <p14:tracePt t="66296" x="3006725" y="3116263"/>
          <p14:tracePt t="66301" x="3006725" y="3130550"/>
          <p14:tracePt t="66309" x="3000375" y="3136900"/>
          <p14:tracePt t="66316" x="3000375" y="3143250"/>
          <p14:tracePt t="66321" x="2986088" y="3151188"/>
          <p14:tracePt t="66327" x="2986088" y="3157538"/>
          <p14:tracePt t="66342" x="2979738" y="3157538"/>
          <p14:tracePt t="66352" x="2973388" y="3170238"/>
          <p14:tracePt t="66367" x="2973388" y="3178175"/>
          <p14:tracePt t="66417" x="2965450" y="3178175"/>
          <p14:tracePt t="66422" x="2952750" y="3178175"/>
          <p14:tracePt t="66431" x="2938463" y="3178175"/>
          <p14:tracePt t="66437" x="2897188" y="3178175"/>
          <p14:tracePt t="66443" x="2876550" y="3178175"/>
          <p14:tracePt t="66447" x="2835275" y="3178175"/>
          <p14:tracePt t="66459" x="2801938" y="3178175"/>
          <p14:tracePt t="66461" x="2760663" y="3178175"/>
          <p14:tracePt t="66467" x="2725738" y="3157538"/>
          <p14:tracePt t="66472" x="2705100" y="3157538"/>
          <p14:tracePt t="66481" x="2663825" y="3143250"/>
          <p14:tracePt t="66486" x="2636838" y="3136900"/>
          <p14:tracePt t="66493" x="2595563" y="3116263"/>
          <p14:tracePt t="66503" x="2562225" y="3089275"/>
          <p14:tracePt t="66509" x="2533650" y="3041650"/>
          <p14:tracePt t="66513" x="2479675" y="3006725"/>
          <p14:tracePt t="66517" x="2432050" y="2938463"/>
          <p14:tracePt t="66528" x="2363788" y="2862263"/>
          <p14:tracePt t="66532" x="2314575" y="2801938"/>
          <p14:tracePt t="66537" x="2233613" y="2725738"/>
          <p14:tracePt t="66542" x="2171700" y="2671763"/>
          <p14:tracePt t="66552" x="2109788" y="2609850"/>
          <p14:tracePt t="66559" x="2047875" y="2568575"/>
          <p14:tracePt t="66562" x="2006600" y="2506663"/>
          <p14:tracePt t="66572" x="1958975" y="2479675"/>
          <p14:tracePt t="66577" x="1917700" y="2438400"/>
          <p14:tracePt t="66582" x="1903413" y="2424113"/>
          <p14:tracePt t="66588" x="1876425" y="2417763"/>
          <p14:tracePt t="66597" x="1855788" y="2403475"/>
          <p14:tracePt t="66602" x="1843088" y="2397125"/>
          <p14:tracePt t="66613" x="1835150" y="2397125"/>
          <p14:tracePt t="66627" x="1822450" y="2397125"/>
          <p14:tracePt t="66667" x="1822450" y="2403475"/>
          <p14:tracePt t="66673" x="1828800" y="2403475"/>
          <p14:tracePt t="66682" x="1835150" y="2411413"/>
          <p14:tracePt t="66698" x="1835150" y="2417763"/>
          <p14:tracePt t="66728" x="1843088" y="2417763"/>
          <p14:tracePt t="66759" x="1849438" y="2417763"/>
          <p14:tracePt t="66768" x="1855788" y="2424113"/>
          <p14:tracePt t="66783" x="1870075" y="2432050"/>
          <p14:tracePt t="66788" x="1890713" y="2444750"/>
          <p14:tracePt t="66794" x="1903413" y="2452688"/>
          <p14:tracePt t="66798" x="1917700" y="2459038"/>
          <p14:tracePt t="66810" x="1931988" y="2465388"/>
          <p14:tracePt t="66813" x="1944688" y="2471738"/>
          <p14:tracePt t="66819" x="1979613" y="2471738"/>
          <p14:tracePt t="66828" x="2020888" y="2492375"/>
          <p14:tracePt t="66833" x="2095500" y="2500313"/>
          <p14:tracePt t="66838" x="2163763" y="2513013"/>
          <p14:tracePt t="66845" x="2225675" y="2527300"/>
          <p14:tracePt t="66853" x="2281238" y="2541588"/>
          <p14:tracePt t="66860" x="2349500" y="2547938"/>
          <p14:tracePt t="66863" x="2411413" y="2562225"/>
          <p14:tracePt t="66868" x="2479675" y="2568575"/>
          <p14:tracePt t="66878" x="2520950" y="2568575"/>
          <p14:tracePt t="66884" x="2568575" y="2581275"/>
          <p14:tracePt t="66894" x="2603500" y="2581275"/>
          <p14:tracePt t="66903" x="2622550" y="2581275"/>
          <p14:tracePt t="66910" x="2630488" y="2581275"/>
          <p14:tracePt t="66914" x="2636838" y="2581275"/>
          <p14:tracePt t="66928" x="2643188" y="2581275"/>
          <p14:tracePt t="66934" x="2643188" y="2574925"/>
          <p14:tracePt t="66949" x="2643188" y="2568575"/>
          <p14:tracePt t="66964" x="2643188" y="2562225"/>
          <p14:tracePt t="67010" x="2643188" y="2554288"/>
          <p14:tracePt t="67028" x="2657475" y="2554288"/>
          <p14:tracePt t="67032" x="2663825" y="2541588"/>
          <p14:tracePt t="67038" x="2678113" y="2541588"/>
          <p14:tracePt t="67059" x="2692400" y="2541588"/>
          <p14:tracePt t="67069" x="2698750" y="2541588"/>
          <p14:tracePt t="67100" x="2698750" y="2547938"/>
          <p14:tracePt t="67115" x="2698750" y="2554288"/>
          <p14:tracePt t="67119" x="2705100" y="2562225"/>
          <p14:tracePt t="67125" x="2713038" y="2574925"/>
          <p14:tracePt t="67129" x="2713038" y="2595563"/>
          <p14:tracePt t="67142" x="2725738" y="2616200"/>
          <p14:tracePt t="67146" x="2746375" y="2643188"/>
          <p14:tracePt t="67149" x="2752725" y="2657475"/>
          <p14:tracePt t="67162" x="2752725" y="2671763"/>
          <p14:tracePt t="67166" x="2767013" y="2698750"/>
          <p14:tracePt t="67176" x="2781300" y="2746375"/>
          <p14:tracePt t="67185" x="2794000" y="2787650"/>
          <p14:tracePt t="67192" x="2801938" y="2820988"/>
          <p14:tracePt t="67196" x="2828925" y="2897188"/>
          <p14:tracePt t="67199" x="2843213" y="2938463"/>
          <p14:tracePt t="67211" x="2849563" y="2986088"/>
          <p14:tracePt t="67214" x="2855913" y="3006725"/>
          <p14:tracePt t="67225" x="2863850" y="3048000"/>
          <p14:tracePt t="67230" x="2863850" y="3068638"/>
          <p14:tracePt t="67235" x="2870200" y="3081338"/>
          <p14:tracePt t="67242" x="2870200" y="3116263"/>
          <p14:tracePt t="67245" x="2876550" y="3122613"/>
          <p14:tracePt t="67256" x="2876550" y="3130550"/>
          <p14:tracePt t="67265" x="2876550" y="3136900"/>
          <p14:tracePt t="67271" x="2876550" y="3143250"/>
          <p14:tracePt t="67279" x="2882900" y="3157538"/>
          <p14:tracePt t="67285" x="2890838" y="3178175"/>
          <p14:tracePt t="67292" x="2890838" y="3190875"/>
          <p14:tracePt t="67300" x="2903538" y="3198813"/>
          <p14:tracePt t="67306" x="2911475" y="3211513"/>
          <p14:tracePt t="67312" x="2924175" y="3225800"/>
          <p14:tracePt t="67315" x="2952750" y="3252788"/>
          <p14:tracePt t="67326" x="2986088" y="3281363"/>
          <p14:tracePt t="67330" x="3006725" y="3287713"/>
          <p14:tracePt t="67336" x="3021013" y="3294063"/>
          <p14:tracePt t="67342" x="3027363" y="3300413"/>
          <p14:tracePt t="67350" x="3041650" y="3308350"/>
          <p14:tracePt t="67355" x="3054350" y="3308350"/>
          <p14:tracePt t="67361" x="3062288" y="3308350"/>
          <p14:tracePt t="67365" x="3068638" y="3308350"/>
          <p14:tracePt t="67376" x="3074988" y="3308350"/>
          <p14:tracePt t="67387" x="3074988" y="3300413"/>
          <p14:tracePt t="67391" x="3082925" y="3300413"/>
          <p14:tracePt t="67400" x="3082925" y="3294063"/>
          <p14:tracePt t="67410" x="3089275" y="3287713"/>
          <p14:tracePt t="67427" x="3095625" y="3287713"/>
          <p14:tracePt t="67430" x="3095625" y="3281363"/>
          <p14:tracePt t="67446" x="3103563" y="3281363"/>
          <p14:tracePt t="67450" x="3122613" y="3273425"/>
          <p14:tracePt t="67459" x="3143250" y="3252788"/>
          <p14:tracePt t="67462" x="3178175" y="3240088"/>
          <p14:tracePt t="67471" x="3225800" y="3219450"/>
          <p14:tracePt t="67476" x="3246438" y="3205163"/>
          <p14:tracePt t="67481" x="3260725" y="3198813"/>
          <p14:tracePt t="67486" x="3281363" y="3190875"/>
          <p14:tracePt t="67495" x="3287713" y="3178175"/>
          <p14:tracePt t="67501" x="3294063" y="3170238"/>
          <p14:tracePt t="67508" x="3302000" y="3163888"/>
          <p14:tracePt t="67521" x="3302000" y="3157538"/>
          <p14:tracePt t="67528" x="3302000" y="3151188"/>
          <p14:tracePt t="67557" x="3302000" y="3143250"/>
          <p14:tracePt t="67580" x="3294063" y="3143250"/>
          <p14:tracePt t="67617" x="3287713" y="3143250"/>
          <p14:tracePt t="67621" x="3267075" y="3130550"/>
          <p14:tracePt t="67627" x="3232150" y="3109913"/>
          <p14:tracePt t="67636" x="3157538" y="3089275"/>
          <p14:tracePt t="67642" x="3103563" y="3060700"/>
          <p14:tracePt t="67646" x="3013075" y="3041650"/>
          <p14:tracePt t="67651" x="2932113" y="3006725"/>
          <p14:tracePt t="67660" x="2855913" y="2986088"/>
          <p14:tracePt t="67666" x="2814638" y="2979738"/>
          <p14:tracePt t="67671" x="2752725" y="2965450"/>
          <p14:tracePt t="67677" x="2733675" y="2959100"/>
          <p14:tracePt t="67686" x="2719388" y="2951163"/>
          <p14:tracePt t="67692" x="2698750" y="2951163"/>
          <p14:tracePt t="67695" x="2692400" y="2944813"/>
          <p14:tracePt t="67707" x="2684463" y="2944813"/>
          <p14:tracePt t="67715" x="2678113" y="2944813"/>
          <p14:tracePt t="67788" x="2678113" y="2951163"/>
          <p14:tracePt t="67798" x="2678113" y="2959100"/>
          <p14:tracePt t="67809" x="2684463" y="2965450"/>
          <p14:tracePt t="67814" x="2684463" y="2971800"/>
          <p14:tracePt t="67827" x="2692400" y="2979738"/>
          <p14:tracePt t="67828" x="2705100" y="3006725"/>
          <p14:tracePt t="67832" x="2719388" y="3013075"/>
          <p14:tracePt t="67843" x="2719388" y="3027363"/>
          <p14:tracePt t="67847" x="2725738" y="3033713"/>
          <p14:tracePt t="67853" x="2733675" y="3033713"/>
          <p14:tracePt t="67868" x="2733675" y="3041650"/>
          <p14:tracePt t="67878" x="2740025" y="3048000"/>
          <p14:tracePt t="67893" x="2752725" y="3068638"/>
          <p14:tracePt t="67898" x="2773363" y="3081338"/>
          <p14:tracePt t="67902" x="2808288" y="3109913"/>
          <p14:tracePt t="67909" x="2855913" y="3143250"/>
          <p14:tracePt t="67918" x="2882900" y="3163888"/>
          <p14:tracePt t="67925" x="2903538" y="3184525"/>
          <p14:tracePt t="67929" x="2938463" y="3205163"/>
          <p14:tracePt t="67937" x="2973388" y="3225800"/>
          <p14:tracePt t="67942" x="3033713" y="3260725"/>
          <p14:tracePt t="67947" x="3095625" y="3287713"/>
          <p14:tracePt t="67952" x="3157538" y="3328988"/>
          <p14:tracePt t="67962" x="3192463" y="3349625"/>
          <p14:tracePt t="67967" x="3225800" y="3355975"/>
          <p14:tracePt t="67975" x="3240088" y="3362325"/>
          <p14:tracePt t="67979" x="3252788" y="3370263"/>
          <p14:tracePt t="67994" x="3260725" y="3370263"/>
          <p14:tracePt t="68009" x="3267075" y="3370263"/>
          <p14:tracePt t="68067" x="3267075" y="3362325"/>
          <p14:tracePt t="68088" x="3260725" y="3362325"/>
          <p14:tracePt t="68102" x="3260725" y="3355975"/>
          <p14:tracePt t="68173" x="3260725" y="3349625"/>
          <p14:tracePt t="68278" x="3267075" y="3349625"/>
          <p14:tracePt t="68301" x="3273425" y="3349625"/>
          <p14:tracePt t="68313" x="3287713" y="3355975"/>
          <p14:tracePt t="68318" x="3302000" y="3362325"/>
          <p14:tracePt t="68325" x="3322638" y="3382963"/>
          <p14:tracePt t="68333" x="3390900" y="3397250"/>
          <p14:tracePt t="68339" x="3438525" y="3438525"/>
          <p14:tracePt t="68343" x="3500438" y="3459163"/>
          <p14:tracePt t="68348" x="3521075" y="3471863"/>
          <p14:tracePt t="68358" x="3554413" y="3492500"/>
          <p14:tracePt t="68363" x="3575050" y="3506788"/>
          <p14:tracePt t="68368" x="3589338" y="3521075"/>
          <p14:tracePt t="68378" x="3616325" y="3540125"/>
          <p14:tracePt t="68383" x="3663950" y="3575050"/>
          <p14:tracePt t="68389" x="3705225" y="3622675"/>
          <p14:tracePt t="68393" x="3740150" y="3649663"/>
          <p14:tracePt t="68404" x="3752850" y="3663950"/>
          <p14:tracePt t="68411" x="3760788" y="3678238"/>
          <p14:tracePt t="68413" x="3767138" y="3690938"/>
          <p14:tracePt t="68419" x="3773488" y="3690938"/>
          <p14:tracePt t="68430" x="3781425" y="3698875"/>
          <p14:tracePt t="68469" x="3781425" y="3705225"/>
          <p14:tracePt t="68490" x="3781425" y="3711575"/>
          <p14:tracePt t="68499" x="3787775" y="3719513"/>
          <p14:tracePt t="68504" x="3802063" y="3746500"/>
          <p14:tracePt t="68509" x="3808413" y="3752850"/>
          <p14:tracePt t="68513" x="3808413" y="3760788"/>
          <p14:tracePt t="68525" x="3814763" y="3760788"/>
          <p14:tracePt t="68529" x="3814763" y="3767138"/>
          <p14:tracePt t="68534" x="3814763" y="3773488"/>
          <p14:tracePt t="68554" x="3822700" y="3779838"/>
          <p14:tracePt t="68559" x="3822700" y="3787775"/>
          <p14:tracePt t="68564" x="3835400" y="3808413"/>
          <p14:tracePt t="68574" x="3849688" y="3829050"/>
          <p14:tracePt t="68579" x="3883025" y="3849688"/>
          <p14:tracePt t="68584" x="3897313" y="3870325"/>
          <p14:tracePt t="68591" x="3924300" y="3889375"/>
          <p14:tracePt t="68599" x="3944938" y="3917950"/>
          <p14:tracePt t="68605" x="3986213" y="3944938"/>
          <p14:tracePt t="68609" x="4021138" y="3979863"/>
          <p14:tracePt t="68614" x="4068763" y="4000500"/>
          <p14:tracePt t="68626" x="4102100" y="4013200"/>
          <p14:tracePt t="68629" x="4122738" y="4033838"/>
          <p14:tracePt t="68635" x="4143375" y="4040188"/>
          <p14:tracePt t="68640" x="4171950" y="4060825"/>
          <p14:tracePt t="68650" x="4219575" y="4081463"/>
          <p14:tracePt t="68657" x="4232275" y="4089400"/>
          <p14:tracePt t="68660" x="4246563" y="4095750"/>
          <p14:tracePt t="68664" x="4252913" y="4095750"/>
          <p14:tracePt t="68669" x="4252913" y="4102100"/>
          <p14:tracePt t="68680" x="4260850" y="4102100"/>
          <p14:tracePt t="69982" x="4252913" y="4089400"/>
          <p14:tracePt t="69988" x="4246563" y="4081463"/>
          <p14:tracePt t="69991" x="4240213" y="4081463"/>
          <p14:tracePt t="70002" x="4232275" y="4075113"/>
          <p14:tracePt t="70028" x="4219575" y="4075113"/>
          <p14:tracePt t="70033" x="4211638" y="4068763"/>
          <p14:tracePt t="70037" x="4198938" y="4068763"/>
          <p14:tracePt t="70043" x="4178300" y="4060825"/>
          <p14:tracePt t="70052" x="4171950" y="4060825"/>
          <p14:tracePt t="70058" x="4143375" y="4054475"/>
          <p14:tracePt t="70062" x="4122738" y="4054475"/>
          <p14:tracePt t="70068" x="4102100" y="4048125"/>
          <p14:tracePt t="70078" x="4075113" y="4033838"/>
          <p14:tracePt t="70082" x="4062413" y="4033838"/>
          <p14:tracePt t="70090" x="4033838" y="4019550"/>
          <p14:tracePt t="70098" x="4021138" y="4019550"/>
          <p14:tracePt t="70102" x="3992563" y="4006850"/>
          <p14:tracePt t="70108" x="3965575" y="4000500"/>
          <p14:tracePt t="70112" x="3952875" y="3992563"/>
          <p14:tracePt t="70124" x="3917950" y="3992563"/>
          <p14:tracePt t="70130" x="3890963" y="3992563"/>
          <p14:tracePt t="70133" x="3870325" y="3992563"/>
          <p14:tracePt t="70141" x="3835400" y="3992563"/>
          <p14:tracePt t="70147" x="3794125" y="4006850"/>
          <p14:tracePt t="70151" x="3760788" y="4013200"/>
          <p14:tracePt t="70158" x="3713163" y="4019550"/>
          <p14:tracePt t="70161" x="3684588" y="4019550"/>
          <p14:tracePt t="70172" x="3630613" y="4033838"/>
          <p14:tracePt t="70175" x="3602038" y="4033838"/>
          <p14:tracePt t="70180" x="3562350" y="4033838"/>
          <p14:tracePt t="70186" x="3527425" y="4033838"/>
          <p14:tracePt t="70196" x="3506788" y="4033838"/>
          <p14:tracePt t="70201" x="3486150" y="4033838"/>
          <p14:tracePt t="70206" x="3473450" y="4033838"/>
          <p14:tracePt t="70211" x="3465513" y="4033838"/>
          <p14:tracePt t="70222" x="3459163" y="4033838"/>
          <p14:tracePt t="70226" x="3452813" y="4033838"/>
          <p14:tracePt t="70256" x="3444875" y="4033838"/>
          <p14:tracePt t="70385" x="3444875" y="4040188"/>
          <p14:tracePt t="70394" x="3444875" y="4048125"/>
          <p14:tracePt t="70398" x="3444875" y="4054475"/>
          <p14:tracePt t="70407" x="3444875" y="4068763"/>
          <p14:tracePt t="70410" x="3459163" y="4089400"/>
          <p14:tracePt t="70419" x="3465513" y="4110038"/>
          <p14:tracePt t="70425" x="3479800" y="4137025"/>
          <p14:tracePt t="70429" x="3513138" y="4164013"/>
          <p14:tracePt t="70434" x="3533775" y="4205288"/>
          <p14:tracePt t="70445" x="3562350" y="4225925"/>
          <p14:tracePt t="70448" x="3602038" y="4252913"/>
          <p14:tracePt t="70456" x="3622675" y="4273550"/>
          <p14:tracePt t="70460" x="3657600" y="4294188"/>
          <p14:tracePt t="70468" x="3705225" y="4300538"/>
          <p14:tracePt t="70474" x="3725863" y="4308475"/>
          <p14:tracePt t="70478" x="3746500" y="4314825"/>
          <p14:tracePt t="70489" x="3787775" y="4314825"/>
          <p14:tracePt t="70493" x="3808413" y="4321175"/>
          <p14:tracePt t="70498" x="3841750" y="4321175"/>
          <p14:tracePt t="70505" x="3876675" y="4329113"/>
          <p14:tracePt t="70513" x="3911600" y="4349750"/>
          <p14:tracePt t="70518" x="3965575" y="4356100"/>
          <p14:tracePt t="70523" x="4021138" y="4356100"/>
          <p14:tracePt t="70528" x="4062413" y="4356100"/>
          <p14:tracePt t="70539" x="4110038" y="4368800"/>
          <p14:tracePt t="70543" x="4137025" y="4368800"/>
          <p14:tracePt t="70549" x="4157663" y="4368800"/>
          <p14:tracePt t="70558" x="4184650" y="4368800"/>
          <p14:tracePt t="70563" x="4198938" y="4368800"/>
          <p14:tracePt t="70569" x="4205288" y="4368800"/>
          <p14:tracePt t="70574" x="4211638" y="4368800"/>
          <p14:tracePt t="70583" x="4219575" y="4368800"/>
          <p14:tracePt t="70589" x="4225925" y="4368800"/>
          <p14:tracePt t="70599" x="4232275" y="4368800"/>
          <p14:tracePt t="70644" x="4232275" y="4362450"/>
          <p14:tracePt t="70664" x="4232275" y="4349750"/>
          <p14:tracePt t="70685" x="4232275" y="4341813"/>
          <p14:tracePt t="70697" x="4232275" y="4335463"/>
          <p14:tracePt t="70715" x="4232275" y="4329113"/>
          <p14:tracePt t="70720" x="4232275" y="4314825"/>
          <p14:tracePt t="70729" x="4225925" y="4279900"/>
          <p14:tracePt t="70736" x="4219575" y="4240213"/>
          <p14:tracePt t="70741" x="4198938" y="4178300"/>
          <p14:tracePt t="70745" x="4178300" y="4143375"/>
          <p14:tracePt t="70756" x="4137025" y="4095750"/>
          <p14:tracePt t="70761" x="4116388" y="4068763"/>
          <p14:tracePt t="70765" x="4089400" y="4048125"/>
          <p14:tracePt t="70774" x="4068763" y="4019550"/>
          <p14:tracePt t="70781" x="4054475" y="4006850"/>
          <p14:tracePt t="70785" x="4027488" y="3992563"/>
          <p14:tracePt t="70791" x="4013200" y="3986213"/>
          <p14:tracePt t="70800" x="3986213" y="3979863"/>
          <p14:tracePt t="70806" x="3971925" y="3971925"/>
          <p14:tracePt t="70812" x="3959225" y="3959225"/>
          <p14:tracePt t="70826" x="3911600" y="3951288"/>
          <p14:tracePt t="70830" x="3897313" y="3944938"/>
          <p14:tracePt t="70836" x="3876675" y="3930650"/>
          <p14:tracePt t="70846" x="3862388" y="3930650"/>
          <p14:tracePt t="70850" x="3841750" y="3930650"/>
          <p14:tracePt t="70857" x="3829050" y="3930650"/>
          <p14:tracePt t="70865" x="3814763" y="3930650"/>
          <p14:tracePt t="70873" x="3802063" y="3930650"/>
          <p14:tracePt t="70876" x="3794125" y="3930650"/>
          <p14:tracePt t="70892" x="3781425" y="3930650"/>
          <p14:tracePt t="70900" x="3760788" y="3930650"/>
          <p14:tracePt t="70906" x="3752850" y="3930650"/>
          <p14:tracePt t="70916" x="3746500" y="3930650"/>
          <p14:tracePt t="70926" x="3740150" y="3930650"/>
          <p14:tracePt t="70942" x="3732213" y="3930650"/>
          <p14:tracePt t="70991" x="3732213" y="3924300"/>
          <p14:tracePt t="71006" x="3740150" y="3924300"/>
          <p14:tracePt t="71012" x="3740150" y="3917950"/>
          <p14:tracePt t="71022" x="3752850" y="3910013"/>
          <p14:tracePt t="71031" x="3773488" y="3903663"/>
          <p14:tracePt t="71036" x="3829050" y="3876675"/>
          <p14:tracePt t="71041" x="3903663" y="3856038"/>
          <p14:tracePt t="71047" x="3944938" y="3835400"/>
          <p14:tracePt t="71057" x="4006850" y="3829050"/>
          <p14:tracePt t="71062" x="4075113" y="3808413"/>
          <p14:tracePt t="71066" x="4164013" y="3760788"/>
          <p14:tracePt t="71073" x="4240213" y="3740150"/>
          <p14:tracePt t="71081" x="4308475" y="3719513"/>
          <p14:tracePt t="71086" x="4341813" y="3711575"/>
          <p14:tracePt t="71092" x="4356100" y="3705225"/>
          <p14:tracePt t="71099" x="4391025" y="3690938"/>
          <p14:tracePt t="71112" x="4403725" y="3684588"/>
          <p14:tracePt t="71116" x="4411663" y="3684588"/>
          <p14:tracePt t="71131" x="4411663" y="3678238"/>
          <p14:tracePt t="71142" x="4418013" y="3670300"/>
          <p14:tracePt t="71158" x="4418013" y="3663950"/>
          <p14:tracePt t="71173" x="4418013" y="3657600"/>
          <p14:tracePt t="71187" x="4424363" y="3657600"/>
          <p14:tracePt t="71192" x="4424363" y="3643313"/>
          <p14:tracePt t="71196" x="4432300" y="3616325"/>
          <p14:tracePt t="71211" x="4438650" y="3609975"/>
          <p14:tracePt t="71216" x="4438650" y="3602038"/>
          <p14:tracePt t="71224" x="4438650" y="3589338"/>
          <p14:tracePt t="71231" x="4438650" y="3581400"/>
          <p14:tracePt t="71239" x="4438650" y="3575050"/>
          <p14:tracePt t="71243" x="4438650" y="3554413"/>
          <p14:tracePt t="71247" x="4438650" y="3533775"/>
          <p14:tracePt t="71258" x="4432300" y="3513138"/>
          <p14:tracePt t="71261" x="4424363" y="3479800"/>
          <p14:tracePt t="71266" x="4411663" y="3459163"/>
          <p14:tracePt t="71278" x="4411663" y="3438525"/>
          <p14:tracePt t="71281" x="4403725" y="3417888"/>
          <p14:tracePt t="71290" x="4397375" y="3409950"/>
          <p14:tracePt t="71295" x="4397375" y="3397250"/>
          <p14:tracePt t="71308" x="4397375" y="3390900"/>
          <p14:tracePt t="71311" x="4397375" y="3382963"/>
          <p14:tracePt t="71327" x="4397375" y="3376613"/>
          <p14:tracePt t="71339" x="4397375" y="3370263"/>
          <p14:tracePt t="71381" x="4397375" y="3355975"/>
          <p14:tracePt t="71392" x="4397375" y="3349625"/>
          <p14:tracePt t="71438" x="4397375" y="3341688"/>
          <p14:tracePt t="72697" x="4370388" y="3341688"/>
          <p14:tracePt t="72704" x="4335463" y="3355975"/>
          <p14:tracePt t="72713" x="4252913" y="3390900"/>
          <p14:tracePt t="72722" x="4205288" y="3409950"/>
          <p14:tracePt t="72726" x="4171950" y="3438525"/>
          <p14:tracePt t="72730" x="4137025" y="3465513"/>
          <p14:tracePt t="72737" x="4116388" y="3471863"/>
          <p14:tracePt t="72746" x="4102100" y="3486150"/>
          <p14:tracePt t="72751" x="4083050" y="3492500"/>
          <p14:tracePt t="72756" x="4075113" y="3506788"/>
          <p14:tracePt t="72760" x="4054475" y="3513138"/>
          <p14:tracePt t="72771" x="4048125" y="3513138"/>
          <p14:tracePt t="72775" x="4041775" y="3513138"/>
          <p14:tracePt t="72780" x="4041775" y="3521075"/>
          <p14:tracePt t="72796" x="4041775" y="3527425"/>
          <p14:tracePt t="72806" x="4041775" y="3533775"/>
          <p14:tracePt t="72810" x="4041775" y="3540125"/>
          <p14:tracePt t="72821" x="4041775" y="3548063"/>
          <p14:tracePt t="72831" x="4041775" y="3554413"/>
          <p14:tracePt t="72846" x="4041775" y="3568700"/>
          <p14:tracePt t="72851" x="4041775" y="3575050"/>
          <p14:tracePt t="72861" x="4041775" y="3581400"/>
          <p14:tracePt t="72876" x="4041775" y="3589338"/>
          <p14:tracePt t="73153" x="4041775" y="3595688"/>
          <p14:tracePt t="73170" x="4041775" y="3602038"/>
          <p14:tracePt t="73198" x="4041775" y="3609975"/>
          <p14:tracePt t="73218" x="4041775" y="3622675"/>
          <p14:tracePt t="73279" x="4041775" y="3616325"/>
          <p14:tracePt t="92512" x="4068763" y="3663950"/>
          <p14:tracePt t="92522" x="4102100" y="3725863"/>
          <p14:tracePt t="92527" x="4122738" y="3787775"/>
          <p14:tracePt t="92532" x="4164013" y="3849688"/>
          <p14:tracePt t="92538" x="4184650" y="3903663"/>
          <p14:tracePt t="92547" x="4211638" y="3965575"/>
          <p14:tracePt t="92558" x="4260850" y="4060825"/>
          <p14:tracePt t="92561" x="4267200" y="4116388"/>
          <p14:tracePt t="92573" x="4273550" y="4143375"/>
          <p14:tracePt t="92578" x="4294188" y="4164013"/>
          <p14:tracePt t="92581" x="4302125" y="4198938"/>
          <p14:tracePt t="92593" x="4308475" y="4211638"/>
          <p14:tracePt t="92597" x="4308475" y="4232275"/>
          <p14:tracePt t="92604" x="4308475" y="4259263"/>
          <p14:tracePt t="92608" x="4322763" y="4287838"/>
          <p14:tracePt t="92616" x="4329113" y="4314825"/>
          <p14:tracePt t="92623" x="4341813" y="4362450"/>
          <p14:tracePt t="92625" x="4349750" y="4389438"/>
          <p14:tracePt t="92631" x="4356100" y="4438650"/>
          <p14:tracePt t="92641" x="4362450" y="4471988"/>
          <p14:tracePt t="92647" x="4370388" y="4513263"/>
          <p14:tracePt t="92651" x="4383088" y="4533900"/>
          <p14:tracePt t="92662" x="4391025" y="4560888"/>
          <p14:tracePt t="92667" x="4403725" y="4595813"/>
          <p14:tracePt t="92672" x="4403725" y="4602163"/>
          <p14:tracePt t="92677" x="4403725" y="4608513"/>
          <p14:tracePt t="92688" x="4411663" y="4616450"/>
          <p14:tracePt t="92691" x="4411663" y="4622800"/>
          <p14:tracePt t="92704" x="4411663" y="4629150"/>
          <p14:tracePt t="92762" x="4411663" y="4622800"/>
          <p14:tracePt t="92777" x="4411663" y="4616450"/>
          <p14:tracePt t="92822" x="4411663" y="4608513"/>
          <p14:tracePt t="92854" x="4397375" y="4608513"/>
          <p14:tracePt t="92862" x="4391025" y="4608513"/>
          <p14:tracePt t="92873" x="4391025" y="4602163"/>
          <p14:tracePt t="92883" x="4376738" y="4595813"/>
          <p14:tracePt t="92893" x="4362450" y="4581525"/>
          <p14:tracePt t="92898" x="4349750" y="4568825"/>
          <p14:tracePt t="92904" x="4314825" y="4540250"/>
          <p14:tracePt t="92907" x="4294188" y="4513263"/>
          <p14:tracePt t="92920" x="4252913" y="4465638"/>
          <p14:tracePt t="92925" x="4205288" y="4438650"/>
          <p14:tracePt t="92927" x="4178300" y="4403725"/>
          <p14:tracePt t="92934" x="4143375" y="4362450"/>
          <p14:tracePt t="92942" x="4102100" y="4335463"/>
          <p14:tracePt t="92949" x="4083050" y="4300538"/>
          <p14:tracePt t="92954" x="4054475" y="4267200"/>
          <p14:tracePt t="92963" x="4033838" y="4246563"/>
          <p14:tracePt t="92971" x="4000500" y="4184650"/>
          <p14:tracePt t="92975" x="3952875" y="4149725"/>
          <p14:tracePt t="92978" x="3897313" y="4075113"/>
          <p14:tracePt t="92989" x="3841750" y="4013200"/>
          <p14:tracePt t="92992" x="3808413" y="3959225"/>
          <p14:tracePt t="92998" x="3752850" y="3910013"/>
          <p14:tracePt t="93004" x="3719513" y="3883025"/>
          <p14:tracePt t="93012" x="3684588" y="3849688"/>
          <p14:tracePt t="93019" x="3663950" y="3814763"/>
          <p14:tracePt t="93022" x="3651250" y="3787775"/>
          <p14:tracePt t="93028" x="3636963" y="3779838"/>
          <p14:tracePt t="93038" x="3630613" y="3767138"/>
          <p14:tracePt t="93042" x="3622675" y="3752850"/>
          <p14:tracePt t="93048" x="3609975" y="3746500"/>
          <p14:tracePt t="93054" x="3609975" y="3740150"/>
          <p14:tracePt t="93063" x="3602038" y="3740150"/>
          <p14:tracePt t="93071" x="3602038" y="3732213"/>
          <p14:tracePt t="93074" x="3595688" y="3732213"/>
          <p14:tracePt t="93189" x="3602038" y="3746500"/>
          <p14:tracePt t="93195" x="3616325" y="3773488"/>
          <p14:tracePt t="93199" x="3622675" y="3800475"/>
          <p14:tracePt t="93209" x="3643313" y="3849688"/>
          <p14:tracePt t="93214" x="3671888" y="3897313"/>
          <p14:tracePt t="93224" x="3732213" y="4006850"/>
          <p14:tracePt t="93235" x="3752850" y="4060825"/>
          <p14:tracePt t="93239" x="3787775" y="4102100"/>
          <p14:tracePt t="93243" x="3829050" y="4149725"/>
          <p14:tracePt t="93254" x="3849688" y="4178300"/>
          <p14:tracePt t="93258" x="3876675" y="4198938"/>
          <p14:tracePt t="93264" x="3911600" y="4232275"/>
          <p14:tracePt t="93270" x="3924300" y="4259263"/>
          <p14:tracePt t="93279" x="3952875" y="4279900"/>
          <p14:tracePt t="93284" x="3979863" y="4329113"/>
          <p14:tracePt t="93292" x="4006850" y="4356100"/>
          <p14:tracePt t="93299" x="4021138" y="4376738"/>
          <p14:tracePt t="93304" x="4033838" y="4410075"/>
          <p14:tracePt t="93308" x="4041775" y="4430713"/>
          <p14:tracePt t="93314" x="4054475" y="4459288"/>
          <p14:tracePt t="93323" x="4068763" y="4479925"/>
          <p14:tracePt t="93329" x="4068763" y="4486275"/>
          <p14:tracePt t="93335" x="4075113" y="4492625"/>
          <p14:tracePt t="93339" x="4083050" y="4498975"/>
          <p14:tracePt t="93349" x="4089400" y="4506913"/>
          <p14:tracePt t="93359" x="4095750" y="4506913"/>
          <p14:tracePt t="93371" x="4095750" y="4513263"/>
          <p14:tracePt t="93379" x="4095750" y="4519613"/>
          <p14:tracePt t="93451" x="4095750" y="4513263"/>
          <p14:tracePt t="93456" x="4089400" y="4513263"/>
          <p14:tracePt t="93465" x="4089400" y="4506913"/>
          <p14:tracePt t="93471" x="4083050" y="4506913"/>
          <p14:tracePt t="93475" x="4068763" y="4492625"/>
          <p14:tracePt t="93492" x="4013200" y="4430713"/>
          <p14:tracePt t="93496" x="3952875" y="4389438"/>
          <p14:tracePt t="93501" x="3883025" y="4335463"/>
          <p14:tracePt t="93509" x="3808413" y="4294188"/>
          <p14:tracePt t="93515" x="3760788" y="4246563"/>
          <p14:tracePt t="93525" x="3636963" y="4149725"/>
          <p14:tracePt t="93537" x="3589338" y="4110038"/>
          <p14:tracePt t="93545" x="3492500" y="4006850"/>
          <p14:tracePt t="93558" x="3459163" y="3979863"/>
          <p14:tracePt t="93560" x="3411538" y="3944938"/>
          <p14:tracePt t="93565" x="3390900" y="3917950"/>
          <p14:tracePt t="93571" x="3335338" y="3876675"/>
          <p14:tracePt t="93580" x="3302000" y="3829050"/>
          <p14:tracePt t="93588" x="3273425" y="3808413"/>
          <p14:tracePt t="93592" x="3240088" y="3767138"/>
          <p14:tracePt t="93594" x="3213100" y="3752850"/>
          <p14:tracePt t="93605" x="3198813" y="3740150"/>
          <p14:tracePt t="93609" x="3192463" y="3725863"/>
          <p14:tracePt t="93615" x="3178175" y="3719513"/>
          <p14:tracePt t="93620" x="3171825" y="3711575"/>
          <p14:tracePt t="93630" x="3171825" y="3698875"/>
          <p14:tracePt t="93637" x="3163888" y="3698875"/>
          <p14:tracePt t="93680" x="3163888" y="3705225"/>
          <p14:tracePt t="93686" x="3171825" y="3705225"/>
          <p14:tracePt t="93690" x="3171825" y="3711575"/>
          <p14:tracePt t="93705" x="3184525" y="3711575"/>
          <p14:tracePt t="93710" x="3192463" y="3725863"/>
          <p14:tracePt t="93716" x="3205163" y="3732213"/>
          <p14:tracePt t="93725" x="3225800" y="3746500"/>
          <p14:tracePt t="93730" x="3273425" y="3779838"/>
          <p14:tracePt t="93736" x="3308350" y="3821113"/>
          <p14:tracePt t="93740" x="3370263" y="3862388"/>
          <p14:tracePt t="93752" x="3438525" y="3924300"/>
          <p14:tracePt t="93756" x="3500438" y="4000500"/>
          <p14:tracePt t="93760" x="3575050" y="4068763"/>
          <p14:tracePt t="93766" x="3643313" y="4143375"/>
          <p14:tracePt t="93775" x="3719513" y="4232275"/>
          <p14:tracePt t="93780" x="3802063" y="4287838"/>
          <p14:tracePt t="93787" x="3849688" y="4362450"/>
          <p14:tracePt t="93792" x="3917950" y="4424363"/>
          <p14:tracePt t="93803" x="3965575" y="4479925"/>
          <p14:tracePt t="93806" x="4013200" y="4527550"/>
          <p14:tracePt t="93811" x="4054475" y="4554538"/>
          <p14:tracePt t="93821" x="4075113" y="4581525"/>
          <p14:tracePt t="93825" x="4089400" y="4595813"/>
          <p14:tracePt t="93831" x="4102100" y="4608513"/>
          <p14:tracePt t="93837" x="4110038" y="4616450"/>
          <p14:tracePt t="93846" x="4116388" y="4622800"/>
          <p14:tracePt t="93857" x="4122738" y="4622800"/>
          <p14:tracePt t="93866" x="4130675" y="4622800"/>
          <p14:tracePt t="93872" x="4130675" y="4629150"/>
          <p14:tracePt t="93875" x="4143375" y="4629150"/>
          <p14:tracePt t="93891" x="4151313" y="4637088"/>
          <p14:tracePt t="93906" x="4157663" y="4637088"/>
          <p14:tracePt t="93946" x="4157663" y="4629150"/>
          <p14:tracePt t="93961" x="4151313" y="4622800"/>
          <p14:tracePt t="93965" x="4151313" y="4616450"/>
          <p14:tracePt t="93971" x="4137025" y="4595813"/>
          <p14:tracePt t="93981" x="4116388" y="4568825"/>
          <p14:tracePt t="93987" x="4102100" y="4548188"/>
          <p14:tracePt t="93990" x="4075113" y="4492625"/>
          <p14:tracePt t="93996" x="4041775" y="4459288"/>
          <p14:tracePt t="94006" x="4000500" y="4397375"/>
          <p14:tracePt t="94010" x="3944938" y="4341813"/>
          <p14:tracePt t="94017" x="3890963" y="4267200"/>
          <p14:tracePt t="94021" x="3829050" y="4205288"/>
          <p14:tracePt t="94031" x="3787775" y="4157663"/>
          <p14:tracePt t="94037" x="3740150" y="4102100"/>
          <p14:tracePt t="94041" x="3705225" y="4068763"/>
          <p14:tracePt t="94053" x="3651250" y="4019550"/>
          <p14:tracePt t="94057" x="3616325" y="3992563"/>
          <p14:tracePt t="94061" x="3595688" y="3965575"/>
          <p14:tracePt t="94067" x="3554413" y="3930650"/>
          <p14:tracePt t="94076" x="3533775" y="3903663"/>
          <p14:tracePt t="94081" x="3506788" y="3889375"/>
          <p14:tracePt t="94087" x="3492500" y="3876675"/>
          <p14:tracePt t="94091" x="3486150" y="3876675"/>
          <p14:tracePt t="94103" x="3479800" y="3870325"/>
          <p14:tracePt t="94106" x="3479800" y="3856038"/>
          <p14:tracePt t="94236" x="3486150" y="3856038"/>
          <p14:tracePt t="94247" x="3500438" y="3856038"/>
          <p14:tracePt t="94262" x="3500438" y="3862388"/>
          <p14:tracePt t="94267" x="3506788" y="3862388"/>
          <p14:tracePt t="94272" x="3513138" y="3870325"/>
          <p14:tracePt t="94277" x="3521075" y="3870325"/>
          <p14:tracePt t="94287" x="3548063" y="3876675"/>
          <p14:tracePt t="94292" x="3602038" y="3883025"/>
          <p14:tracePt t="94297" x="3643313" y="3883025"/>
          <p14:tracePt t="94307" x="3684588" y="3897313"/>
          <p14:tracePt t="94311" x="3752850" y="3897313"/>
          <p14:tracePt t="94320" x="3835400" y="3897313"/>
          <p14:tracePt t="94324" x="3971925" y="3889375"/>
          <p14:tracePt t="94332" x="4068763" y="3876675"/>
          <p14:tracePt t="94338" x="4143375" y="3876675"/>
          <p14:tracePt t="94342" x="4211638" y="3870325"/>
          <p14:tracePt t="94354" x="4267200" y="3870325"/>
          <p14:tracePt t="94357" x="4335463" y="3856038"/>
          <p14:tracePt t="94362" x="4411663" y="3835400"/>
          <p14:tracePt t="94370" x="4479925" y="3814763"/>
          <p14:tracePt t="94377" x="4506913" y="3814763"/>
          <p14:tracePt t="94383" x="4527550" y="3808413"/>
          <p14:tracePt t="94388" x="4541838" y="3800475"/>
          <p14:tracePt t="94392" x="4548188" y="3794125"/>
          <p14:tracePt t="94403" x="4554538" y="3794125"/>
          <p14:tracePt t="94407" x="4554538" y="3787775"/>
          <p14:tracePt t="94422" x="4554538" y="3779838"/>
          <p14:tracePt t="94427" x="4554538" y="3767138"/>
          <p14:tracePt t="94433" x="4548188" y="3752850"/>
          <p14:tracePt t="94438" x="4533900" y="3746500"/>
          <p14:tracePt t="94448" x="4527550" y="3740150"/>
          <p14:tracePt t="94453" x="4521200" y="3732213"/>
          <p14:tracePt t="94458" x="4513263" y="3719513"/>
          <p14:tracePt t="94462" x="4500563" y="3698875"/>
          <p14:tracePt t="94472" x="4471988" y="3678238"/>
          <p14:tracePt t="94478" x="4424363" y="3643313"/>
          <p14:tracePt t="94483" x="4376738" y="3616325"/>
          <p14:tracePt t="94493" x="4308475" y="3589338"/>
          <p14:tracePt t="94498" x="4232275" y="3554413"/>
          <p14:tracePt t="94505" x="4151313" y="3548063"/>
          <p14:tracePt t="94507" x="4089400" y="3527425"/>
          <p14:tracePt t="94520" x="4048125" y="3513138"/>
          <p14:tracePt t="94522" x="4000500" y="3506788"/>
          <p14:tracePt t="94528" x="3959225" y="3506788"/>
          <p14:tracePt t="94538" x="3924300" y="3506788"/>
          <p14:tracePt t="94543" x="3897313" y="3500438"/>
          <p14:tracePt t="94549" x="3883025" y="3500438"/>
          <p14:tracePt t="94554" x="3870325" y="3492500"/>
          <p14:tracePt t="94563" x="3856038" y="3492500"/>
          <p14:tracePt t="94569" x="3835400" y="3492500"/>
          <p14:tracePt t="94573" x="3829050" y="3486150"/>
          <p14:tracePt t="94588" x="3814763" y="3486150"/>
          <p14:tracePt t="94593" x="3808413" y="3486150"/>
          <p14:tracePt t="94598" x="3794125" y="3486150"/>
          <p14:tracePt t="94613" x="3773488" y="3486150"/>
          <p14:tracePt t="94619" x="3767138" y="3486150"/>
          <p14:tracePt t="94623" x="3752850" y="3486150"/>
          <p14:tracePt t="94635" x="3746500" y="3486150"/>
          <p14:tracePt t="94638" x="3740150" y="3486150"/>
          <p14:tracePt t="94644" x="3732213" y="3486150"/>
          <p14:tracePt t="94649" x="3725863" y="3486150"/>
          <p14:tracePt t="94659" x="3713163" y="3486150"/>
          <p14:tracePt t="94664" x="3698875" y="3486150"/>
          <p14:tracePt t="94669" x="3692525" y="3486150"/>
          <p14:tracePt t="94678" x="3684588" y="3486150"/>
          <p14:tracePt t="94688" x="3678238" y="3486150"/>
          <p14:tracePt t="94703" x="3663950" y="3486150"/>
          <p14:tracePt t="94709" x="3643313" y="3486150"/>
          <p14:tracePt t="94714" x="3630613" y="3486150"/>
          <p14:tracePt t="94724" x="3602038" y="3486150"/>
          <p14:tracePt t="94729" x="3575050" y="3492500"/>
          <p14:tracePt t="94736" x="3541713" y="3500438"/>
          <p14:tracePt t="94738" x="3521075" y="3500438"/>
          <p14:tracePt t="94749" x="3479800" y="3513138"/>
          <p14:tracePt t="94755" x="3452813" y="3521075"/>
          <p14:tracePt t="94759" x="3432175" y="3533775"/>
          <p14:tracePt t="94764" x="3403600" y="3533775"/>
          <p14:tracePt t="94774" x="3390900" y="3540125"/>
          <p14:tracePt t="94779" x="3376613" y="3540125"/>
          <p14:tracePt t="94786" x="3362325" y="3540125"/>
          <p14:tracePt t="94794" x="3335338" y="3540125"/>
          <p14:tracePt t="94799" x="3328988" y="3540125"/>
          <p14:tracePt t="94804" x="3314700" y="3540125"/>
          <p14:tracePt t="94809" x="3302000" y="3540125"/>
          <p14:tracePt t="94819" x="3273425" y="3540125"/>
          <p14:tracePt t="94824" x="3260725" y="3548063"/>
          <p14:tracePt t="94829" x="3240088" y="3548063"/>
          <p14:tracePt t="94835" x="3219450" y="3554413"/>
          <p14:tracePt t="94844" x="3184525" y="3560763"/>
          <p14:tracePt t="94849" x="3157538" y="3560763"/>
          <p14:tracePt t="94855" x="3143250" y="3560763"/>
          <p14:tracePt t="94859" x="3109913" y="3568700"/>
          <p14:tracePt t="94870" x="3095625" y="3568700"/>
          <p14:tracePt t="94874" x="3082925" y="3575050"/>
          <p14:tracePt t="94889" x="3062288" y="3575050"/>
          <p14:tracePt t="94894" x="3054350" y="3575050"/>
          <p14:tracePt t="94902" x="3048000" y="3575050"/>
          <p14:tracePt t="94915" x="3041650" y="3575050"/>
          <p14:tracePt t="94925" x="3033713" y="3575050"/>
          <p14:tracePt t="94945" x="3027363" y="3575050"/>
          <p14:tracePt t="94976" x="3027363" y="3581400"/>
          <p14:tracePt t="94989" x="3027363" y="3589338"/>
          <p14:tracePt t="95009" x="3027363" y="3595688"/>
          <p14:tracePt t="95020" x="3027363" y="3602038"/>
          <p14:tracePt t="95035" x="3027363" y="3609975"/>
          <p14:tracePt t="95041" x="3041650" y="3616325"/>
          <p14:tracePt t="95045" x="3074988" y="3622675"/>
          <p14:tracePt t="95055" x="3103563" y="3630613"/>
          <p14:tracePt t="95060" x="3136900" y="3643313"/>
          <p14:tracePt t="95065" x="3198813" y="3678238"/>
          <p14:tracePt t="95071" x="3267075" y="3684588"/>
          <p14:tracePt t="95080" x="3343275" y="3705225"/>
          <p14:tracePt t="95086" x="3397250" y="3719513"/>
          <p14:tracePt t="95090" x="3459163" y="3740150"/>
          <p14:tracePt t="95095" x="3527425" y="3746500"/>
          <p14:tracePt t="95105" x="3616325" y="3779838"/>
          <p14:tracePt t="95110" x="3692525" y="3800475"/>
          <p14:tracePt t="95116" x="3732213" y="3808413"/>
          <p14:tracePt t="95126" x="3781425" y="3814763"/>
          <p14:tracePt t="95130" x="3802063" y="3829050"/>
          <p14:tracePt t="95136" x="3814763" y="3829050"/>
          <p14:tracePt t="95139" x="3822700" y="3829050"/>
          <p14:tracePt t="95152" x="3829050" y="3829050"/>
          <p14:tracePt t="95155" x="3835400" y="3829050"/>
          <p14:tracePt t="95168" x="3841750" y="3829050"/>
          <p14:tracePt t="95186" x="3841750" y="3821113"/>
          <p14:tracePt t="95202" x="3841750" y="3814763"/>
          <p14:tracePt t="95221" x="3841750" y="3808413"/>
          <p14:tracePt t="95226" x="3835400" y="3800475"/>
          <p14:tracePt t="95230" x="3835400" y="3794125"/>
          <p14:tracePt t="95241" x="3822700" y="3787775"/>
          <p14:tracePt t="95246" x="3814763" y="3767138"/>
          <p14:tracePt t="95252" x="3808413" y="3752850"/>
          <p14:tracePt t="95256" x="3787775" y="3732213"/>
          <p14:tracePt t="95269" x="3767138" y="3670300"/>
          <p14:tracePt t="95272" x="3719513" y="3622675"/>
          <p14:tracePt t="95276" x="3678238" y="3589338"/>
          <p14:tracePt t="95281" x="3636963" y="3521075"/>
          <p14:tracePt t="95291" x="3616325" y="3500438"/>
          <p14:tracePt t="95296" x="3575050" y="3465513"/>
          <p14:tracePt t="95302" x="3527425" y="3409950"/>
          <p14:tracePt t="95311" x="3479800" y="3370263"/>
          <p14:tracePt t="95319" x="3417888" y="3321050"/>
          <p14:tracePt t="95322" x="3343275" y="3287713"/>
          <p14:tracePt t="95326" x="3267075" y="3246438"/>
          <p14:tracePt t="95337" x="3178175" y="3205163"/>
          <p14:tracePt t="95342" x="3109913" y="3170238"/>
          <p14:tracePt t="95346" x="3048000" y="3143250"/>
          <p14:tracePt t="95352" x="2973388" y="3109913"/>
          <p14:tracePt t="95361" x="2911475" y="3081338"/>
          <p14:tracePt t="95369" x="2863850" y="3060700"/>
          <p14:tracePt t="95372" x="2822575" y="3041650"/>
          <p14:tracePt t="95377" x="2781300" y="3006725"/>
          <p14:tracePt t="95388" x="2760663" y="2986088"/>
          <p14:tracePt t="95391" x="2713038" y="2971800"/>
          <p14:tracePt t="95397" x="2692400" y="2938463"/>
          <p14:tracePt t="95403" x="2657475" y="2917825"/>
          <p14:tracePt t="95412" x="2636838" y="2903538"/>
          <p14:tracePt t="95418" x="2622550" y="2897188"/>
          <p14:tracePt t="95421" x="2616200" y="2882900"/>
          <p14:tracePt t="95432" x="2616200" y="2876550"/>
          <p14:tracePt t="95437" x="2616200" y="2862263"/>
          <p14:tracePt t="95441" x="2616200" y="2849563"/>
          <p14:tracePt t="95462" x="2616200" y="2841625"/>
          <p14:tracePt t="95468" x="2616200" y="2835275"/>
          <p14:tracePt t="95472" x="2616200" y="2828925"/>
          <p14:tracePt t="95482" x="2616200" y="2820988"/>
          <p14:tracePt t="95497" x="2616200" y="2814638"/>
          <p14:tracePt t="95513" x="2616200" y="2808288"/>
          <p14:tracePt t="95532" x="2616200" y="2801938"/>
          <p14:tracePt t="95542" x="2616200" y="2794000"/>
          <p14:tracePt t="95557" x="2616200" y="2787650"/>
          <p14:tracePt t="95572" x="2616200" y="2781300"/>
          <p14:tracePt t="95587" x="2616200" y="2773363"/>
          <p14:tracePt t="95598" x="2616200" y="2767013"/>
          <p14:tracePt t="95612" x="2622550" y="2767013"/>
          <p14:tracePt t="95623" x="2630488" y="2760663"/>
          <p14:tracePt t="95637" x="2630488" y="2746375"/>
          <p14:tracePt t="95643" x="2636838" y="2746375"/>
          <p14:tracePt t="95648" x="2636838" y="2740025"/>
          <p14:tracePt t="95657" x="2643188" y="2740025"/>
          <p14:tracePt t="95663" x="2657475" y="2732088"/>
          <p14:tracePt t="95668" x="2671763" y="2725738"/>
          <p14:tracePt t="95673" x="2692400" y="2705100"/>
          <p14:tracePt t="95685" x="2713038" y="2684463"/>
          <p14:tracePt t="95687" x="2746375" y="2663825"/>
          <p14:tracePt t="95693" x="2760663" y="2651125"/>
          <p14:tracePt t="95705" x="2767013" y="2643188"/>
          <p14:tracePt t="95707" x="2781300" y="2636838"/>
          <p14:tracePt t="95713" x="2808288" y="2630488"/>
          <p14:tracePt t="95719" x="2828925" y="2609850"/>
          <p14:tracePt t="95728" x="2849563" y="2595563"/>
          <p14:tracePt t="95735" x="2882900" y="2589213"/>
          <p14:tracePt t="95739" x="2903538" y="2589213"/>
          <p14:tracePt t="95743" x="2938463" y="2589213"/>
          <p14:tracePt t="95753" x="2986088" y="2589213"/>
          <p14:tracePt t="95758" x="3054350" y="2589213"/>
          <p14:tracePt t="95763" x="3089275" y="2609850"/>
          <p14:tracePt t="95773" x="3151188" y="2616200"/>
          <p14:tracePt t="95778" x="3205163" y="2636838"/>
          <p14:tracePt t="95785" x="3294063" y="2657475"/>
          <p14:tracePt t="95787" x="3362325" y="2671763"/>
          <p14:tracePt t="95801" x="3411538" y="2678113"/>
          <p14:tracePt t="95804" x="3452813" y="2684463"/>
          <p14:tracePt t="95808" x="3486150" y="2705100"/>
          <p14:tracePt t="95814" x="3533775" y="2725738"/>
          <p14:tracePt t="95823" x="3568700" y="2732088"/>
          <p14:tracePt t="95828" x="3582988" y="2732088"/>
          <p14:tracePt t="95835" x="3595688" y="2740025"/>
          <p14:tracePt t="95851" x="3609975" y="2746375"/>
          <p14:tracePt t="95858" x="3609975" y="2752725"/>
          <p14:tracePt t="95869" x="3609975" y="2760663"/>
          <p14:tracePt t="95873" x="3616325" y="2787650"/>
          <p14:tracePt t="95879" x="3651250" y="2855913"/>
          <p14:tracePt t="95885" x="3684588" y="2959100"/>
          <p14:tracePt t="95901" x="3794125" y="3246438"/>
          <p14:tracePt t="95904" x="3835400" y="3370263"/>
          <p14:tracePt t="95909" x="3883025" y="3513138"/>
          <p14:tracePt t="95919" x="3917950" y="3630613"/>
          <p14:tracePt t="95924" x="3952875" y="3725863"/>
          <p14:tracePt t="95929" x="3971925" y="3800475"/>
          <p14:tracePt t="95935" x="3979863" y="3841750"/>
          <p14:tracePt t="95944" x="3979863" y="3862388"/>
          <p14:tracePt t="95951" x="3979863" y="3883025"/>
          <p14:tracePt t="95954" x="3979863" y="3889375"/>
          <p14:tracePt t="95959" x="3979863" y="3897313"/>
          <p14:tracePt t="95974" x="3965575" y="3897313"/>
          <p14:tracePt t="95979" x="3932238" y="3897313"/>
          <p14:tracePt t="95985" x="3903663" y="3889375"/>
          <p14:tracePt t="95994" x="3856038" y="3870325"/>
          <p14:tracePt t="96001" x="3822700" y="3862388"/>
          <p14:tracePt t="96004" x="3760788" y="3841750"/>
          <p14:tracePt t="96015" x="3719513" y="3821113"/>
          <p14:tracePt t="96025" x="3622675" y="3787775"/>
          <p14:tracePt t="96029" x="3562350" y="3767138"/>
          <p14:tracePt t="96042" x="3521075" y="3760788"/>
          <p14:tracePt t="96043" x="3479800" y="3760788"/>
          <p14:tracePt t="96052" x="3444875" y="3752850"/>
          <p14:tracePt t="96055" x="3403600" y="3752850"/>
          <p14:tracePt t="96065" x="3382963" y="3752850"/>
          <p14:tracePt t="96070" x="3355975" y="3752850"/>
          <p14:tracePt t="96074" x="3328988" y="3760788"/>
          <p14:tracePt t="96079" x="3314700" y="3760788"/>
          <p14:tracePt t="96089" x="3294063" y="3760788"/>
          <p14:tracePt t="96095" x="3281363" y="3760788"/>
          <p14:tracePt t="96101" x="3260725" y="3760788"/>
          <p14:tracePt t="96109" x="3246438" y="3760788"/>
          <p14:tracePt t="96115" x="3232150" y="3760788"/>
          <p14:tracePt t="96119" x="3219450" y="3760788"/>
          <p14:tracePt t="96125" x="3213100" y="3752850"/>
          <p14:tracePt t="96135" x="3192463" y="3752850"/>
          <p14:tracePt t="96139" x="3178175" y="3752850"/>
          <p14:tracePt t="96145" x="3171825" y="3752850"/>
          <p14:tracePt t="96151" x="3163888" y="3746500"/>
          <p14:tracePt t="96165" x="3157538" y="3746500"/>
          <p14:tracePt t="96173" x="3157538" y="3740150"/>
          <p14:tracePt t="96194" x="3151188" y="3740150"/>
          <p14:tracePt t="96282" x="3151188" y="3732213"/>
          <p14:tracePt t="96312" x="3151188" y="3725863"/>
          <p14:tracePt t="96589" x="3219450" y="3725863"/>
          <p14:tracePt t="96595" x="3302000" y="3725863"/>
          <p14:tracePt t="96604" x="3382963" y="3725863"/>
          <p14:tracePt t="96610" x="3479800" y="3725863"/>
          <p14:tracePt t="96614" x="3589338" y="3725863"/>
          <p14:tracePt t="96619" x="3698875" y="3740150"/>
          <p14:tracePt t="96628" x="3767138" y="3752850"/>
          <p14:tracePt t="96639" x="3897313" y="3767138"/>
          <p14:tracePt t="96642" x="3924300" y="3767138"/>
          <p14:tracePt t="96654" x="3959225" y="3787775"/>
          <p14:tracePt t="96658" x="3992563" y="3800475"/>
          <p14:tracePt t="96663" x="4027488" y="3808413"/>
          <p14:tracePt t="96672" x="4041775" y="3814763"/>
          <p14:tracePt t="96677" x="4062413" y="3829050"/>
          <p14:tracePt t="96684" x="4068763" y="3829050"/>
          <p14:tracePt t="96687" x="4075113" y="3829050"/>
          <p14:tracePt t="96698" x="4089400" y="3841750"/>
          <p14:tracePt t="96702" x="4130675" y="3870325"/>
          <p14:tracePt t="96707" x="4164013" y="3897313"/>
          <p14:tracePt t="96712" x="4192588" y="3924300"/>
          <p14:tracePt t="96722" x="4246563" y="3986213"/>
          <p14:tracePt t="96728" x="4294188" y="4033838"/>
          <p14:tracePt t="96734" x="4349750" y="4095750"/>
          <p14:tracePt t="96738" x="4376738" y="4157663"/>
          <p14:tracePt t="96748" x="4424363" y="4198938"/>
          <p14:tracePt t="96753" x="4451350" y="4232275"/>
          <p14:tracePt t="96757" x="4471988" y="4279900"/>
          <p14:tracePt t="96768" x="4492625" y="4300538"/>
          <p14:tracePt t="96772" x="4506913" y="4321175"/>
          <p14:tracePt t="96778" x="4521200" y="4341813"/>
          <p14:tracePt t="96783" x="4521200" y="4349750"/>
          <p14:tracePt t="96792" x="4521200" y="4356100"/>
          <p14:tracePt t="96817" x="4521200" y="4362450"/>
          <p14:tracePt t="96823" x="4521200" y="4368800"/>
          <p14:tracePt t="96828" x="4521200" y="4397375"/>
          <p14:tracePt t="96834" x="4521200" y="4410075"/>
          <p14:tracePt t="96842" x="4521200" y="4430713"/>
          <p14:tracePt t="96848" x="4521200" y="4445000"/>
          <p14:tracePt t="96853" x="4513263" y="4479925"/>
          <p14:tracePt t="96858" x="4513263" y="4492625"/>
          <p14:tracePt t="96869" x="4513263" y="4506913"/>
          <p14:tracePt t="96885" x="4486275" y="4548188"/>
          <p14:tracePt t="96893" x="4479925" y="4560888"/>
          <p14:tracePt t="96903" x="4471988" y="4568825"/>
          <p14:tracePt t="96920" x="4465638" y="4575175"/>
          <p14:tracePt t="96928" x="4459288" y="4575175"/>
          <p14:tracePt t="96934" x="4459288" y="4581525"/>
          <p14:tracePt t="96954" x="4445000" y="4581525"/>
          <p14:tracePt t="96958" x="4438650" y="4581525"/>
          <p14:tracePt t="96968" x="4424363" y="4589463"/>
          <p14:tracePt t="96978" x="4411663" y="4602163"/>
          <p14:tracePt t="96988" x="4403725" y="4602163"/>
          <p14:tracePt t="96993" x="4391025" y="4608513"/>
          <p14:tracePt t="97001" x="4383088" y="4608513"/>
          <p14:tracePt t="97004" x="4376738" y="4608513"/>
          <p14:tracePt t="97014" x="4370388" y="4608513"/>
          <p14:tracePt t="97019" x="4362450" y="4608513"/>
          <p14:tracePt t="97038" x="4356100" y="4608513"/>
          <p14:tracePt t="97050" x="4349750" y="4608513"/>
          <p14:tracePt t="97064" x="4341813" y="4608513"/>
          <p14:tracePt t="97292" x="4335463" y="4608513"/>
          <p14:tracePt t="106502" x="4314825" y="4608513"/>
          <p14:tracePt t="106509" x="4294188" y="4602163"/>
          <p14:tracePt t="106518" x="4281488" y="4595813"/>
          <p14:tracePt t="106524" x="4260850" y="4589463"/>
          <p14:tracePt t="106528" x="4232275" y="4589463"/>
          <p14:tracePt t="106533" x="4219575" y="4581525"/>
          <p14:tracePt t="106544" x="4205288" y="4581525"/>
          <p14:tracePt t="106549" x="4192588" y="4575175"/>
          <p14:tracePt t="106554" x="4178300" y="4575175"/>
          <p14:tracePt t="106560" x="4171950" y="4575175"/>
          <p14:tracePt t="106568" x="4164013" y="4575175"/>
          <p14:tracePt t="106575" x="4151313" y="4575175"/>
          <p14:tracePt t="106578" x="4143375" y="4575175"/>
          <p14:tracePt t="106584" x="4122738" y="4575175"/>
          <p14:tracePt t="106594" x="4110038" y="4575175"/>
          <p14:tracePt t="106601" x="4095750" y="4575175"/>
          <p14:tracePt t="106604" x="4089400" y="4575175"/>
          <p14:tracePt t="106610" x="4083050" y="4575175"/>
          <p14:tracePt t="106619" x="4054475" y="4575175"/>
          <p14:tracePt t="106629" x="4041775" y="4575175"/>
          <p14:tracePt t="106635" x="4027488" y="4575175"/>
          <p14:tracePt t="106645" x="4021138" y="4575175"/>
          <p14:tracePt t="106650" x="4000500" y="4575175"/>
          <p14:tracePt t="106654" x="3992563" y="4568825"/>
          <p14:tracePt t="106660" x="3986213" y="4568825"/>
          <p14:tracePt t="106676" x="3979863" y="4560888"/>
          <p14:tracePt t="106679" x="3965575" y="4560888"/>
          <p14:tracePt t="106685" x="3959225" y="4548188"/>
          <p14:tracePt t="106695" x="3952875" y="4548188"/>
          <p14:tracePt t="106701" x="3932238" y="4548188"/>
          <p14:tracePt t="106710" x="3917950" y="4540250"/>
          <p14:tracePt t="106713" x="3911600" y="4540250"/>
          <p14:tracePt t="106720" x="3897313" y="4533900"/>
          <p14:tracePt t="106729" x="3876675" y="4533900"/>
          <p14:tracePt t="106735" x="3870325" y="4527550"/>
          <p14:tracePt t="106745" x="3862388" y="4527550"/>
          <p14:tracePt t="106755" x="3856038" y="4527550"/>
          <p14:tracePt t="106761" x="3849688" y="4527550"/>
          <p14:tracePt t="106770" x="3841750" y="4527550"/>
          <p14:tracePt t="106785" x="3835400" y="4527550"/>
          <p14:tracePt t="106795" x="3835400" y="4519613"/>
          <p14:tracePt t="106800" x="3829050" y="4519613"/>
          <p14:tracePt t="106805" x="3829050" y="4513263"/>
          <p14:tracePt t="106811" x="3814763" y="4513263"/>
          <p14:tracePt t="106820" x="3814763" y="4506913"/>
          <p14:tracePt t="106826" x="3808413" y="4506913"/>
          <p14:tracePt t="106845" x="3802063" y="4498975"/>
          <p14:tracePt t="106850" x="3802063" y="4486275"/>
          <p14:tracePt t="106855" x="3794125" y="4486275"/>
          <p14:tracePt t="106870" x="3794125" y="4479925"/>
          <p14:tracePt t="106900" x="3787775" y="4479925"/>
          <p14:tracePt t="106971" x="3787775" y="4471988"/>
          <p14:tracePt t="106991" x="3787775" y="4465638"/>
          <p14:tracePt t="106996" x="3781425" y="4465638"/>
          <p14:tracePt t="107008" x="3781425" y="4459288"/>
          <p14:tracePt t="107011" x="3773488" y="4451350"/>
          <p14:tracePt t="107016" x="3773488" y="4445000"/>
          <p14:tracePt t="107027" x="3773488" y="4424363"/>
          <p14:tracePt t="107031" x="3767138" y="4424363"/>
          <p14:tracePt t="107042" x="3752850" y="4418013"/>
          <p14:tracePt t="107051" x="3752850" y="4410075"/>
          <p14:tracePt t="107059" x="3752850" y="4403725"/>
          <p14:tracePt t="107062" x="3746500" y="4397375"/>
          <p14:tracePt t="107077" x="3746500" y="4389438"/>
          <p14:tracePt t="107087" x="3746500" y="4383088"/>
          <p14:tracePt t="107122" x="3746500" y="4368800"/>
          <p14:tracePt t="107128" x="3746500" y="4362450"/>
          <p14:tracePt t="107131" x="3746500" y="4349750"/>
          <p14:tracePt t="107137" x="3773488" y="4300538"/>
          <p14:tracePt t="107147" x="3829050" y="4219575"/>
          <p14:tracePt t="107151" x="3897313" y="4129088"/>
          <p14:tracePt t="107159" x="3952875" y="4054475"/>
          <p14:tracePt t="107167" x="4013200" y="4000500"/>
          <p14:tracePt t="107172" x="4054475" y="3938588"/>
          <p14:tracePt t="107177" x="4102100" y="3910013"/>
          <p14:tracePt t="107183" x="4130675" y="3889375"/>
          <p14:tracePt t="107193" x="4151313" y="3870325"/>
          <p14:tracePt t="107197" x="4184650" y="3862388"/>
          <p14:tracePt t="107202" x="4192588" y="3856038"/>
          <p14:tracePt t="107208" x="4198938" y="3856038"/>
          <p14:tracePt t="107217" x="4205288" y="3856038"/>
          <p14:tracePt t="107222" x="4211638" y="3856038"/>
          <p14:tracePt t="107229" x="4219575" y="3856038"/>
          <p14:tracePt t="107242" x="4232275" y="3856038"/>
          <p14:tracePt t="107247" x="4240213" y="3856038"/>
          <p14:tracePt t="107253" x="4246563" y="3856038"/>
          <p14:tracePt t="107262" x="4252913" y="3862388"/>
          <p14:tracePt t="107267" x="4260850" y="3862388"/>
          <p14:tracePt t="107272" x="4273550" y="3862388"/>
          <p14:tracePt t="107278" x="4294188" y="3876675"/>
          <p14:tracePt t="107288" x="4308475" y="3883025"/>
          <p14:tracePt t="107293" x="4341813" y="3883025"/>
          <p14:tracePt t="107297" x="4356100" y="3889375"/>
          <p14:tracePt t="107309" x="4376738" y="3889375"/>
          <p14:tracePt t="107312" x="4391025" y="3897313"/>
          <p14:tracePt t="107318" x="4403725" y="3897313"/>
          <p14:tracePt t="107322" x="4418013" y="3903663"/>
          <p14:tracePt t="107333" x="4438650" y="3903663"/>
          <p14:tracePt t="107338" x="4451350" y="3903663"/>
          <p14:tracePt t="107344" x="4459288" y="3910013"/>
          <p14:tracePt t="107353" x="4465638" y="3910013"/>
          <p14:tracePt t="107363" x="4471988" y="3910013"/>
          <p14:tracePt t="107377" x="4479925" y="3910013"/>
          <p14:tracePt t="107409" x="4486275" y="3910013"/>
          <p14:tracePt t="107439" x="4492625" y="3910013"/>
          <p14:tracePt t="107453" x="4500563" y="3910013"/>
          <p14:tracePt t="107468" x="4506913" y="3910013"/>
          <p14:tracePt t="107474" x="4513263" y="3910013"/>
          <p14:tracePt t="107478" x="4541838" y="3910013"/>
          <p14:tracePt t="107483" x="4589463" y="3883025"/>
          <p14:tracePt t="107493" x="4622800" y="3856038"/>
          <p14:tracePt t="107499" x="4657725" y="3849688"/>
          <p14:tracePt t="107503" x="4672013" y="3841750"/>
          <p14:tracePt t="107509" x="4684713" y="3821113"/>
          <p14:tracePt t="107520" x="4699000" y="3814763"/>
          <p14:tracePt t="107525" x="4732338" y="3794125"/>
          <p14:tracePt t="107530" x="4746625" y="3760788"/>
          <p14:tracePt t="107539" x="4773613" y="3725863"/>
          <p14:tracePt t="107544" x="4814888" y="3649663"/>
          <p14:tracePt t="107548" x="4862513" y="3575050"/>
          <p14:tracePt t="107553" x="4891088" y="3513138"/>
          <p14:tracePt t="107563" x="4918075" y="3451225"/>
          <p14:tracePt t="107569" x="4938713" y="3417888"/>
          <p14:tracePt t="107575" x="4959350" y="3355975"/>
          <p14:tracePt t="107581" x="4979988" y="3314700"/>
          <p14:tracePt t="107589" x="5000625" y="3240088"/>
          <p14:tracePt t="107593" x="5027613" y="3157538"/>
          <p14:tracePt t="107598" x="5048250" y="3068638"/>
          <p14:tracePt t="107603" x="5081588" y="2992438"/>
          <p14:tracePt t="107614" x="5130800" y="2882900"/>
          <p14:tracePt t="107618" x="5164138" y="2767013"/>
          <p14:tracePt t="107626" x="5205413" y="2657475"/>
          <p14:tracePt t="107630" x="5253038" y="2541588"/>
          <p14:tracePt t="107641" x="5294313" y="2432050"/>
          <p14:tracePt t="107645" x="5356225" y="2314575"/>
          <p14:tracePt t="107649" x="5397500" y="2205038"/>
          <p14:tracePt t="107660" x="5445125" y="2089150"/>
          <p14:tracePt t="107663" x="5486400" y="1992313"/>
          <p14:tracePt t="107669" x="5521325" y="1903413"/>
          <p14:tracePt t="107675" x="5541963" y="1828800"/>
          <p14:tracePt t="107684" x="5575300" y="1773238"/>
          <p14:tracePt t="107692" x="5581650" y="1698625"/>
          <p14:tracePt t="107695" x="5581650" y="1643063"/>
          <p14:tracePt t="107699" x="5581650" y="1603375"/>
          <p14:tracePt t="107710" x="5581650" y="1541463"/>
          <p14:tracePt t="107714" x="5581650" y="1512888"/>
          <p14:tracePt t="107719" x="5561013" y="1458913"/>
          <p14:tracePt t="107728" x="5554663" y="1423988"/>
          <p14:tracePt t="107734" x="5541963" y="1370013"/>
          <p14:tracePt t="107742" x="5534025" y="1328738"/>
          <p14:tracePt t="107744" x="5534025" y="1254125"/>
          <p14:tracePt t="107754" x="5527675" y="1212850"/>
          <p14:tracePt t="107761" x="5513388" y="1157288"/>
          <p14:tracePt t="107764" x="5507038" y="1082675"/>
          <p14:tracePt t="107775" x="5500688" y="1041400"/>
          <p14:tracePt t="107779" x="5500688" y="985838"/>
          <p14:tracePt t="107785" x="5500688" y="938213"/>
          <p14:tracePt t="107792" x="5500688" y="896938"/>
          <p14:tracePt t="107799" x="5500688" y="855663"/>
          <p14:tracePt t="107805" x="5486400" y="801688"/>
          <p14:tracePt t="107809" x="5486400" y="766763"/>
          <p14:tracePt t="107819" x="5472113" y="712788"/>
          <p14:tracePt t="107825" x="5459413" y="684213"/>
          <p14:tracePt t="107829" x="5451475" y="636588"/>
          <p14:tracePt t="107834" x="5451475" y="609600"/>
          <p14:tracePt t="107844" x="5445125" y="574675"/>
          <p14:tracePt t="107850" x="5445125" y="554038"/>
          <p14:tracePt t="107854" x="5445125" y="547688"/>
          <p14:tracePt t="107864" x="5445125" y="541338"/>
          <p14:tracePt t="107869" x="5445125" y="534988"/>
          <p14:tracePt t="107894" x="5459413" y="527050"/>
          <p14:tracePt t="107899" x="5472113" y="527050"/>
          <p14:tracePt t="107910" x="5486400" y="520700"/>
          <p14:tracePt t="107915" x="5500688" y="520700"/>
          <p14:tracePt t="107920" x="5513388" y="520700"/>
          <p14:tracePt t="107926" x="5541963" y="506413"/>
          <p14:tracePt t="107935" x="5568950" y="500063"/>
          <p14:tracePt t="107941" x="5595938" y="493713"/>
          <p14:tracePt t="107945" x="5651500" y="493713"/>
          <p14:tracePt t="107950" x="5719763" y="493713"/>
          <p14:tracePt t="107961" x="5794375" y="527050"/>
          <p14:tracePt t="107965" x="5883275" y="568325"/>
          <p14:tracePt t="107970" x="5986463" y="636588"/>
          <p14:tracePt t="107980" x="6102350" y="719138"/>
          <p14:tracePt t="107985" x="6205538" y="808038"/>
          <p14:tracePt t="107992" x="6308725" y="903288"/>
          <p14:tracePt t="107996" x="6410325" y="979488"/>
          <p14:tracePt t="108008" x="6513513" y="1047750"/>
          <p14:tracePt t="108011" x="6575425" y="1103313"/>
          <p14:tracePt t="108015" x="6650038" y="1143000"/>
          <p14:tracePt t="108025" x="6699250" y="1171575"/>
          <p14:tracePt t="108030" x="6746875" y="1192213"/>
          <p14:tracePt t="108035" x="6767513" y="1204913"/>
          <p14:tracePt t="108042" x="6800850" y="1204913"/>
          <p14:tracePt t="108058" x="6815138" y="1204913"/>
          <p14:tracePt t="108071" x="6821488" y="1204913"/>
          <p14:tracePt t="108075" x="6829425" y="1204913"/>
          <p14:tracePt t="108086" x="6829425" y="1212850"/>
          <p14:tracePt t="108101" x="6829425" y="1219200"/>
          <p14:tracePt t="108116" x="6835775" y="1225550"/>
          <p14:tracePt t="108120" x="6842125" y="1246188"/>
          <p14:tracePt t="108127" x="6870700" y="1287463"/>
          <p14:tracePt t="108130" x="6877050" y="1335088"/>
          <p14:tracePt t="108142" x="6883400" y="1390650"/>
          <p14:tracePt t="108145" x="6883400" y="1423988"/>
          <p14:tracePt t="108151" x="6883400" y="1465263"/>
          <p14:tracePt t="108161" x="6883400" y="1493838"/>
          <p14:tracePt t="108166" x="6877050" y="1541463"/>
          <p14:tracePt t="108171" x="6862763" y="1562100"/>
          <p14:tracePt t="108176" x="6835775" y="1589088"/>
          <p14:tracePt t="108186" x="6815138" y="1609725"/>
          <p14:tracePt t="108192" x="6753225" y="1630363"/>
          <p14:tracePt t="108195" x="6691313" y="1651000"/>
          <p14:tracePt t="108200" x="6623050" y="1671638"/>
          <p14:tracePt t="108212" x="6527800" y="1677988"/>
          <p14:tracePt t="108216" x="6410325" y="1712913"/>
          <p14:tracePt t="108221" x="6288088" y="1725613"/>
          <p14:tracePt t="108231" x="6164263" y="1746250"/>
          <p14:tracePt t="108236" x="6040438" y="1760538"/>
          <p14:tracePt t="108241" x="5918200" y="1773238"/>
          <p14:tracePt t="108246" x="5781675" y="1793875"/>
          <p14:tracePt t="108258" x="5657850" y="1814513"/>
          <p14:tracePt t="108262" x="5534025" y="1828800"/>
          <p14:tracePt t="108266" x="5411788" y="1843088"/>
          <p14:tracePt t="108278" x="5302250" y="1849438"/>
          <p14:tracePt t="108281" x="5184775" y="1862138"/>
          <p14:tracePt t="108287" x="5075238" y="1870075"/>
          <p14:tracePt t="108292" x="4979988" y="1882775"/>
          <p14:tracePt t="108301" x="4883150" y="1882775"/>
          <p14:tracePt t="108308" x="4787900" y="1882775"/>
          <p14:tracePt t="108312" x="4705350" y="1876425"/>
          <p14:tracePt t="108316" x="4610100" y="1870075"/>
          <p14:tracePt t="108327" x="4527550" y="1855788"/>
          <p14:tracePt t="108331" x="4438650" y="1835150"/>
          <p14:tracePt t="108337" x="4349750" y="1801813"/>
          <p14:tracePt t="108347" x="4308475" y="1787525"/>
          <p14:tracePt t="108351" x="4260850" y="1766888"/>
          <p14:tracePt t="108357" x="4211638" y="1739900"/>
          <p14:tracePt t="108361" x="4178300" y="1712913"/>
          <p14:tracePt t="108371" x="4151313" y="1698625"/>
          <p14:tracePt t="108377" x="4143375" y="1684338"/>
          <p14:tracePt t="108381" x="4137025" y="1677988"/>
          <p14:tracePt t="108392" x="4137025" y="1663700"/>
          <p14:tracePt t="108396" x="4122738" y="1663700"/>
          <p14:tracePt t="108402" x="4122738" y="1643063"/>
          <p14:tracePt t="108408" x="4122738" y="1636713"/>
          <p14:tracePt t="108417" x="4122738" y="1630363"/>
          <p14:tracePt t="108425" x="4130675" y="1616075"/>
          <p14:tracePt t="108427" x="4151313" y="1582738"/>
          <p14:tracePt t="108437" x="4171950" y="1512888"/>
          <p14:tracePt t="108442" x="4225925" y="1438275"/>
          <p14:tracePt t="108447" x="4240213" y="1390650"/>
          <p14:tracePt t="108451" x="4281488" y="1343025"/>
          <p14:tracePt t="108462" x="4308475" y="1293813"/>
          <p14:tracePt t="108467" x="4349750" y="1233488"/>
          <p14:tracePt t="108475" x="4376738" y="1204913"/>
          <p14:tracePt t="108481" x="4397375" y="1192213"/>
          <p14:tracePt t="108487" x="4411663" y="1177925"/>
          <p14:tracePt t="108495" x="4445000" y="1157288"/>
          <p14:tracePt t="108496" x="4486275" y="1157288"/>
          <p14:tracePt t="108508" x="4521200" y="1157288"/>
          <p14:tracePt t="108512" x="4575175" y="1163638"/>
          <p14:tracePt t="108517" x="4657725" y="1192213"/>
          <p14:tracePt t="108524" x="4732338" y="1225550"/>
          <p14:tracePt t="108532" x="4829175" y="1260475"/>
          <p14:tracePt t="108537" x="4945063" y="1301750"/>
          <p14:tracePt t="108542" x="5041900" y="1335088"/>
          <p14:tracePt t="108552" x="5143500" y="1370013"/>
          <p14:tracePt t="108558" x="5232400" y="1411288"/>
          <p14:tracePt t="108562" x="5287963" y="1431925"/>
          <p14:tracePt t="108568" x="5362575" y="1452563"/>
          <p14:tracePt t="108577" x="5418138" y="1465263"/>
          <p14:tracePt t="108582" x="5451475" y="1465263"/>
          <p14:tracePt t="108588" x="5472113" y="1473200"/>
          <p14:tracePt t="108597" x="5507038" y="1473200"/>
          <p14:tracePt t="108602" x="5527675" y="1479550"/>
          <p14:tracePt t="108609" x="5568950" y="1506538"/>
          <p14:tracePt t="108618" x="5637213" y="1554163"/>
          <p14:tracePt t="108625" x="5726113" y="1636713"/>
          <p14:tracePt t="108627" x="5829300" y="1739900"/>
          <p14:tracePt t="108632" x="5945188" y="1897063"/>
          <p14:tracePt t="108644" x="6081713" y="2095500"/>
          <p14:tracePt t="108648" x="6253163" y="2370138"/>
          <p14:tracePt t="108653" x="6430963" y="2651125"/>
          <p14:tracePt t="108659" x="6548438" y="2938463"/>
          <p14:tracePt t="108668" x="6684963" y="3232150"/>
          <p14:tracePt t="108674" x="6780213" y="3492500"/>
          <p14:tracePt t="108678" x="6856413" y="3690938"/>
          <p14:tracePt t="108688" x="6910388" y="3862388"/>
          <p14:tracePt t="108693" x="6938963" y="3979863"/>
          <p14:tracePt t="108698" x="6951663" y="4075113"/>
          <p14:tracePt t="108703" x="6965950" y="4143375"/>
          <p14:tracePt t="108712" x="6965950" y="4198938"/>
          <p14:tracePt t="108718" x="6965950" y="4252913"/>
          <p14:tracePt t="108725" x="6959600" y="4300538"/>
          <p14:tracePt t="108734" x="6959600" y="4356100"/>
          <p14:tracePt t="108740" x="6951663" y="4389438"/>
          <p14:tracePt t="108743" x="6931025" y="4445000"/>
          <p14:tracePt t="108748" x="6910388" y="4506913"/>
          <p14:tracePt t="108764" x="6829425" y="4643438"/>
          <p14:tracePt t="108768" x="6773863" y="4719638"/>
          <p14:tracePt t="108778" x="6711950" y="4767263"/>
          <p14:tracePt t="108783" x="6637338" y="4835525"/>
          <p14:tracePt t="108791" x="6548438" y="4876800"/>
          <p14:tracePt t="108794" x="6465888" y="4910138"/>
          <p14:tracePt t="108803" x="6383338" y="4965700"/>
          <p14:tracePt t="108808" x="6300788" y="4986338"/>
          <p14:tracePt t="108813" x="6219825" y="5006975"/>
          <p14:tracePt t="108818" x="6143625" y="5040313"/>
          <p14:tracePt t="108828" x="6102350" y="5040313"/>
          <p14:tracePt t="108834" x="6040438" y="5048250"/>
          <p14:tracePt t="108841" x="6000750" y="5048250"/>
          <p14:tracePt t="108848" x="5945188" y="5048250"/>
          <p14:tracePt t="108854" x="5883275" y="5006975"/>
          <p14:tracePt t="108859" x="5781675" y="4972050"/>
          <p14:tracePt t="108863" x="5664200" y="4918075"/>
          <p14:tracePt t="108875" x="5541963" y="4856163"/>
          <p14:tracePt t="108878" x="5370513" y="4767263"/>
          <p14:tracePt t="108883" x="5211763" y="4684713"/>
          <p14:tracePt t="108891" x="5075238" y="4595813"/>
          <p14:tracePt t="108910" x="4773613" y="4300538"/>
          <p14:tracePt t="108913" x="4711700" y="4170363"/>
          <p14:tracePt t="108924" x="4678363" y="4048125"/>
          <p14:tracePt t="108929" x="4637088" y="3917950"/>
          <p14:tracePt t="108934" x="4610100" y="3808413"/>
          <p14:tracePt t="108944" x="4602163" y="3698875"/>
          <p14:tracePt t="108949" x="4589463" y="3602038"/>
          <p14:tracePt t="108954" x="4589463" y="3492500"/>
          <p14:tracePt t="108961" x="4589463" y="3370263"/>
          <p14:tracePt t="108968" x="4589463" y="3273425"/>
          <p14:tracePt t="108975" x="4589463" y="3178175"/>
          <p14:tracePt t="108979" x="4589463" y="3095625"/>
          <p14:tracePt t="108984" x="4595813" y="3027363"/>
          <p14:tracePt t="108994" x="4602163" y="2951163"/>
          <p14:tracePt t="108999" x="4616450" y="2882900"/>
          <p14:tracePt t="109004" x="4643438" y="2849563"/>
          <p14:tracePt t="109014" x="4672013" y="2773363"/>
          <p14:tracePt t="109019" x="4699000" y="2725738"/>
          <p14:tracePt t="109025" x="4719638" y="2651125"/>
          <p14:tracePt t="109032" x="4760913" y="2616200"/>
          <p14:tracePt t="109041" x="4787900" y="2554288"/>
          <p14:tracePt t="109044" x="4821238" y="2492375"/>
          <p14:tracePt t="109049" x="4835525" y="2459038"/>
          <p14:tracePt t="109060" x="4870450" y="2432050"/>
          <p14:tracePt t="109064" x="4891088" y="2390775"/>
          <p14:tracePt t="109069" x="4903788" y="2362200"/>
          <p14:tracePt t="109076" x="4938713" y="2341563"/>
          <p14:tracePt t="109085" x="4965700" y="2301875"/>
          <p14:tracePt t="109091" x="4992688" y="2281238"/>
          <p14:tracePt t="109094" x="5027613" y="2260600"/>
          <p14:tracePt t="109100" x="5048250" y="2225675"/>
          <p14:tracePt t="109110" x="5075238" y="2212975"/>
          <p14:tracePt t="109114" x="5110163" y="2184400"/>
          <p14:tracePt t="109119" x="5143500" y="2171700"/>
          <p14:tracePt t="109129" x="5164138" y="2143125"/>
          <p14:tracePt t="109134" x="5199063" y="2130425"/>
          <p14:tracePt t="109140" x="5226050" y="2101850"/>
          <p14:tracePt t="109145" x="5246688" y="2095500"/>
          <p14:tracePt t="109157" x="5281613" y="2074863"/>
          <p14:tracePt t="109161" x="5302250" y="2068513"/>
          <p14:tracePt t="109165" x="5335588" y="2054225"/>
          <p14:tracePt t="109176" x="5356225" y="2047875"/>
          <p14:tracePt t="109179" x="5391150" y="2041525"/>
          <p14:tracePt t="109185" x="5403850" y="2033588"/>
          <p14:tracePt t="109191" x="5430838" y="2027238"/>
          <p14:tracePt t="109200" x="5459413" y="2020888"/>
          <p14:tracePt t="109207" x="5480050" y="2012950"/>
          <p14:tracePt t="109211" x="5500688" y="2000250"/>
          <p14:tracePt t="109220" x="5521325" y="1985963"/>
          <p14:tracePt t="109226" x="5541963" y="1979613"/>
          <p14:tracePt t="109230" x="5581650" y="1979613"/>
          <p14:tracePt t="109235" x="5602288" y="1973263"/>
          <p14:tracePt t="109245" x="5622925" y="1965325"/>
          <p14:tracePt t="109250" x="5664200" y="1958975"/>
          <p14:tracePt t="109257" x="5699125" y="1952625"/>
          <p14:tracePt t="109265" x="5740400" y="1952625"/>
          <p14:tracePt t="109270" x="5773738" y="1944688"/>
          <p14:tracePt t="109275" x="5800725" y="1931988"/>
          <p14:tracePt t="109280" x="5835650" y="1917700"/>
          <p14:tracePt t="109292" x="5862638" y="1911350"/>
          <p14:tracePt t="109295" x="5876925" y="1903413"/>
          <p14:tracePt t="109300" x="5903913" y="1882775"/>
          <p14:tracePt t="109308" x="5918200" y="1882775"/>
          <p14:tracePt t="109735" x="5980113" y="1924050"/>
          <p14:tracePt t="109745" x="6054725" y="2006600"/>
          <p14:tracePt t="109749" x="6102350" y="2054225"/>
          <p14:tracePt t="109755" x="6170613" y="2116138"/>
          <p14:tracePt t="109762" x="6246813" y="2171700"/>
          <p14:tracePt t="109767" x="6280150" y="2219325"/>
          <p14:tracePt t="109774" x="6342063" y="2260600"/>
          <p14:tracePt t="109777" x="6397625" y="2314575"/>
          <p14:tracePt t="109790" x="6445250" y="2341563"/>
          <p14:tracePt t="109794" x="6480175" y="2370138"/>
          <p14:tracePt t="109797" x="6527800" y="2411413"/>
          <p14:tracePt t="109802" x="6561138" y="2438400"/>
          <p14:tracePt t="109812" x="6630988" y="2486025"/>
          <p14:tracePt t="109817" x="6678613" y="2541588"/>
          <p14:tracePt t="109823" x="6726238" y="2589213"/>
          <p14:tracePt t="109827" x="6794500" y="2651125"/>
          <p14:tracePt t="109840" x="6856413" y="2725738"/>
          <p14:tracePt t="109844" x="6924675" y="2814638"/>
          <p14:tracePt t="109848" x="6980238" y="2882900"/>
          <p14:tracePt t="109854" x="7027863" y="2944813"/>
          <p14:tracePt t="109862" x="7096125" y="3033713"/>
          <p14:tracePt t="109868" x="7137400" y="3095625"/>
          <p14:tracePt t="109874" x="7191375" y="3170238"/>
          <p14:tracePt t="109883" x="7232650" y="3246438"/>
          <p14:tracePt t="109893" x="7288213" y="3294063"/>
          <p14:tracePt t="109894" x="7315200" y="3355975"/>
          <p14:tracePt t="109898" x="7329488" y="3376613"/>
          <p14:tracePt t="109909" x="7335838" y="3403600"/>
          <p14:tracePt t="109913" x="7356475" y="3430588"/>
          <p14:tracePt t="109918" x="7362825" y="3444875"/>
          <p14:tracePt t="109928" x="7362825" y="3471863"/>
          <p14:tracePt t="109932" x="7362825" y="3500438"/>
          <p14:tracePt t="109940" x="7362825" y="3533775"/>
          <p14:tracePt t="109943" x="7342188" y="3589338"/>
          <p14:tracePt t="109954" x="7321550" y="3649663"/>
          <p14:tracePt t="109959" x="7308850" y="3719513"/>
          <p14:tracePt t="109963" x="7288213" y="3808413"/>
          <p14:tracePt t="109968" x="7253288" y="3889375"/>
          <p14:tracePt t="109978" x="7226300" y="3965575"/>
          <p14:tracePt t="109983" x="7191375" y="4027488"/>
          <p14:tracePt t="109990" x="7158038" y="4075113"/>
          <p14:tracePt t="109994" x="7116763" y="4122738"/>
          <p14:tracePt t="110004" x="7081838" y="4149725"/>
          <p14:tracePt t="110008" x="7034213" y="4191000"/>
          <p14:tracePt t="110013" x="6992938" y="4219575"/>
          <p14:tracePt t="110018" x="6951663" y="4225925"/>
          <p14:tracePt t="110028" x="6918325" y="4232275"/>
          <p14:tracePt t="110033" x="6889750" y="4246563"/>
          <p14:tracePt t="110040" x="6842125" y="4246563"/>
          <p14:tracePt t="110043" x="6815138" y="4246563"/>
          <p14:tracePt t="110053" x="6780213" y="4240213"/>
          <p14:tracePt t="110059" x="6761163" y="4232275"/>
          <p14:tracePt t="110063" x="6740525" y="4225925"/>
          <p14:tracePt t="110069" x="6705600" y="4211638"/>
          <p14:tracePt t="110079" x="6678613" y="4184650"/>
          <p14:tracePt t="110084" x="6664325" y="4170363"/>
          <p14:tracePt t="110090" x="6637338" y="4164013"/>
          <p14:tracePt t="110094" x="6623050" y="4149725"/>
          <p14:tracePt t="110106" x="6616700" y="4143375"/>
          <p14:tracePt t="110109" x="6602413" y="4129088"/>
          <p14:tracePt t="110119" x="6596063" y="4116388"/>
          <p14:tracePt t="110129" x="6589713" y="4116388"/>
          <p14:tracePt t="110169" x="6596063" y="4110038"/>
          <p14:tracePt t="110189" x="6616700" y="4095750"/>
          <p14:tracePt t="110194" x="6664325" y="4060825"/>
          <p14:tracePt t="110205" x="6711950" y="4013200"/>
          <p14:tracePt t="110209" x="6773863" y="3971925"/>
          <p14:tracePt t="110214" x="6815138" y="3930650"/>
          <p14:tracePt t="110225" x="6835775" y="3917950"/>
          <p14:tracePt t="110229" x="6862763" y="3903663"/>
          <p14:tracePt t="110235" x="6870700" y="3889375"/>
          <p14:tracePt t="110241" x="6870700" y="3883025"/>
          <p14:tracePt t="110249" x="6877050" y="3876675"/>
          <p14:tracePt t="110256" x="6877050" y="3862388"/>
          <p14:tracePt t="110260" x="6883400" y="3841750"/>
          <p14:tracePt t="110269" x="6883400" y="3779838"/>
          <p14:tracePt t="110276" x="6883400" y="3705225"/>
          <p14:tracePt t="110279" x="6883400" y="3636963"/>
          <p14:tracePt t="110285" x="6870700" y="3554413"/>
          <p14:tracePt t="110295" x="6862763" y="3459163"/>
          <p14:tracePt t="110300" x="6835775" y="3321050"/>
          <p14:tracePt t="110306" x="6815138" y="3163888"/>
          <p14:tracePt t="110309" x="6767513" y="2924175"/>
          <p14:tracePt t="110320" x="6740525" y="2740025"/>
          <p14:tracePt t="110325" x="6711950" y="2527300"/>
          <p14:tracePt t="110332" x="6670675" y="2335213"/>
          <p14:tracePt t="110341" x="6616700" y="2116138"/>
          <p14:tracePt t="110344" x="6561138" y="1917700"/>
          <p14:tracePt t="110350" x="6534150" y="1760538"/>
          <p14:tracePt t="110356" x="6492875" y="1595438"/>
          <p14:tracePt t="110365" x="6486525" y="1485900"/>
          <p14:tracePt t="110370" x="6472238" y="1363663"/>
          <p14:tracePt t="110375" x="6465888" y="1239838"/>
          <p14:tracePt t="110380" x="6465888" y="1116013"/>
          <p14:tracePt t="110390" x="6465888" y="1006475"/>
          <p14:tracePt t="110395" x="6465888" y="911225"/>
          <p14:tracePt t="110400" x="6465888" y="814388"/>
          <p14:tracePt t="110410" x="6465888" y="733425"/>
          <p14:tracePt t="110415" x="6465888" y="677863"/>
          <p14:tracePt t="110422" x="6465888" y="609600"/>
          <p14:tracePt t="110425" x="6480175" y="547688"/>
          <p14:tracePt t="110436" x="6486525" y="527050"/>
          <p14:tracePt t="110440" x="6492875" y="514350"/>
          <p14:tracePt t="110445" x="6507163" y="500063"/>
          <p14:tracePt t="110460" x="6513513" y="500063"/>
          <p14:tracePt t="110486" x="6527800" y="500063"/>
          <p14:tracePt t="110491" x="6540500" y="506413"/>
          <p14:tracePt t="110496" x="6589713" y="514350"/>
          <p14:tracePt t="110507" x="6616700" y="520700"/>
          <p14:tracePt t="110512" x="6664325" y="527050"/>
          <p14:tracePt t="110516" x="6699250" y="547688"/>
          <p14:tracePt t="110525" x="6732588" y="582613"/>
          <p14:tracePt t="110530" x="6808788" y="623888"/>
          <p14:tracePt t="110536" x="6910388" y="719138"/>
          <p14:tracePt t="110540" x="7007225" y="835025"/>
          <p14:tracePt t="110550" x="7075488" y="952500"/>
          <p14:tracePt t="110557" x="7158038" y="1082675"/>
          <p14:tracePt t="110560" x="7240588" y="1239838"/>
          <p14:tracePt t="110566" x="7273925" y="1370013"/>
          <p14:tracePt t="110575" x="7308850" y="1479550"/>
          <p14:tracePt t="110581" x="7342188" y="1595438"/>
          <p14:tracePt t="110587" x="7350125" y="1677988"/>
          <p14:tracePt t="110596" x="7350125" y="1760538"/>
          <p14:tracePt t="110600" x="7329488" y="1849438"/>
          <p14:tracePt t="110607" x="7329488" y="1917700"/>
          <p14:tracePt t="110610" x="7308850" y="1958975"/>
          <p14:tracePt t="110623" x="7288213" y="1992313"/>
          <p14:tracePt t="110626" x="7253288" y="2033588"/>
          <p14:tracePt t="110631" x="7219950" y="2062163"/>
          <p14:tracePt t="110638" x="7191375" y="2095500"/>
          <p14:tracePt t="110646" x="7143750" y="2122488"/>
          <p14:tracePt t="110651" x="7110413" y="2143125"/>
          <p14:tracePt t="110657" x="7075488" y="2178050"/>
          <p14:tracePt t="110666" x="7013575" y="2198688"/>
          <p14:tracePt t="110673" x="6951663" y="2225675"/>
          <p14:tracePt t="110676" x="6889750" y="2260600"/>
          <p14:tracePt t="110682" x="6815138" y="2287588"/>
          <p14:tracePt t="110692" x="6767513" y="2322513"/>
          <p14:tracePt t="110696" x="6699250" y="2349500"/>
          <p14:tracePt t="110702" x="6637338" y="2390775"/>
          <p14:tracePt t="110707" x="6596063" y="2432050"/>
          <p14:tracePt t="110717" x="6554788" y="2444750"/>
          <p14:tracePt t="110722" x="6513513" y="2486025"/>
          <p14:tracePt t="110726" x="6492875" y="2506663"/>
          <p14:tracePt t="110732" x="6465888" y="2520950"/>
          <p14:tracePt t="110742" x="6451600" y="2541588"/>
          <p14:tracePt t="110747" x="6438900" y="2541588"/>
          <p14:tracePt t="110752" x="6430963" y="2554288"/>
          <p14:tracePt t="110758" x="6424613" y="2554288"/>
          <p14:tracePt t="110773" x="6410325" y="2554288"/>
          <p14:tracePt t="110776" x="6397625" y="2562225"/>
          <p14:tracePt t="110782" x="6376988" y="2574925"/>
          <p14:tracePt t="110791" x="6362700" y="2574925"/>
          <p14:tracePt t="110797" x="6342063" y="2589213"/>
          <p14:tracePt t="110801" x="6321425" y="2595563"/>
          <p14:tracePt t="110809" x="6308725" y="2595563"/>
          <p14:tracePt t="110817" x="6300788" y="2601913"/>
          <p14:tracePt t="111091" x="6253163" y="2581275"/>
          <p14:tracePt t="111099" x="6164263" y="2562225"/>
          <p14:tracePt t="111105" x="6081713" y="2541588"/>
          <p14:tracePt t="111110" x="5992813" y="2506663"/>
          <p14:tracePt t="111119" x="5911850" y="2486025"/>
          <p14:tracePt t="111124" x="5821363" y="2465388"/>
          <p14:tracePt t="111128" x="5740400" y="2432050"/>
          <p14:tracePt t="111133" x="5670550" y="2424113"/>
          <p14:tracePt t="111143" x="5568950" y="2390775"/>
          <p14:tracePt t="111148" x="5500688" y="2370138"/>
          <p14:tracePt t="111155" x="5411788" y="2349500"/>
          <p14:tracePt t="111163" x="5341938" y="2335213"/>
          <p14:tracePt t="111168" x="5281613" y="2328863"/>
          <p14:tracePt t="111174" x="5211763" y="2322513"/>
          <p14:tracePt t="111178" x="5137150" y="2301875"/>
          <p14:tracePt t="111189" x="5081588" y="2287588"/>
          <p14:tracePt t="111193" x="5000625" y="2281238"/>
          <p14:tracePt t="111199" x="4932363" y="2266950"/>
          <p14:tracePt t="111206" x="4829175" y="2246313"/>
          <p14:tracePt t="111214" x="4746625" y="2232025"/>
          <p14:tracePt t="111218" x="4664075" y="2225675"/>
          <p14:tracePt t="111225" x="4575175" y="2192338"/>
          <p14:tracePt t="111228" x="4506913" y="2184400"/>
          <p14:tracePt t="111239" x="4418013" y="2163763"/>
          <p14:tracePt t="111243" x="4349750" y="2143125"/>
          <p14:tracePt t="111248" x="4287838" y="2122488"/>
          <p14:tracePt t="111256" x="4225925" y="2089150"/>
          <p14:tracePt t="111264" x="4192588" y="2074863"/>
          <p14:tracePt t="111269" x="4171950" y="2068513"/>
          <p14:tracePt t="111273" x="4130675" y="2047875"/>
          <p14:tracePt t="111284" x="4095750" y="2033588"/>
          <p14:tracePt t="111290" x="4048125" y="1992313"/>
          <p14:tracePt t="111294" x="4013200" y="1979613"/>
          <p14:tracePt t="111299" x="3986213" y="1965325"/>
          <p14:tracePt t="111308" x="3944938" y="1952625"/>
          <p14:tracePt t="111313" x="3924300" y="1944688"/>
          <p14:tracePt t="111319" x="3890963" y="1938338"/>
          <p14:tracePt t="111329" x="3870325" y="1911350"/>
          <p14:tracePt t="111334" x="3856038" y="1903413"/>
          <p14:tracePt t="111340" x="3841750" y="1897063"/>
          <p14:tracePt t="111344" x="3814763" y="1890713"/>
          <p14:tracePt t="111355" x="3808413" y="1882775"/>
          <p14:tracePt t="111364" x="3808413" y="1876425"/>
          <p14:tracePt t="111450" x="3808413" y="1882775"/>
          <p14:tracePt t="111460" x="3822700" y="1882775"/>
          <p14:tracePt t="111471" x="3822700" y="1890713"/>
          <p14:tracePt t="111477" x="3829050" y="1890713"/>
          <p14:tracePt t="111481" x="3835400" y="1890713"/>
          <p14:tracePt t="111487" x="3841750" y="1897063"/>
          <p14:tracePt t="111501" x="3856038" y="1897063"/>
          <p14:tracePt t="111509" x="3890963" y="1903413"/>
          <p14:tracePt t="111516" x="3917950" y="1903413"/>
          <p14:tracePt t="111526" x="3986213" y="1903413"/>
          <p14:tracePt t="111530" x="4027488" y="1911350"/>
          <p14:tracePt t="111541" x="4083050" y="1911350"/>
          <p14:tracePt t="111545" x="4130675" y="1931988"/>
          <p14:tracePt t="111551" x="4184650" y="1931988"/>
          <p14:tracePt t="111560" x="4219575" y="1931988"/>
          <p14:tracePt t="111565" x="4267200" y="1938338"/>
          <p14:tracePt t="111572" x="4329113" y="1952625"/>
          <p14:tracePt t="111575" x="4349750" y="1952625"/>
          <p14:tracePt t="111586" x="4383088" y="1958975"/>
          <p14:tracePt t="111591" x="4403725" y="1958975"/>
          <p14:tracePt t="111595" x="4418013" y="1965325"/>
          <p14:tracePt t="111601" x="4424363" y="1965325"/>
          <p14:tracePt t="111610" x="4432300" y="1965325"/>
          <p14:tracePt t="111616" x="4438650" y="1973263"/>
          <p14:tracePt t="111622" x="4445000" y="1973263"/>
          <p14:tracePt t="111630" x="4451350" y="1973263"/>
          <p14:tracePt t="111638" x="4471988" y="1979613"/>
          <p14:tracePt t="111641" x="4492625" y="2006600"/>
          <p14:tracePt t="111645" x="4506913" y="2012950"/>
          <p14:tracePt t="111657" x="4527550" y="2020888"/>
          <p14:tracePt t="111661" x="4548188" y="2033588"/>
          <p14:tracePt t="111666" x="4568825" y="2047875"/>
          <p14:tracePt t="111675" x="4595813" y="2082800"/>
          <p14:tracePt t="111680" x="4643438" y="2122488"/>
          <p14:tracePt t="111689" x="4672013" y="2151063"/>
          <p14:tracePt t="111693" x="4699000" y="2198688"/>
          <p14:tracePt t="111700" x="4725988" y="2232025"/>
          <p14:tracePt t="111707" x="4752975" y="2281238"/>
          <p14:tracePt t="111711" x="4767263" y="2301875"/>
          <p14:tracePt t="111722" x="4773613" y="2314575"/>
          <p14:tracePt t="111727" x="4781550" y="2328863"/>
          <p14:tracePt t="111731" x="4794250" y="2355850"/>
          <p14:tracePt t="111746" x="4794250" y="2362200"/>
          <p14:tracePt t="111752" x="4794250" y="2370138"/>
          <p14:tracePt t="111852" x="4794250" y="2376488"/>
          <p14:tracePt t="111884" x="4794250" y="2382838"/>
          <p14:tracePt t="111898" x="4802188" y="2382838"/>
          <p14:tracePt t="111908" x="4802188" y="2390775"/>
          <p14:tracePt t="111919" x="4802188" y="2397125"/>
          <p14:tracePt t="111957" x="4808538" y="2397125"/>
          <p14:tracePt t="112034" x="4808538" y="2390775"/>
          <p14:tracePt t="112506" x="4829175" y="2293938"/>
          <p14:tracePt t="112519" x="4862513" y="2136775"/>
          <p14:tracePt t="112526" x="4870450" y="2082800"/>
          <p14:tracePt t="112536" x="4903788" y="1911350"/>
          <p14:tracePt t="112541" x="4911725" y="1773238"/>
          <p14:tracePt t="112561" x="4951413" y="1609725"/>
          <p14:tracePt t="112567" x="4965700" y="1589088"/>
          <p14:tracePt t="112575" x="4965700" y="1574800"/>
          <p14:tracePt t="112579" x="4965700" y="1568450"/>
          <p14:tracePt t="112585" x="4965700" y="1554163"/>
          <p14:tracePt t="112600" x="4965700" y="1547813"/>
          <p14:tracePt t="112609" x="4965700" y="1541463"/>
          <p14:tracePt t="112690" x="4965700" y="1527175"/>
          <p14:tracePt t="112701" x="4965700" y="1520825"/>
          <p14:tracePt t="112962" x="4986338" y="1506538"/>
          <p14:tracePt t="112972" x="5027613" y="1506538"/>
          <p14:tracePt t="112978" x="5060950" y="1500188"/>
          <p14:tracePt t="112982" x="5102225" y="1500188"/>
          <p14:tracePt t="112993" x="5130800" y="1500188"/>
          <p14:tracePt t="112997" x="5164138" y="1500188"/>
          <p14:tracePt t="113003" x="5226050" y="1500188"/>
          <p14:tracePt t="113006" x="5267325" y="1500188"/>
          <p14:tracePt t="113017" x="5302250" y="1500188"/>
          <p14:tracePt t="113022" x="5362575" y="1485900"/>
          <p14:tracePt t="113026" x="5418138" y="1479550"/>
          <p14:tracePt t="113032" x="5480050" y="1465263"/>
          <p14:tracePt t="113041" x="5521325" y="1465263"/>
          <p14:tracePt t="113047" x="5548313" y="1465263"/>
          <p14:tracePt t="113054" x="5575300" y="1465263"/>
          <p14:tracePt t="113061" x="5616575" y="1465263"/>
          <p14:tracePt t="113066" x="5670550" y="1473200"/>
          <p14:tracePt t="113072" x="5711825" y="1473200"/>
          <p14:tracePt t="113077" x="5746750" y="1479550"/>
          <p14:tracePt t="113088" x="5788025" y="1485900"/>
          <p14:tracePt t="113091" x="5842000" y="1527175"/>
          <p14:tracePt t="113097" x="5897563" y="1547813"/>
          <p14:tracePt t="113104" x="5930900" y="1574800"/>
          <p14:tracePt t="113112" x="5986463" y="1616075"/>
          <p14:tracePt t="113117" x="6021388" y="1636713"/>
          <p14:tracePt t="113122" x="6054725" y="1663700"/>
          <p14:tracePt t="113131" x="6096000" y="1704975"/>
          <p14:tracePt t="113137" x="6110288" y="1725613"/>
          <p14:tracePt t="113142" x="6122988" y="1739900"/>
          <p14:tracePt t="113146" x="6157913" y="1766888"/>
          <p14:tracePt t="113157" x="6170613" y="1787525"/>
          <p14:tracePt t="113162" x="6178550" y="1801813"/>
          <p14:tracePt t="113167" x="6191250" y="1808163"/>
          <p14:tracePt t="113177" x="6199188" y="1828800"/>
          <p14:tracePt t="113181" x="6205538" y="1828800"/>
          <p14:tracePt t="113189" x="6226175" y="1849438"/>
          <p14:tracePt t="113192" x="6232525" y="1855788"/>
          <p14:tracePt t="113204" x="6246813" y="1876425"/>
          <p14:tracePt t="113207" x="6273800" y="1911350"/>
          <p14:tracePt t="113211" x="6329363" y="2000250"/>
          <p14:tracePt t="113217" x="6383338" y="2089150"/>
          <p14:tracePt t="113226" x="6451600" y="2219325"/>
          <p14:tracePt t="113232" x="6527800" y="2349500"/>
          <p14:tracePt t="113237" x="6602413" y="2506663"/>
          <p14:tracePt t="113247" x="6691313" y="2690813"/>
          <p14:tracePt t="113253" x="6753225" y="2841625"/>
          <p14:tracePt t="113257" x="6821488" y="2979738"/>
          <p14:tracePt t="113262" x="6870700" y="3089275"/>
          <p14:tracePt t="113274" x="6924675" y="3190875"/>
          <p14:tracePt t="113277" x="6959600" y="3281363"/>
          <p14:tracePt t="113282" x="6986588" y="3328988"/>
          <p14:tracePt t="113288" x="6992938" y="3370263"/>
          <p14:tracePt t="113298" x="7019925" y="3397250"/>
          <p14:tracePt t="113303" x="7027863" y="3424238"/>
          <p14:tracePt t="113307" x="7034213" y="3438525"/>
          <p14:tracePt t="113321" x="7034213" y="3451225"/>
          <p14:tracePt t="113325" x="7034213" y="3465513"/>
          <p14:tracePt t="113327" x="7040563" y="3479800"/>
          <p14:tracePt t="113333" x="7048500" y="3513138"/>
          <p14:tracePt t="113342" x="7061200" y="3533775"/>
          <p14:tracePt t="113348" x="7075488" y="3575050"/>
          <p14:tracePt t="113354" x="7102475" y="3622675"/>
          <p14:tracePt t="113357" x="7123113" y="3670300"/>
          <p14:tracePt t="113373" x="7158038" y="3779838"/>
          <p14:tracePt t="113378" x="7170738" y="3821113"/>
          <p14:tracePt t="113383" x="7199313" y="3870325"/>
          <p14:tracePt t="113393" x="7212013" y="3903663"/>
          <p14:tracePt t="113398" x="7232650" y="3951288"/>
          <p14:tracePt t="113403" x="7240588" y="3971925"/>
          <p14:tracePt t="113413" x="7246938" y="3986213"/>
          <p14:tracePt t="113419" x="7246938" y="4000500"/>
          <p14:tracePt t="113423" x="7253288" y="4006850"/>
          <p14:tracePt t="113428" x="7253288" y="4019550"/>
          <p14:tracePt t="113439" x="7259638" y="4019550"/>
          <p14:tracePt t="113448" x="7259638" y="4033838"/>
          <p14:tracePt t="113458" x="7273925" y="4048125"/>
          <p14:tracePt t="113465" x="7280275" y="4068763"/>
          <p14:tracePt t="113470" x="7288213" y="4089400"/>
          <p14:tracePt t="113474" x="7294563" y="4102100"/>
          <p14:tracePt t="113484" x="7300913" y="4129088"/>
          <p14:tracePt t="113488" x="7308850" y="4143375"/>
          <p14:tracePt t="113493" x="7315200" y="4164013"/>
          <p14:tracePt t="113498" x="7321550" y="4170363"/>
          <p14:tracePt t="113508" x="7329488" y="4178300"/>
          <p14:tracePt t="113521" x="7342188" y="4178300"/>
          <p14:tracePt t="113528" x="7342188" y="4184650"/>
          <p14:tracePt t="113564" x="7350125" y="4191000"/>
          <p14:tracePt t="113584" x="7350125" y="4198938"/>
          <p14:tracePt t="113589" x="7356475" y="4205288"/>
          <p14:tracePt t="113598" x="7362825" y="4211638"/>
          <p14:tracePt t="113605" x="7383463" y="4232275"/>
          <p14:tracePt t="113609" x="7389813" y="4246563"/>
          <p14:tracePt t="113615" x="7397750" y="4252913"/>
          <p14:tracePt t="113624" x="7410450" y="4259263"/>
          <p14:tracePt t="113629" x="7410450" y="4267200"/>
          <p14:tracePt t="113636" x="7418388" y="4273550"/>
          <p14:tracePt t="113648" x="7418388" y="4279900"/>
          <p14:tracePt t="113694" x="7424738" y="4279900"/>
          <p14:tracePt t="113702" x="7424738" y="4287838"/>
          <p14:tracePt t="113705" x="7439025" y="4308475"/>
          <p14:tracePt t="113714" x="7445375" y="4329113"/>
          <p14:tracePt t="113720" x="7459663" y="4349750"/>
          <p14:tracePt t="113725" x="7480300" y="4383088"/>
          <p14:tracePt t="113729" x="7499350" y="4430713"/>
          <p14:tracePt t="113739" x="7519988" y="4479925"/>
          <p14:tracePt t="113744" x="7527925" y="4506913"/>
          <p14:tracePt t="113750" x="7540625" y="4540250"/>
          <p14:tracePt t="113755" x="7548563" y="4568825"/>
          <p14:tracePt t="113764" x="7575550" y="4589463"/>
          <p14:tracePt t="113772" x="7575550" y="4595813"/>
          <p14:tracePt t="113774" x="7581900" y="4616450"/>
          <p14:tracePt t="113780" x="7589838" y="4616450"/>
          <p14:tracePt t="113789" x="7589838" y="4622800"/>
          <p14:tracePt t="113795" x="7589838" y="4629150"/>
          <p14:tracePt t="114493" x="7581900" y="4629150"/>
          <p14:tracePt t="114518" x="7581900" y="4622800"/>
          <p14:tracePt t="114524" x="7569200" y="4622800"/>
          <p14:tracePt t="114533" x="7554913" y="4622800"/>
          <p14:tracePt t="114539" x="7534275" y="4616450"/>
          <p14:tracePt t="114542" x="7480300" y="4602163"/>
          <p14:tracePt t="114548" x="7410450" y="4602163"/>
          <p14:tracePt t="114558" x="7342188" y="4602163"/>
          <p14:tracePt t="114562" x="7259638" y="4595813"/>
          <p14:tracePt t="114569" x="7170738" y="4581525"/>
          <p14:tracePt t="114577" x="7089775" y="4581525"/>
          <p14:tracePt t="114583" x="7034213" y="4581525"/>
          <p14:tracePt t="114588" x="6965950" y="4575175"/>
          <p14:tracePt t="114593" x="6910388" y="4575175"/>
          <p14:tracePt t="114603" x="6870700" y="4575175"/>
          <p14:tracePt t="114608" x="6821488" y="4575175"/>
          <p14:tracePt t="114613" x="6800850" y="4575175"/>
          <p14:tracePt t="114620" x="6773863" y="4575175"/>
          <p14:tracePt t="114628" x="6746875" y="4575175"/>
          <p14:tracePt t="114633" x="6726238" y="4575175"/>
          <p14:tracePt t="114638" x="6711950" y="4575175"/>
          <p14:tracePt t="114653" x="6699250" y="4575175"/>
          <p14:tracePt t="114658" x="6684963" y="4575175"/>
          <p14:tracePt t="114663" x="6678613" y="4575175"/>
          <p14:tracePt t="114673" x="6670675" y="4575175"/>
          <p14:tracePt t="114679" x="6664325" y="4575175"/>
          <p14:tracePt t="114688" x="6657975" y="4575175"/>
          <p14:tracePt t="114703" x="6657975" y="4568825"/>
          <p14:tracePt t="114708" x="6643688" y="4568825"/>
          <p14:tracePt t="114713" x="6637338" y="4568825"/>
          <p14:tracePt t="114723" x="6623050" y="4554538"/>
          <p14:tracePt t="114729" x="6610350" y="4554538"/>
          <p14:tracePt t="114735" x="6602413" y="4548188"/>
          <p14:tracePt t="114738" x="6596063" y="4548188"/>
          <p14:tracePt t="114749" x="6581775" y="4540250"/>
          <p14:tracePt t="114769" x="6575425" y="4533900"/>
          <p14:tracePt t="114773" x="6561138" y="4533900"/>
          <p14:tracePt t="114787" x="6554788" y="4533900"/>
          <p14:tracePt t="114804" x="6548438" y="4533900"/>
          <p14:tracePt t="114819" x="6540500" y="4533900"/>
          <p14:tracePt t="115111" x="6554788" y="4533900"/>
          <p14:tracePt t="115138" x="6561138" y="4540250"/>
          <p14:tracePt t="115146" x="6569075" y="4540250"/>
          <p14:tracePt t="115162" x="6575425" y="4540250"/>
          <p14:tracePt t="115804" x="6569075" y="4540250"/>
          <p14:tracePt t="115809" x="6534150" y="4540250"/>
          <p14:tracePt t="115818" x="6492875" y="4533900"/>
          <p14:tracePt t="115825" x="6459538" y="4533900"/>
          <p14:tracePt t="115828" x="6418263" y="4527550"/>
          <p14:tracePt t="115837" x="6391275" y="4527550"/>
          <p14:tracePt t="115844" x="6335713" y="4519613"/>
          <p14:tracePt t="115849" x="6294438" y="4519613"/>
          <p14:tracePt t="115856" x="6232525" y="4506913"/>
          <p14:tracePt t="115860" x="6178550" y="4498975"/>
          <p14:tracePt t="115869" x="6122988" y="4498975"/>
          <p14:tracePt t="115872" x="6054725" y="4486275"/>
          <p14:tracePt t="115877" x="5980113" y="4479925"/>
          <p14:tracePt t="115884" x="5911850" y="4459288"/>
          <p14:tracePt t="115902" x="5726113" y="4438650"/>
          <p14:tracePt t="115906" x="5664200" y="4424363"/>
          <p14:tracePt t="115918" x="5643563" y="4418013"/>
          <p14:tracePt t="115922" x="5616575" y="4418013"/>
          <p14:tracePt t="115926" x="5581650" y="4410075"/>
          <p14:tracePt t="115934" x="5561013" y="4403725"/>
          <p14:tracePt t="115942" x="5548313" y="4397375"/>
          <p14:tracePt t="115947" x="5500688" y="4389438"/>
          <p14:tracePt t="115952" x="5492750" y="4389438"/>
          <p14:tracePt t="115956" x="5459413" y="4362450"/>
          <p14:tracePt t="115968" x="5424488" y="4362450"/>
          <p14:tracePt t="115972" x="5403850" y="4356100"/>
          <p14:tracePt t="115977" x="5383213" y="4349750"/>
          <p14:tracePt t="115983" x="5349875" y="4335463"/>
          <p14:tracePt t="115992" x="5321300" y="4321175"/>
          <p14:tracePt t="115997" x="5302250" y="4308475"/>
          <p14:tracePt t="116002" x="5281613" y="4287838"/>
          <p14:tracePt t="116012" x="5267325" y="4279900"/>
          <p14:tracePt t="116018" x="5246688" y="4267200"/>
          <p14:tracePt t="116022" x="5246688" y="4259263"/>
          <p14:tracePt t="116027" x="5240338" y="4252913"/>
          <p14:tracePt t="116037" x="5232400" y="4246563"/>
          <p14:tracePt t="116042" x="5226050" y="4240213"/>
          <p14:tracePt t="116062" x="5226050" y="4225925"/>
          <p14:tracePt t="116198" x="5226050" y="4219575"/>
          <p14:tracePt t="116203" x="5211763" y="4219575"/>
          <p14:tracePt t="116213" x="5205413" y="4211638"/>
          <p14:tracePt t="116223" x="5184775" y="4198938"/>
          <p14:tracePt t="116228" x="5164138" y="4184650"/>
          <p14:tracePt t="116234" x="5122863" y="4157663"/>
          <p14:tracePt t="116243" x="5089525" y="4137025"/>
          <p14:tracePt t="116249" x="5054600" y="4122738"/>
          <p14:tracePt t="116253" x="5027613" y="4095750"/>
          <p14:tracePt t="116258" x="5006975" y="4089400"/>
          <p14:tracePt t="116268" x="4992688" y="4068763"/>
          <p14:tracePt t="116273" x="4965700" y="4060825"/>
          <p14:tracePt t="116279" x="4951413" y="4054475"/>
          <p14:tracePt t="116287" x="4945063" y="4040188"/>
          <p14:tracePt t="116293" x="4938713" y="4040188"/>
          <p14:tracePt t="116302" x="4938713" y="4033838"/>
          <p14:tracePt t="116303" x="4932363" y="4033838"/>
          <p14:tracePt t="116313" x="4932363" y="4027488"/>
          <p14:tracePt t="116318" x="4924425" y="4027488"/>
          <p14:tracePt t="116329" x="4911725" y="4027488"/>
          <p14:tracePt t="116429" x="4918075" y="4027488"/>
          <p14:tracePt t="116434" x="4918075" y="4033838"/>
          <p14:tracePt t="116439" x="4924425" y="4033838"/>
          <p14:tracePt t="116454" x="4924425" y="4040188"/>
          <p14:tracePt t="116459" x="4932363" y="4040188"/>
          <p14:tracePt t="116515" x="4932363" y="4033838"/>
          <p14:tracePt t="116526" x="4932363" y="4006850"/>
          <p14:tracePt t="116532" x="4924425" y="3944938"/>
          <p14:tracePt t="116538" x="4883150" y="3849688"/>
          <p14:tracePt t="116546" x="4835525" y="3705225"/>
          <p14:tracePt t="116553" x="4740275" y="3471863"/>
          <p14:tracePt t="116557" x="4664075" y="3246438"/>
          <p14:tracePt t="116561" x="4521200" y="2924175"/>
          <p14:tracePt t="116577" x="4157663" y="2246313"/>
          <p14:tracePt t="116582" x="3965575" y="1890713"/>
          <p14:tracePt t="116588" x="3794125" y="1589088"/>
          <p14:tracePt t="116597" x="3643313" y="1343025"/>
          <p14:tracePt t="116604" x="3479800" y="1116013"/>
          <p14:tracePt t="116609" x="3343275" y="917575"/>
          <p14:tracePt t="116622" x="3192463" y="684213"/>
          <p14:tracePt t="116626" x="3122613" y="609600"/>
          <p14:tracePt t="116632" x="3074988" y="541338"/>
          <p14:tracePt t="116642" x="3033713" y="506413"/>
          <p14:tracePt t="116647" x="3006725" y="444500"/>
          <p14:tracePt t="116653" x="2979738" y="423863"/>
          <p14:tracePt t="116658" x="2944813" y="384175"/>
          <p14:tracePt t="116671" x="2917825" y="349250"/>
          <p14:tracePt t="116677" x="2890838" y="322263"/>
          <p14:tracePt t="116682" x="2855913" y="287338"/>
          <p14:tracePt t="116693" x="2814638" y="246063"/>
          <p14:tracePt t="116697" x="2787650" y="212725"/>
          <p14:tracePt t="116703" x="2740025" y="184150"/>
          <p14:tracePt t="116712" x="2705100" y="157163"/>
          <p14:tracePt t="116719" x="2663825" y="109538"/>
          <p14:tracePt t="116724" x="2630488" y="82550"/>
          <p14:tracePt t="116727" x="2582863" y="61913"/>
          <p14:tracePt t="116738" x="2562225" y="47625"/>
          <p14:tracePt t="116742" x="2527300" y="20638"/>
          <p14:tracePt t="116748" x="2486025" y="14288"/>
          <p14:tracePt t="116753" x="2452688" y="6350"/>
          <p14:tracePt t="116762" x="2417763" y="0"/>
          <p14:tracePt t="116843" x="1911350" y="6350"/>
          <p14:tracePt t="116850" x="1863725" y="47625"/>
          <p14:tracePt t="116858" x="1814513" y="74613"/>
          <p14:tracePt t="116862" x="1773238" y="103188"/>
          <p14:tracePt t="116870" x="1725613" y="144463"/>
          <p14:tracePt t="116874" x="1704975" y="165100"/>
          <p14:tracePt t="116888" x="1651000" y="254000"/>
          <p14:tracePt t="116893" x="1630363" y="274638"/>
          <p14:tracePt t="116907" x="1603375" y="328613"/>
          <p14:tracePt t="116913" x="1595438" y="349250"/>
          <p14:tracePt t="116920" x="1589088" y="369888"/>
          <p14:tracePt t="116929" x="1589088" y="396875"/>
          <p14:tracePt t="116939" x="1562100" y="431800"/>
          <p14:tracePt t="116944" x="1554163" y="452438"/>
          <p14:tracePt t="116953" x="1554163" y="473075"/>
          <p14:tracePt t="116958" x="1547813" y="485775"/>
          <p14:tracePt t="116963" x="1541463" y="500063"/>
          <p14:tracePt t="116970" x="1541463" y="514350"/>
          <p14:tracePt t="116977" x="1533525" y="534988"/>
          <p14:tracePt t="116985" x="1533525" y="541338"/>
          <p14:tracePt t="116987" x="1533525" y="554038"/>
          <p14:tracePt t="117002" x="1533525" y="561975"/>
          <p14:tracePt t="117021" x="1533525" y="568325"/>
          <p14:tracePt t="117052" x="1533525" y="574675"/>
          <p14:tracePt t="117068" x="1533525" y="582613"/>
          <p14:tracePt t="117072" x="1541463" y="582613"/>
          <p14:tracePt t="117077" x="1582738" y="582613"/>
          <p14:tracePt t="117084" x="1616075" y="582613"/>
          <p14:tracePt t="117092" x="1698625" y="582613"/>
          <p14:tracePt t="117097" x="1808163" y="568325"/>
          <p14:tracePt t="117102" x="1931988" y="554038"/>
          <p14:tracePt t="117111" x="2068513" y="534988"/>
          <p14:tracePt t="117118" x="2246313" y="506413"/>
          <p14:tracePt t="117121" x="2382838" y="493713"/>
          <p14:tracePt t="117126" x="2520950" y="473075"/>
          <p14:tracePt t="117137" x="2657475" y="473075"/>
          <p14:tracePt t="117141" x="2781300" y="458788"/>
          <p14:tracePt t="117147" x="2876550" y="458788"/>
          <p14:tracePt t="117152" x="2973388" y="458788"/>
          <p14:tracePt t="117161" x="3068638" y="458788"/>
          <p14:tracePt t="117167" x="3163888" y="452438"/>
          <p14:tracePt t="117172" x="3260725" y="452438"/>
          <p14:tracePt t="117185" x="3370263" y="438150"/>
          <p14:tracePt t="117189" x="3479800" y="438150"/>
          <p14:tracePt t="117194" x="3589338" y="438150"/>
          <p14:tracePt t="117203" x="3713163" y="458788"/>
          <p14:tracePt t="117209" x="3841750" y="500063"/>
          <p14:tracePt t="117214" x="4000500" y="541338"/>
          <p14:tracePt t="117221" x="4171950" y="588963"/>
          <p14:tracePt t="117225" x="4349750" y="677863"/>
          <p14:tracePt t="117235" x="4521200" y="787400"/>
          <p14:tracePt t="117240" x="4684713" y="896938"/>
          <p14:tracePt t="117245" x="4849813" y="993775"/>
          <p14:tracePt t="117254" x="4965700" y="1074738"/>
          <p14:tracePt t="117259" x="5054600" y="1163638"/>
          <p14:tracePt t="117264" x="5151438" y="1260475"/>
          <p14:tracePt t="117270" x="5226050" y="1335088"/>
          <p14:tracePt t="117279" x="5302250" y="1423988"/>
          <p14:tracePt t="117286" x="5349875" y="1512888"/>
          <p14:tracePt t="117289" x="5376863" y="1595438"/>
          <p14:tracePt t="117294" x="5411788" y="1671638"/>
          <p14:tracePt t="117305" x="5430838" y="1766888"/>
          <p14:tracePt t="117309" x="5451475" y="1870075"/>
          <p14:tracePt t="117314" x="5465763" y="1965325"/>
          <p14:tracePt t="117324" x="5480050" y="2074863"/>
          <p14:tracePt t="117328" x="5480050" y="2171700"/>
          <p14:tracePt t="117335" x="5486400" y="2266950"/>
          <p14:tracePt t="117340" x="5486400" y="2390775"/>
          <p14:tracePt t="117355" x="5500688" y="2527300"/>
          <p14:tracePt t="117358" x="5521325" y="2663825"/>
          <p14:tracePt t="117360" x="5534025" y="2835275"/>
          <p14:tracePt t="117369" x="5548313" y="2986088"/>
          <p14:tracePt t="117374" x="5548313" y="3122613"/>
          <p14:tracePt t="117379" x="5554663" y="3273425"/>
          <p14:tracePt t="117387" x="5554663" y="3397250"/>
          <p14:tracePt t="117391" x="5541963" y="3521075"/>
          <p14:tracePt t="117405" x="5480050" y="3678238"/>
          <p14:tracePt t="117409" x="5459413" y="3760788"/>
          <p14:tracePt t="117419" x="5424488" y="3835400"/>
          <p14:tracePt t="117424" x="5370513" y="3910013"/>
          <p14:tracePt t="117430" x="5329238" y="3959225"/>
          <p14:tracePt t="117436" x="5253038" y="4027488"/>
          <p14:tracePt t="117444" x="5178425" y="4068763"/>
          <p14:tracePt t="117451" x="5081588" y="4122738"/>
          <p14:tracePt t="117455" x="4965700" y="4170363"/>
          <p14:tracePt t="117461" x="4829175" y="4205288"/>
          <p14:tracePt t="117470" x="4692650" y="4240213"/>
          <p14:tracePt t="117474" x="4533900" y="4267200"/>
          <p14:tracePt t="117487" x="4137025" y="4321175"/>
          <p14:tracePt t="117494" x="3965575" y="4329113"/>
          <p14:tracePt t="117507" x="3554413" y="4362450"/>
          <p14:tracePt t="117509" x="3397250" y="4341813"/>
          <p14:tracePt t="117521" x="3213100" y="4314825"/>
          <p14:tracePt t="117524" x="2979738" y="4287838"/>
          <p14:tracePt t="117530" x="2760663" y="4246563"/>
          <p14:tracePt t="117536" x="2500313" y="4143375"/>
          <p14:tracePt t="117544" x="2301875" y="4075113"/>
          <p14:tracePt t="117552" x="2033588" y="3959225"/>
          <p14:tracePt t="117556" x="1814513" y="3835400"/>
          <p14:tracePt t="117560" x="1616075" y="3698875"/>
          <p14:tracePt t="117570" x="1452563" y="3589338"/>
          <p14:tracePt t="117574" x="1301750" y="3465513"/>
          <p14:tracePt t="117586" x="1171575" y="3328988"/>
          <p14:tracePt t="117590" x="1041400" y="3157538"/>
          <p14:tracePt t="117594" x="923925" y="2992438"/>
          <p14:tracePt t="117602" x="849313" y="2828925"/>
          <p14:tracePt t="117606" x="781050" y="2657475"/>
          <p14:tracePt t="117609" x="746125" y="2527300"/>
          <p14:tracePt t="117620" x="725488" y="2390775"/>
          <p14:tracePt t="117625" x="725488" y="2252663"/>
          <p14:tracePt t="117639" x="739775" y="2047875"/>
          <p14:tracePt t="117644" x="760413" y="1965325"/>
          <p14:tracePt t="117651" x="801688" y="1876425"/>
          <p14:tracePt t="117655" x="869950" y="1801813"/>
          <p14:tracePt t="117670" x="1062038" y="1651000"/>
          <p14:tracePt t="117676" x="1171575" y="1595438"/>
          <p14:tracePt t="117681" x="1322388" y="1533525"/>
          <p14:tracePt t="117690" x="1458913" y="1500188"/>
          <p14:tracePt t="117695" x="1630363" y="1479550"/>
          <p14:tracePt t="117702" x="1781175" y="1465263"/>
          <p14:tracePt t="117707" x="1958975" y="1438275"/>
          <p14:tracePt t="117721" x="2287588" y="1411288"/>
          <p14:tracePt t="117725" x="2438400" y="1403350"/>
          <p14:tracePt t="117730" x="2609850" y="1403350"/>
          <p14:tracePt t="117740" x="2740025" y="1403350"/>
          <p14:tracePt t="117745" x="2855913" y="1403350"/>
          <p14:tracePt t="117751" x="2965450" y="1431925"/>
          <p14:tracePt t="117755" x="3074988" y="1452563"/>
          <p14:tracePt t="117770" x="3240088" y="1533525"/>
          <p14:tracePt t="117775" x="3314700" y="1582738"/>
          <p14:tracePt t="117786" x="3390900" y="1643063"/>
          <p14:tracePt t="117790" x="3438525" y="1704975"/>
          <p14:tracePt t="117795" x="3492500" y="1781175"/>
          <p14:tracePt t="117802" x="3533775" y="1835150"/>
          <p14:tracePt t="117811" x="3575050" y="1897063"/>
          <p14:tracePt t="117818" x="3589338" y="1931988"/>
          <p14:tracePt t="117821" x="3602038" y="1952625"/>
          <p14:tracePt t="117825" x="3602038" y="1973263"/>
          <p14:tracePt t="117837" x="3602038" y="1979613"/>
          <p14:tracePt t="117840" x="3602038" y="1992313"/>
          <p14:tracePt t="117846" x="3602038" y="2000250"/>
          <p14:tracePt t="117852" x="3595688" y="2012950"/>
          <p14:tracePt t="117861" x="3589338" y="2027238"/>
          <p14:tracePt t="117868" x="3575050" y="2033588"/>
          <p14:tracePt t="117871" x="3554413" y="2054225"/>
          <p14:tracePt t="117884" x="3541713" y="2089150"/>
          <p14:tracePt t="117887" x="3527425" y="2109788"/>
          <p14:tracePt t="117891" x="3479800" y="2143125"/>
          <p14:tracePt t="117896" x="3438525" y="2198688"/>
          <p14:tracePt t="117907" x="3376613" y="2246313"/>
          <p14:tracePt t="117911" x="3302000" y="2314575"/>
          <p14:tracePt t="117917" x="3213100" y="2370138"/>
          <p14:tracePt t="117922" x="3136900" y="2424113"/>
          <p14:tracePt t="117934" x="3062288" y="2465388"/>
          <p14:tracePt t="117939" x="2986088" y="2506663"/>
          <p14:tracePt t="117941" x="2932113" y="2541588"/>
          <p14:tracePt t="117946" x="2882900" y="2554288"/>
          <p14:tracePt t="117957" x="2822575" y="2568575"/>
          <p14:tracePt t="117971" x="2752725" y="2574925"/>
          <p14:tracePt t="117975" x="2725738" y="2574925"/>
          <p14:tracePt t="117987" x="2663825" y="2547938"/>
          <p14:tracePt t="117991" x="2651125" y="2533650"/>
          <p14:tracePt t="118004" x="2630488" y="2492375"/>
          <p14:tracePt t="118008" x="2603500" y="2444750"/>
          <p14:tracePt t="118012" x="2582863" y="2370138"/>
          <p14:tracePt t="118018" x="2568575" y="2287588"/>
          <p14:tracePt t="118027" x="2568575" y="2219325"/>
          <p14:tracePt t="118037" x="2568575" y="2095500"/>
          <p14:tracePt t="118042" x="2568575" y="2062163"/>
          <p14:tracePt t="118053" x="2568575" y="2041525"/>
          <p14:tracePt t="118058" x="2589213" y="2020888"/>
          <p14:tracePt t="118064" x="2622550" y="1992313"/>
          <p14:tracePt t="118069" x="2657475" y="1965325"/>
          <p14:tracePt t="118077" x="2705100" y="1938338"/>
          <p14:tracePt t="118085" x="2740025" y="1917700"/>
          <p14:tracePt t="118089" x="2801938" y="1890713"/>
          <p14:tracePt t="118098" x="2870200" y="1870075"/>
          <p14:tracePt t="118106" x="2959100" y="1835150"/>
          <p14:tracePt t="118109" x="3041650" y="1814513"/>
          <p14:tracePt t="118115" x="3157538" y="1781175"/>
          <p14:tracePt t="118122" x="3267075" y="1760538"/>
          <p14:tracePt t="118129" x="3390900" y="1725613"/>
          <p14:tracePt t="118135" x="3527425" y="1704975"/>
          <p14:tracePt t="118140" x="3663950" y="1692275"/>
          <p14:tracePt t="118153" x="3986213" y="1663700"/>
          <p14:tracePt t="118158" x="4178300" y="1671638"/>
          <p14:tracePt t="118168" x="4356100" y="1684338"/>
          <p14:tracePt t="118172" x="4595813" y="1733550"/>
          <p14:tracePt t="118177" x="4821238" y="1787525"/>
          <p14:tracePt t="118184" x="5060950" y="1835150"/>
          <p14:tracePt t="118192" x="5267325" y="1911350"/>
          <p14:tracePt t="118196" x="5486400" y="1965325"/>
          <p14:tracePt t="118201" x="5657850" y="2020888"/>
          <p14:tracePt t="118206" x="5788025" y="2068513"/>
          <p14:tracePt t="118218" x="5897563" y="2101850"/>
          <p14:tracePt t="118221" x="6000750" y="2130425"/>
          <p14:tracePt t="118225" x="6075363" y="2178050"/>
          <p14:tracePt t="118236" x="6116638" y="2184400"/>
          <p14:tracePt t="118240" x="6137275" y="2192338"/>
          <p14:tracePt t="118246" x="6164263" y="2205038"/>
          <p14:tracePt t="118253" x="6170613" y="2205038"/>
          <p14:tracePt t="118260" x="6170613" y="2212975"/>
          <p14:tracePt t="118268" x="6170613" y="2219325"/>
          <p14:tracePt t="118276" x="6164263" y="2219325"/>
          <p14:tracePt t="118286" x="6143625" y="2219325"/>
          <p14:tracePt t="118291" x="6143625" y="2232025"/>
          <p14:tracePt t="118299" x="6143625" y="2246313"/>
          <p14:tracePt t="118306" x="6143625" y="2287588"/>
          <p14:tracePt t="118311" x="6143625" y="2314575"/>
          <p14:tracePt t="118316" x="6164263" y="2349500"/>
          <p14:tracePt t="118321" x="6164263" y="2376488"/>
          <p14:tracePt t="118333" x="6164263" y="2417763"/>
          <p14:tracePt t="118336" x="6170613" y="2444750"/>
          <p14:tracePt t="118341" x="6170613" y="2500313"/>
          <p14:tracePt t="118349" x="6178550" y="2533650"/>
          <p14:tracePt t="118356" x="6184900" y="2581275"/>
          <p14:tracePt t="118361" x="6205538" y="2609850"/>
          <p14:tracePt t="118369" x="6232525" y="2657475"/>
          <p14:tracePt t="118372" x="6261100" y="2698750"/>
          <p14:tracePt t="118383" x="6280150" y="2719388"/>
          <p14:tracePt t="118386" x="6300788" y="2767013"/>
          <p14:tracePt t="118391" x="6335713" y="2801938"/>
          <p14:tracePt t="118401" x="6356350" y="2849563"/>
          <p14:tracePt t="118406" x="6383338" y="2876550"/>
          <p14:tracePt t="118411" x="6410325" y="2924175"/>
          <p14:tracePt t="118417" x="6430963" y="2944813"/>
          <p14:tracePt t="118426" x="6459538" y="2979738"/>
          <p14:tracePt t="118433" x="6480175" y="3013075"/>
          <p14:tracePt t="118436" x="6486525" y="3041650"/>
          <p14:tracePt t="118450" x="6507163" y="3054350"/>
          <p14:tracePt t="118452" x="6507163" y="3060700"/>
          <p14:tracePt t="118457" x="6507163" y="3081338"/>
          <p14:tracePt t="118487" x="6500813" y="3081338"/>
          <p14:tracePt t="118501" x="6492875" y="3081338"/>
          <p14:tracePt t="118523" x="6480175" y="3081338"/>
          <p14:tracePt t="118527" x="6459538" y="3081338"/>
          <p14:tracePt t="120505" x="6356350" y="3048000"/>
          <p14:tracePt t="120511" x="6267450" y="3000375"/>
          <p14:tracePt t="120517" x="6122988" y="2924175"/>
          <p14:tracePt t="120525" x="5980113" y="2841625"/>
          <p14:tracePt t="120532" x="5856288" y="2781300"/>
          <p14:tracePt t="120535" x="5705475" y="2705100"/>
          <p14:tracePt t="120540" x="5548313" y="2630488"/>
          <p14:tracePt t="120550" x="5424488" y="2533650"/>
          <p14:tracePt t="120556" x="5287963" y="2444750"/>
          <p14:tracePt t="120560" x="5164138" y="2328863"/>
          <p14:tracePt t="120565" x="5033963" y="2212975"/>
          <p14:tracePt t="120576" x="4903788" y="2082800"/>
          <p14:tracePt t="120582" x="4802188" y="1979613"/>
          <p14:tracePt t="120585" x="4678363" y="1855788"/>
          <p14:tracePt t="120597" x="4554538" y="1704975"/>
          <p14:tracePt t="120601" x="4411663" y="1547813"/>
          <p14:tracePt t="120606" x="4287838" y="1403350"/>
          <p14:tracePt t="120610" x="4164013" y="1254125"/>
          <p14:tracePt t="120620" x="4068763" y="1130300"/>
          <p14:tracePt t="120625" x="3986213" y="1014413"/>
          <p14:tracePt t="120632" x="3924300" y="923925"/>
          <p14:tracePt t="120635" x="3856038" y="835025"/>
          <p14:tracePt t="120648" x="3814763" y="787400"/>
          <p14:tracePt t="120902" x="3725863" y="733425"/>
          <p14:tracePt t="120907" x="3622675" y="677863"/>
          <p14:tracePt t="120912" x="3527425" y="630238"/>
          <p14:tracePt t="120922" x="3424238" y="595313"/>
          <p14:tracePt t="120927" x="3314700" y="554038"/>
          <p14:tracePt t="120932" x="3198813" y="520700"/>
          <p14:tracePt t="120942" x="3074988" y="500063"/>
          <p14:tracePt t="120948" x="2952750" y="473075"/>
          <p14:tracePt t="120952" x="2828925" y="438150"/>
          <p14:tracePt t="120957" x="2692400" y="417513"/>
          <p14:tracePt t="120967" x="2562225" y="396875"/>
          <p14:tracePt t="120972" x="2438400" y="369888"/>
          <p14:tracePt t="120981" x="2314575" y="334963"/>
          <p14:tracePt t="120983" x="2192338" y="301625"/>
          <p14:tracePt t="120996" x="2074863" y="280988"/>
          <p14:tracePt t="121000" x="1952625" y="246063"/>
          <p14:tracePt t="121004" x="1843088" y="198438"/>
          <p14:tracePt t="121009" x="1739900" y="157163"/>
          <p14:tracePt t="121020" x="1636713" y="109538"/>
          <p14:tracePt t="121023" x="1541463" y="82550"/>
          <p14:tracePt t="121031" x="1452563" y="47625"/>
          <p14:tracePt t="121039" x="1390650" y="63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C6020CE-24A5-4490-AB1E-F1B49AAA5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753" y="1067713"/>
            <a:ext cx="3857625" cy="2647950"/>
          </a:xfrm>
          <a:prstGeom prst="rect">
            <a:avLst/>
          </a:prstGeom>
          <a:noFill/>
          <a:extLst>
            <a:ext uri="{909E8E84-426E-40DD-AFC4-6F175D3DCCD1}">
              <a14:hiddenFill xmlns:a14="http://schemas.microsoft.com/office/drawing/2010/main">
                <a:solidFill>
                  <a:srgbClr val="FFFFFF"/>
                </a:solidFill>
              </a14:hiddenFill>
            </a:ext>
          </a:extLst>
        </p:spPr>
      </p:pic>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904836" y="40918"/>
            <a:ext cx="7069163" cy="2031325"/>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HadGEM3-GC3.1-LL </a:t>
            </a:r>
            <a:r>
              <a:rPr lang="en-GB" sz="2100" err="1"/>
              <a:t>Stratocu</a:t>
            </a:r>
            <a:r>
              <a:rPr lang="en-GB" sz="2100"/>
              <a:t>/Cu transition cloud feedback</a:t>
            </a:r>
          </a:p>
          <a:p>
            <a:endParaRPr lang="en-GB" sz="2100"/>
          </a:p>
          <a:p>
            <a:endParaRPr lang="en-GB" sz="2100"/>
          </a:p>
          <a:p>
            <a:endParaRPr lang="en-GB" sz="2100"/>
          </a:p>
          <a:p>
            <a:endParaRPr lang="en-GB" sz="2100"/>
          </a:p>
          <a:p>
            <a:r>
              <a:rPr lang="en-GB" sz="2100"/>
              <a:t>region </a:t>
            </a:r>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17</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cxnSp>
        <p:nvCxnSpPr>
          <p:cNvPr id="26" name="Straight Connector 25">
            <a:extLst>
              <a:ext uri="{FF2B5EF4-FFF2-40B4-BE49-F238E27FC236}">
                <a16:creationId xmlns:a16="http://schemas.microsoft.com/office/drawing/2014/main" id="{66408272-3C8B-40DC-BCD9-B3DEE1FD11EA}"/>
              </a:ext>
            </a:extLst>
          </p:cNvPr>
          <p:cNvCxnSpPr/>
          <p:nvPr/>
        </p:nvCxnSpPr>
        <p:spPr>
          <a:xfrm>
            <a:off x="5460203" y="2777447"/>
            <a:ext cx="3130789" cy="7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6" descr="A picture containing text&#10;&#10;Description automatically generated">
            <a:extLst>
              <a:ext uri="{FF2B5EF4-FFF2-40B4-BE49-F238E27FC236}">
                <a16:creationId xmlns:a16="http://schemas.microsoft.com/office/drawing/2014/main" id="{3BE0D7D5-9227-4971-9991-41A26F73B5F5}"/>
              </a:ext>
            </a:extLst>
          </p:cNvPr>
          <p:cNvPicPr>
            <a:picLocks noChangeAspect="1"/>
          </p:cNvPicPr>
          <p:nvPr/>
        </p:nvPicPr>
        <p:blipFill rotWithShape="1">
          <a:blip r:embed="rId4"/>
          <a:srcRect r="5740" b="151"/>
          <a:stretch/>
        </p:blipFill>
        <p:spPr>
          <a:xfrm>
            <a:off x="483818" y="610104"/>
            <a:ext cx="4083757" cy="3260749"/>
          </a:xfrm>
          <a:prstGeom prst="rect">
            <a:avLst/>
          </a:prstGeom>
        </p:spPr>
      </p:pic>
      <p:sp>
        <p:nvSpPr>
          <p:cNvPr id="3" name="TextBox 2">
            <a:extLst>
              <a:ext uri="{FF2B5EF4-FFF2-40B4-BE49-F238E27FC236}">
                <a16:creationId xmlns:a16="http://schemas.microsoft.com/office/drawing/2014/main" id="{91926CD8-B581-4D70-A17C-35830883DFD8}"/>
              </a:ext>
            </a:extLst>
          </p:cNvPr>
          <p:cNvSpPr txBox="1"/>
          <p:nvPr/>
        </p:nvSpPr>
        <p:spPr>
          <a:xfrm>
            <a:off x="651934" y="624223"/>
            <a:ext cx="3138936" cy="738664"/>
          </a:xfrm>
          <a:prstGeom prst="rect">
            <a:avLst/>
          </a:prstGeom>
          <a:noFill/>
        </p:spPr>
        <p:txBody>
          <a:bodyPr wrap="none" lIns="91440" tIns="45720" rIns="91440" bIns="45720" rtlCol="0" anchor="t">
            <a:spAutoFit/>
          </a:bodyPr>
          <a:lstStyle/>
          <a:p>
            <a:pPr algn="ctr"/>
            <a:r>
              <a:rPr lang="en-GB" sz="1400">
                <a:latin typeface="Arial"/>
                <a:cs typeface="Arial"/>
              </a:rPr>
              <a:t>Annual mean</a:t>
            </a:r>
          </a:p>
          <a:p>
            <a:pPr algn="ctr"/>
            <a:r>
              <a:rPr lang="en-GB" sz="1400">
                <a:latin typeface="Arial"/>
                <a:cs typeface="Arial"/>
              </a:rPr>
              <a:t>Net Cloud Radiative Effect Response</a:t>
            </a:r>
          </a:p>
          <a:p>
            <a:pPr algn="ctr"/>
            <a:r>
              <a:rPr lang="en-GB" sz="1400">
                <a:latin typeface="Arial"/>
                <a:cs typeface="Arial"/>
              </a:rPr>
              <a:t>amip+4K – </a:t>
            </a:r>
            <a:r>
              <a:rPr lang="en-GB" sz="1400" err="1">
                <a:latin typeface="Arial"/>
                <a:cs typeface="Arial"/>
              </a:rPr>
              <a:t>amip</a:t>
            </a:r>
            <a:r>
              <a:rPr lang="en-GB" sz="1400">
                <a:latin typeface="Arial"/>
                <a:cs typeface="Arial"/>
              </a:rPr>
              <a:t> (W/m</a:t>
            </a:r>
            <a:r>
              <a:rPr lang="en-GB" sz="1400" baseline="30000">
                <a:latin typeface="Arial"/>
                <a:cs typeface="Arial"/>
              </a:rPr>
              <a:t>2</a:t>
            </a:r>
            <a:r>
              <a:rPr lang="en-GB" sz="1400">
                <a:latin typeface="Arial"/>
                <a:cs typeface="Arial"/>
              </a:rPr>
              <a:t>)</a:t>
            </a:r>
          </a:p>
        </p:txBody>
      </p:sp>
      <p:sp>
        <p:nvSpPr>
          <p:cNvPr id="4" name="TextBox 3">
            <a:extLst>
              <a:ext uri="{FF2B5EF4-FFF2-40B4-BE49-F238E27FC236}">
                <a16:creationId xmlns:a16="http://schemas.microsoft.com/office/drawing/2014/main" id="{23FBC693-B9C7-47D7-89FC-FB2B4F90D344}"/>
              </a:ext>
            </a:extLst>
          </p:cNvPr>
          <p:cNvSpPr txBox="1"/>
          <p:nvPr/>
        </p:nvSpPr>
        <p:spPr>
          <a:xfrm>
            <a:off x="460331" y="3254084"/>
            <a:ext cx="4042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lumMod val="90000"/>
                    <a:lumOff val="10000"/>
                  </a:schemeClr>
                </a:solidFill>
                <a:latin typeface="Arial"/>
                <a:cs typeface="Arial"/>
              </a:rPr>
              <a:t>Californian Stratocumulus / Trade cumulus transition region </a:t>
            </a:r>
            <a:r>
              <a:rPr lang="en-US" sz="1400">
                <a:solidFill>
                  <a:schemeClr val="tx2">
                    <a:lumMod val="90000"/>
                    <a:lumOff val="10000"/>
                  </a:schemeClr>
                </a:solidFill>
                <a:latin typeface="Arial"/>
                <a:cs typeface="Courier New"/>
              </a:rPr>
              <a:t>[137°W, 26°N] </a:t>
            </a:r>
            <a:endParaRPr lang="en-US" sz="1400">
              <a:solidFill>
                <a:schemeClr val="tx2">
                  <a:lumMod val="90000"/>
                  <a:lumOff val="10000"/>
                </a:schemeClr>
              </a:solidFill>
              <a:latin typeface="Arial"/>
              <a:cs typeface="Arial"/>
            </a:endParaRPr>
          </a:p>
        </p:txBody>
      </p:sp>
      <p:sp>
        <p:nvSpPr>
          <p:cNvPr id="15" name="TextBox 14">
            <a:extLst>
              <a:ext uri="{FF2B5EF4-FFF2-40B4-BE49-F238E27FC236}">
                <a16:creationId xmlns:a16="http://schemas.microsoft.com/office/drawing/2014/main" id="{E1789FB7-EC07-44CB-9B5A-633FC27DF227}"/>
              </a:ext>
            </a:extLst>
          </p:cNvPr>
          <p:cNvSpPr txBox="1"/>
          <p:nvPr/>
        </p:nvSpPr>
        <p:spPr>
          <a:xfrm>
            <a:off x="4950688" y="3547997"/>
            <a:ext cx="4042775" cy="261610"/>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2">
                    <a:lumMod val="90000"/>
                    <a:lumOff val="10000"/>
                  </a:schemeClr>
                </a:solidFill>
                <a:latin typeface="Arial"/>
                <a:cs typeface="Arial"/>
              </a:rPr>
              <a:t>Cloud fraction (%)</a:t>
            </a:r>
            <a:endParaRPr lang="en-US" sz="1100">
              <a:solidFill>
                <a:schemeClr val="tx2">
                  <a:lumMod val="90000"/>
                  <a:lumOff val="10000"/>
                </a:schemeClr>
              </a:solidFill>
              <a:cs typeface="Arial"/>
            </a:endParaRPr>
          </a:p>
        </p:txBody>
      </p:sp>
      <p:sp>
        <p:nvSpPr>
          <p:cNvPr id="16" name="TextBox 15">
            <a:extLst>
              <a:ext uri="{FF2B5EF4-FFF2-40B4-BE49-F238E27FC236}">
                <a16:creationId xmlns:a16="http://schemas.microsoft.com/office/drawing/2014/main" id="{C5B579A1-C049-40D3-B5B1-DD77C406D586}"/>
              </a:ext>
            </a:extLst>
          </p:cNvPr>
          <p:cNvSpPr txBox="1"/>
          <p:nvPr/>
        </p:nvSpPr>
        <p:spPr>
          <a:xfrm>
            <a:off x="435838" y="3899062"/>
            <a:ext cx="84514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solidFill>
                  <a:schemeClr val="tx2">
                    <a:lumMod val="90000"/>
                    <a:lumOff val="10000"/>
                  </a:schemeClr>
                </a:solidFill>
                <a:latin typeface="Arial"/>
                <a:cs typeface="Arial"/>
              </a:rPr>
              <a:t>Subtropical cloud feedbacks are positive in CFMIP amip+4K experiments with HadGEM3-GC3.1-LL </a:t>
            </a:r>
            <a:endParaRPr lang="en-US" sz="1400">
              <a:solidFill>
                <a:schemeClr val="tx2">
                  <a:lumMod val="90000"/>
                  <a:lumOff val="10000"/>
                </a:schemeClr>
              </a:solidFill>
              <a:cs typeface="Arial"/>
            </a:endParaRPr>
          </a:p>
          <a:p>
            <a:pPr marL="285750" indent="-285750">
              <a:buFont typeface="Arial"/>
              <a:buChar char="•"/>
            </a:pPr>
            <a:r>
              <a:rPr lang="en-US" sz="1400">
                <a:solidFill>
                  <a:schemeClr val="tx2">
                    <a:lumMod val="90000"/>
                    <a:lumOff val="10000"/>
                  </a:schemeClr>
                </a:solidFill>
                <a:cs typeface="Arial"/>
              </a:rPr>
              <a:t>We explore low cloud feedback mechanisms in the Californian Sc/Cu transition region using CFMIP temperature and specific humidity tendency terms. </a:t>
            </a:r>
          </a:p>
        </p:txBody>
      </p:sp>
      <p:sp>
        <p:nvSpPr>
          <p:cNvPr id="5" name="TextBox 4">
            <a:extLst>
              <a:ext uri="{FF2B5EF4-FFF2-40B4-BE49-F238E27FC236}">
                <a16:creationId xmlns:a16="http://schemas.microsoft.com/office/drawing/2014/main" id="{52F93B81-3183-46A4-9ADF-2543C369F896}"/>
              </a:ext>
            </a:extLst>
          </p:cNvPr>
          <p:cNvSpPr txBox="1"/>
          <p:nvPr/>
        </p:nvSpPr>
        <p:spPr>
          <a:xfrm>
            <a:off x="5461907" y="1714500"/>
            <a:ext cx="8245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Largest cloud reduction at 1300m</a:t>
            </a:r>
            <a:endParaRPr lang="en-US" sz="1100">
              <a:cs typeface="Arial"/>
            </a:endParaRPr>
          </a:p>
        </p:txBody>
      </p:sp>
      <p:sp>
        <p:nvSpPr>
          <p:cNvPr id="18" name="TextBox 17">
            <a:extLst>
              <a:ext uri="{FF2B5EF4-FFF2-40B4-BE49-F238E27FC236}">
                <a16:creationId xmlns:a16="http://schemas.microsoft.com/office/drawing/2014/main" id="{3710A145-41AF-427B-BA20-4C4D9FF9B490}"/>
              </a:ext>
            </a:extLst>
          </p:cNvPr>
          <p:cNvSpPr txBox="1"/>
          <p:nvPr/>
        </p:nvSpPr>
        <p:spPr>
          <a:xfrm>
            <a:off x="7266213" y="2041072"/>
            <a:ext cx="144507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Arial"/>
              </a:rPr>
              <a:t>Shallowing of clouds / PBL and reduced fraction</a:t>
            </a:r>
            <a:endParaRPr lang="en-US"/>
          </a:p>
        </p:txBody>
      </p:sp>
    </p:spTree>
    <p:extLst>
      <p:ext uri="{BB962C8B-B14F-4D97-AF65-F5344CB8AC3E}">
        <p14:creationId xmlns:p14="http://schemas.microsoft.com/office/powerpoint/2010/main" val="547566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478" x="3343275" y="2835275"/>
          <p14:tracePt t="1488" x="3225800" y="2752725"/>
          <p14:tracePt t="1495" x="3122613" y="2698750"/>
          <p14:tracePt t="1498" x="3033713" y="2616200"/>
          <p14:tracePt t="1504" x="2944813" y="2547938"/>
          <p14:tracePt t="1515" x="2843213" y="2506663"/>
          <p14:tracePt t="1520" x="2752725" y="2438400"/>
          <p14:tracePt t="1523" x="2671763" y="2382838"/>
          <p14:tracePt t="1534" x="2568575" y="2328863"/>
          <p14:tracePt t="1538" x="2465388" y="2281238"/>
          <p14:tracePt t="1543" x="2349500" y="2225675"/>
          <p14:tracePt t="1548" x="2254250" y="2184400"/>
          <p14:tracePt t="1558" x="2151063" y="2151063"/>
          <p14:tracePt t="1564" x="2054225" y="2101850"/>
          <p14:tracePt t="1568" x="1938338" y="2068513"/>
          <p14:tracePt t="1573" x="1828800" y="2033588"/>
          <p14:tracePt t="1584" x="1712913" y="1992313"/>
          <p14:tracePt t="1588" x="1616075" y="1973263"/>
          <p14:tracePt t="1593" x="1506538" y="1938338"/>
          <p14:tracePt t="1599" x="1390650" y="1911350"/>
          <p14:tracePt t="1608" x="1293813" y="1870075"/>
          <p14:tracePt t="1614" x="1192213" y="1835150"/>
          <p14:tracePt t="1618" x="1123950" y="1814513"/>
          <p14:tracePt t="1623" x="1047750" y="1781175"/>
          <p14:tracePt t="1634" x="973138" y="1760538"/>
          <p14:tracePt t="1639" x="917575" y="1752600"/>
          <p14:tracePt t="1643" x="863600" y="1746250"/>
          <p14:tracePt t="1653" x="793750" y="1746250"/>
          <p14:tracePt t="1658" x="733425" y="1746250"/>
          <p14:tracePt t="1664" x="677863" y="1746250"/>
          <p14:tracePt t="1668" x="636588" y="1746250"/>
          <p14:tracePt t="1681" x="574675" y="1752600"/>
          <p14:tracePt t="1684" x="547688" y="1766888"/>
          <p14:tracePt t="1688" x="500063" y="1773238"/>
          <p14:tracePt t="1693" x="465138" y="1787525"/>
          <p14:tracePt t="1704" x="425450" y="1808163"/>
          <p14:tracePt t="1709" x="396875" y="1808163"/>
          <p14:tracePt t="1715" x="369888" y="1814513"/>
          <p14:tracePt t="1718" x="322263" y="1828800"/>
          <p14:tracePt t="1731" x="295275" y="1828800"/>
          <p14:tracePt t="1734" x="254000" y="1828800"/>
          <p14:tracePt t="1739" x="219075" y="1828800"/>
          <p14:tracePt t="1745" x="177800" y="1828800"/>
          <p14:tracePt t="1753" x="157163" y="1835150"/>
          <p14:tracePt t="1758" x="136525" y="1835150"/>
          <p14:tracePt t="1765" x="115888" y="1835150"/>
          <p14:tracePt t="1769" x="103188" y="1835150"/>
          <p14:tracePt t="1781" x="88900" y="1835150"/>
          <p14:tracePt t="1789" x="82550" y="1835150"/>
          <p14:tracePt t="1804" x="74613" y="1835150"/>
          <p14:tracePt t="1819" x="74613" y="1843088"/>
          <p14:tracePt t="1844" x="74613" y="1849438"/>
          <p14:tracePt t="1854" x="74613" y="1862138"/>
          <p14:tracePt t="1860" x="82550" y="1870075"/>
          <p14:tracePt t="1865" x="88900" y="1876425"/>
          <p14:tracePt t="1869" x="95250" y="1876425"/>
          <p14:tracePt t="1880" x="95250" y="1890713"/>
          <p14:tracePt t="1884" x="103188" y="1897063"/>
          <p14:tracePt t="1889" x="115888" y="1897063"/>
          <p14:tracePt t="1899" x="123825" y="1897063"/>
          <p14:tracePt t="1904" x="136525" y="1903413"/>
          <p14:tracePt t="1909" x="144463" y="1903413"/>
          <p14:tracePt t="1915" x="150813" y="1911350"/>
          <p14:tracePt t="1930" x="150813" y="1924050"/>
          <p14:tracePt t="1934" x="157163" y="1924050"/>
          <p14:tracePt t="1949" x="157163" y="1931988"/>
          <p14:tracePt t="1955" x="165100" y="1931988"/>
          <p14:tracePt t="1959" x="165100" y="1938338"/>
          <p14:tracePt t="1970" x="177800" y="1938338"/>
          <p14:tracePt t="1974" x="177800" y="1944688"/>
          <p14:tracePt t="1984" x="184150" y="1944688"/>
          <p14:tracePt t="1994" x="192088" y="1944688"/>
          <p14:tracePt t="1999" x="204788" y="1952625"/>
          <p14:tracePt t="2004" x="219075" y="1958975"/>
          <p14:tracePt t="2016" x="233363" y="1965325"/>
          <p14:tracePt t="2020" x="266700" y="1992313"/>
          <p14:tracePt t="2024" x="287338" y="2000250"/>
          <p14:tracePt t="2031" x="307975" y="2012950"/>
          <p14:tracePt t="2040" x="342900" y="2027238"/>
          <p14:tracePt t="2047" x="355600" y="2033588"/>
          <p14:tracePt t="2051" x="369888" y="2041525"/>
          <p14:tracePt t="2054" x="384175" y="2047875"/>
          <p14:tracePt t="2065" x="396875" y="2047875"/>
          <p14:tracePt t="2069" x="404813" y="2054225"/>
          <p14:tracePt t="2090" x="411163" y="2054225"/>
          <p14:tracePt t="2099" x="417513" y="2054225"/>
          <p14:tracePt t="2145" x="425450" y="2054225"/>
          <p14:tracePt t="2160" x="431800" y="2062163"/>
          <p14:tracePt t="2166" x="444500" y="2068513"/>
          <p14:tracePt t="2173" x="458788" y="2068513"/>
          <p14:tracePt t="2182" x="465138" y="2074863"/>
          <p14:tracePt t="2185" x="479425" y="2082800"/>
          <p14:tracePt t="2198" x="485775" y="2089150"/>
          <p14:tracePt t="2205" x="493713" y="2089150"/>
          <p14:tracePt t="2261" x="493713" y="2082800"/>
          <p14:tracePt t="2286" x="493713" y="2074863"/>
          <p14:tracePt t="2301" x="493713" y="2062163"/>
          <p14:tracePt t="2317" x="493713" y="2054225"/>
          <p14:tracePt t="2322" x="485775" y="2054225"/>
          <p14:tracePt t="2328" x="485775" y="2047875"/>
          <p14:tracePt t="2342" x="485775" y="2041525"/>
          <p14:tracePt t="2350" x="479425" y="2041525"/>
          <p14:tracePt t="2356" x="479425" y="2033588"/>
          <p14:tracePt t="2436" x="485775" y="2033588"/>
          <p14:tracePt t="2482" x="485775" y="2027238"/>
          <p14:tracePt t="2508" x="485775" y="2020888"/>
          <p14:tracePt t="2527" x="493713" y="2020888"/>
          <p14:tracePt t="2535" x="493713" y="2012950"/>
          <p14:tracePt t="2546" x="500063" y="1992313"/>
          <p14:tracePt t="2550" x="534988" y="1979613"/>
          <p14:tracePt t="2555" x="561975" y="1958975"/>
          <p14:tracePt t="2563" x="574675" y="1944688"/>
          <p14:tracePt t="2572" x="588963" y="1938338"/>
          <p14:tracePt t="2576" x="623888" y="1917700"/>
          <p14:tracePt t="2582" x="636588" y="1897063"/>
          <p14:tracePt t="2591" x="657225" y="1882775"/>
          <p14:tracePt t="2597" x="684213" y="1870075"/>
          <p14:tracePt t="2601" x="684213" y="1862138"/>
          <p14:tracePt t="2606" x="692150" y="1843088"/>
          <p14:tracePt t="2616" x="698500" y="1843088"/>
          <p14:tracePt t="2621" x="704850" y="1835150"/>
          <p14:tracePt t="2641" x="704850" y="1828800"/>
          <p14:tracePt t="2662" x="704850" y="1822450"/>
          <p14:tracePt t="2671" x="698500" y="1814513"/>
          <p14:tracePt t="2682" x="684213" y="1808163"/>
          <p14:tracePt t="2686" x="665163" y="1787525"/>
          <p14:tracePt t="2691" x="630238" y="1766888"/>
          <p14:tracePt t="2697" x="588963" y="1760538"/>
          <p14:tracePt t="2706" x="561975" y="1746250"/>
          <p14:tracePt t="2714" x="541338" y="1733550"/>
          <p14:tracePt t="2717" x="500063" y="1725613"/>
          <p14:tracePt t="2721" x="485775" y="1725613"/>
          <p14:tracePt t="2732" x="465138" y="1725613"/>
          <p14:tracePt t="2736" x="452438" y="1725613"/>
          <p14:tracePt t="2741" x="425450" y="1725613"/>
          <p14:tracePt t="2756" x="411163" y="1725613"/>
          <p14:tracePt t="2763" x="404813" y="1725613"/>
          <p14:tracePt t="2767" x="396875" y="1733550"/>
          <p14:tracePt t="2776" x="390525" y="1733550"/>
          <p14:tracePt t="2782" x="390525" y="1739900"/>
          <p14:tracePt t="2786" x="384175" y="1739900"/>
          <p14:tracePt t="2801" x="376238" y="1739900"/>
          <p14:tracePt t="2806" x="376238" y="1746250"/>
          <p14:tracePt t="2813" x="369888" y="1746250"/>
          <p14:tracePt t="2816" x="363538" y="1760538"/>
          <p14:tracePt t="2827" x="355600" y="1793875"/>
          <p14:tracePt t="2832" x="349250" y="1814513"/>
          <p14:tracePt t="2836" x="349250" y="1870075"/>
          <p14:tracePt t="2841" x="349250" y="1924050"/>
          <p14:tracePt t="2852" x="349250" y="1992313"/>
          <p14:tracePt t="2856" x="349250" y="2062163"/>
          <p14:tracePt t="2863" x="363538" y="2136775"/>
          <p14:tracePt t="2866" x="363538" y="2178050"/>
          <p14:tracePt t="2877" x="376238" y="2225675"/>
          <p14:tracePt t="2881" x="396875" y="2266950"/>
          <p14:tracePt t="2886" x="404813" y="2293938"/>
          <p14:tracePt t="2892" x="417513" y="2308225"/>
          <p14:tracePt t="2901" x="425450" y="2335213"/>
          <p14:tracePt t="2906" x="438150" y="2355850"/>
          <p14:tracePt t="2914" x="473075" y="2362200"/>
          <p14:tracePt t="2922" x="493713" y="2370138"/>
          <p14:tracePt t="2927" x="527050" y="2382838"/>
          <p14:tracePt t="2932" x="574675" y="2403475"/>
          <p14:tracePt t="2937" x="615950" y="2411413"/>
          <p14:tracePt t="2947" x="677863" y="2424113"/>
          <p14:tracePt t="2955" x="746125" y="2424113"/>
          <p14:tracePt t="2957" x="801688" y="2432050"/>
          <p14:tracePt t="2964" x="869950" y="2432050"/>
          <p14:tracePt t="2972" x="917575" y="2432050"/>
          <p14:tracePt t="2980" x="973138" y="2432050"/>
          <p14:tracePt t="2982" x="1027113" y="2432050"/>
          <p14:tracePt t="2987" x="1054100" y="2432050"/>
          <p14:tracePt t="2997" x="1089025" y="2432050"/>
          <p14:tracePt t="3002" x="1144588" y="2432050"/>
          <p14:tracePt t="3007" x="1177925" y="2424113"/>
          <p14:tracePt t="3017" x="1204913" y="2417763"/>
          <p14:tracePt t="3022" x="1219200" y="2417763"/>
          <p14:tracePt t="3030" x="1233488" y="2397125"/>
          <p14:tracePt t="3035" x="1239838" y="2397125"/>
          <p14:tracePt t="3042" x="1246188" y="2390775"/>
          <p14:tracePt t="3048" x="1260475" y="2390775"/>
          <p14:tracePt t="3052" x="1260475" y="2382838"/>
          <p14:tracePt t="3064" x="1260475" y="2376488"/>
          <p14:tracePt t="3072" x="1260475" y="2370138"/>
          <p14:tracePt t="3080" x="1260475" y="2362200"/>
          <p14:tracePt t="3092" x="1254125" y="2355850"/>
          <p14:tracePt t="3102" x="1246188" y="2341563"/>
          <p14:tracePt t="3114" x="1239838" y="2328863"/>
          <p14:tracePt t="3117" x="1233488" y="2301875"/>
          <p14:tracePt t="3125" x="1219200" y="2281238"/>
          <p14:tracePt t="3132" x="1198563" y="2246313"/>
          <p14:tracePt t="3137" x="1192213" y="2225675"/>
          <p14:tracePt t="3148" x="1163638" y="2178050"/>
          <p14:tracePt t="3157" x="1144588" y="2143125"/>
          <p14:tracePt t="3166" x="1130300" y="2122488"/>
          <p14:tracePt t="3167" x="1095375" y="2074863"/>
          <p14:tracePt t="3180" x="1074738" y="2041525"/>
          <p14:tracePt t="3185" x="1062038" y="2006600"/>
          <p14:tracePt t="3187" x="1047750" y="1992313"/>
          <p14:tracePt t="3192" x="1027113" y="1973263"/>
          <p14:tracePt t="3202" x="1006475" y="1952625"/>
          <p14:tracePt t="3208" x="1000125" y="1931988"/>
          <p14:tracePt t="3213" x="985838" y="1917700"/>
          <p14:tracePt t="3217" x="979488" y="1911350"/>
          <p14:tracePt t="3229" x="973138" y="1903413"/>
          <p14:tracePt t="3232" x="958850" y="1897063"/>
          <p14:tracePt t="3237" x="938213" y="1897063"/>
          <p14:tracePt t="3248" x="931863" y="1897063"/>
          <p14:tracePt t="3252" x="917575" y="1890713"/>
          <p14:tracePt t="3257" x="911225" y="1890713"/>
          <p14:tracePt t="3264" x="904875" y="1876425"/>
          <p14:tracePt t="3275" x="876300" y="1876425"/>
          <p14:tracePt t="3279" x="863600" y="1870075"/>
          <p14:tracePt t="3282" x="849313" y="1870075"/>
          <p14:tracePt t="3293" x="835025" y="1870075"/>
          <p14:tracePt t="3298" x="828675" y="1870075"/>
          <p14:tracePt t="3302" x="801688" y="1870075"/>
          <p14:tracePt t="3307" x="787400" y="1870075"/>
          <p14:tracePt t="3317" x="766763" y="1882775"/>
          <p14:tracePt t="3322" x="754063" y="1890713"/>
          <p14:tracePt t="3329" x="719138" y="1897063"/>
          <p14:tracePt t="3333" x="704850" y="1911350"/>
          <p14:tracePt t="3343" x="692150" y="1917700"/>
          <p14:tracePt t="3348" x="677863" y="1924050"/>
          <p14:tracePt t="3353" x="657225" y="1931988"/>
          <p14:tracePt t="3363" x="650875" y="1938338"/>
          <p14:tracePt t="3367" x="644525" y="1952625"/>
          <p14:tracePt t="3373" x="630238" y="1952625"/>
          <p14:tracePt t="3380" x="630238" y="1958975"/>
          <p14:tracePt t="3388" x="623888" y="1958975"/>
          <p14:tracePt t="3393" x="623888" y="1965325"/>
          <p14:tracePt t="3399" x="615950" y="1965325"/>
          <p14:tracePt t="3403" x="615950" y="1973263"/>
          <p14:tracePt t="3414" x="615950" y="1985963"/>
          <p14:tracePt t="3417" x="615950" y="1992313"/>
          <p14:tracePt t="3422" x="615950" y="2020888"/>
          <p14:tracePt t="3433" x="636588" y="2041525"/>
          <p14:tracePt t="3438" x="650875" y="2062163"/>
          <p14:tracePt t="3450" x="733425" y="2136775"/>
          <p14:tracePt t="3459" x="793750" y="2171700"/>
          <p14:tracePt t="3465" x="855663" y="2212975"/>
          <p14:tracePt t="3469" x="952500" y="2232025"/>
          <p14:tracePt t="3481" x="1041400" y="2239963"/>
          <p14:tracePt t="3485" x="1123950" y="2252663"/>
          <p14:tracePt t="3490" x="1177925" y="2252663"/>
          <p14:tracePt t="3497" x="1233488" y="2252663"/>
          <p14:tracePt t="3505" x="1293813" y="2239963"/>
          <p14:tracePt t="3509" x="1328738" y="2232025"/>
          <p14:tracePt t="3516" x="1355725" y="2225675"/>
          <p14:tracePt t="3525" x="1376363" y="2219325"/>
          <p14:tracePt t="3530" x="1397000" y="2205038"/>
          <p14:tracePt t="3535" x="1411288" y="2184400"/>
          <p14:tracePt t="3539" x="1417638" y="2184400"/>
          <p14:tracePt t="3551" x="1423988" y="2171700"/>
          <p14:tracePt t="3554" x="1423988" y="2163763"/>
          <p14:tracePt t="3559" x="1423988" y="2151063"/>
          <p14:tracePt t="3569" x="1423988" y="2136775"/>
          <p14:tracePt t="3575" x="1423988" y="2130425"/>
          <p14:tracePt t="3581" x="1423988" y="2116138"/>
          <p14:tracePt t="3600" x="1417638" y="2089150"/>
          <p14:tracePt t="3605" x="1411288" y="2068513"/>
          <p14:tracePt t="3617" x="1403350" y="2054225"/>
          <p14:tracePt t="3619" x="1384300" y="2027238"/>
          <p14:tracePt t="3625" x="1363663" y="1992313"/>
          <p14:tracePt t="3630" x="1335088" y="1973263"/>
          <p14:tracePt t="3640" x="1314450" y="1944688"/>
          <p14:tracePt t="3651" x="1225550" y="1870075"/>
          <p14:tracePt t="3660" x="1177925" y="1843088"/>
          <p14:tracePt t="3666" x="1130300" y="1814513"/>
          <p14:tracePt t="3671" x="1068388" y="1793875"/>
          <p14:tracePt t="3675" x="1041400" y="1787525"/>
          <p14:tracePt t="3686" x="993775" y="1773238"/>
          <p14:tracePt t="3690" x="965200" y="1773238"/>
          <p14:tracePt t="3697" x="931863" y="1773238"/>
          <p14:tracePt t="3706" x="904875" y="1773238"/>
          <p14:tracePt t="3711" x="884238" y="1773238"/>
          <p14:tracePt t="3716" x="835025" y="1787525"/>
          <p14:tracePt t="3721" x="822325" y="1793875"/>
          <p14:tracePt t="3731" x="801688" y="1801813"/>
          <p14:tracePt t="3735" x="787400" y="1822450"/>
          <p14:tracePt t="3741" x="760413" y="1828800"/>
          <p14:tracePt t="3752" x="746125" y="1835150"/>
          <p14:tracePt t="3756" x="746125" y="1843088"/>
          <p14:tracePt t="3766" x="733425" y="1862138"/>
          <p14:tracePt t="3776" x="725488" y="1870075"/>
          <p14:tracePt t="3783" x="719138" y="1876425"/>
          <p14:tracePt t="3787" x="719138" y="1882775"/>
          <p14:tracePt t="3790" x="719138" y="1890713"/>
          <p14:tracePt t="3800" x="712788" y="1903413"/>
          <p14:tracePt t="3805" x="712788" y="1911350"/>
          <p14:tracePt t="3817" x="712788" y="1944688"/>
          <p14:tracePt t="3826" x="712788" y="1958975"/>
          <p14:tracePt t="3833" x="712788" y="1985963"/>
          <p14:tracePt t="3837" x="712788" y="2033588"/>
          <p14:tracePt t="3847" x="719138" y="2062163"/>
          <p14:tracePt t="3851" x="733425" y="2109788"/>
          <p14:tracePt t="3856" x="746125" y="2130425"/>
          <p14:tracePt t="3865" x="760413" y="2163763"/>
          <p14:tracePt t="3871" x="801688" y="2198688"/>
          <p14:tracePt t="3876" x="822325" y="2212975"/>
          <p14:tracePt t="3883" x="855663" y="2232025"/>
          <p14:tracePt t="3886" x="896938" y="2239963"/>
          <p14:tracePt t="3900" x="985838" y="2246313"/>
          <p14:tracePt t="3904" x="1014413" y="2246313"/>
          <p14:tracePt t="3915" x="1068388" y="2246313"/>
          <p14:tracePt t="3919" x="1095375" y="2246313"/>
          <p14:tracePt t="3924" x="1150938" y="2232025"/>
          <p14:tracePt t="3929" x="1184275" y="2219325"/>
          <p14:tracePt t="3938" x="1225550" y="2212975"/>
          <p14:tracePt t="3946" x="1254125" y="2205038"/>
          <p14:tracePt t="3949" x="1293813" y="2198688"/>
          <p14:tracePt t="3963" x="1308100" y="2184400"/>
          <p14:tracePt t="3965" x="1322388" y="2184400"/>
          <p14:tracePt t="3969" x="1335088" y="2178050"/>
          <p14:tracePt t="3974" x="1343025" y="2171700"/>
          <p14:tracePt t="3985" x="1349375" y="2171700"/>
          <p14:tracePt t="3989" x="1349375" y="2163763"/>
          <p14:tracePt t="3996" x="1363663" y="2163763"/>
          <p14:tracePt t="4004" x="1363663" y="2157413"/>
          <p14:tracePt t="4012" x="1363663" y="2151063"/>
          <p14:tracePt t="4020" x="1363663" y="2136775"/>
          <p14:tracePt t="4031" x="1355725" y="2130425"/>
          <p14:tracePt t="4036" x="1355725" y="2109788"/>
          <p14:tracePt t="4039" x="1335088" y="2089150"/>
          <p14:tracePt t="4049" x="1322388" y="2054225"/>
          <p14:tracePt t="4054" x="1293813" y="2006600"/>
          <p14:tracePt t="4063" x="1225550" y="1952625"/>
          <p14:tracePt t="4067" x="1177925" y="1890713"/>
          <p14:tracePt t="4076" x="1116013" y="1849438"/>
          <p14:tracePt t="4082" x="1041400" y="1793875"/>
          <p14:tracePt t="4087" x="979488" y="1766888"/>
          <p14:tracePt t="4097" x="917575" y="1746250"/>
          <p14:tracePt t="4102" x="869950" y="1719263"/>
          <p14:tracePt t="4105" x="822325" y="1698625"/>
          <p14:tracePt t="4113" x="781050" y="1692275"/>
          <p14:tracePt t="4121" x="733425" y="1671638"/>
          <p14:tracePt t="4128" x="712788" y="1671638"/>
          <p14:tracePt t="4133" x="671513" y="1663700"/>
          <p14:tracePt t="4141" x="657225" y="1663700"/>
          <p14:tracePt t="4146" x="636588" y="1663700"/>
          <p14:tracePt t="4152" x="603250" y="1671638"/>
          <p14:tracePt t="4156" x="588963" y="1677988"/>
          <p14:tracePt t="4166" x="574675" y="1692275"/>
          <p14:tracePt t="4171" x="568325" y="1698625"/>
          <p14:tracePt t="4177" x="554038" y="1719263"/>
          <p14:tracePt t="4182" x="547688" y="1739900"/>
          <p14:tracePt t="4191" x="547688" y="1760538"/>
          <p14:tracePt t="4197" x="534988" y="1793875"/>
          <p14:tracePt t="4201" x="534988" y="1814513"/>
          <p14:tracePt t="4206" x="541338" y="1849438"/>
          <p14:tracePt t="4216" x="541338" y="1870075"/>
          <p14:tracePt t="4222" x="547688" y="1903413"/>
          <p14:tracePt t="4229" x="554038" y="1924050"/>
          <p14:tracePt t="4233" x="561975" y="1952625"/>
          <p14:tracePt t="4242" x="568325" y="1973263"/>
          <p14:tracePt t="4247" x="588963" y="1992313"/>
          <p14:tracePt t="4252" x="615950" y="2012950"/>
          <p14:tracePt t="4263" x="644525" y="2033588"/>
          <p14:tracePt t="4268" x="677863" y="2054225"/>
          <p14:tracePt t="4271" x="719138" y="2062163"/>
          <p14:tracePt t="4279" x="766763" y="2068513"/>
          <p14:tracePt t="4287" x="835025" y="2082800"/>
          <p14:tracePt t="4292" x="904875" y="2082800"/>
          <p14:tracePt t="4299" x="979488" y="2089150"/>
          <p14:tracePt t="4307" x="1047750" y="2089150"/>
          <p14:tracePt t="4314" x="1130300" y="2089150"/>
          <p14:tracePt t="4318" x="1198563" y="2089150"/>
          <p14:tracePt t="4322" x="1239838" y="2089150"/>
          <p14:tracePt t="4333" x="1301750" y="2074863"/>
          <p14:tracePt t="4337" x="1328738" y="2074863"/>
          <p14:tracePt t="4343" x="1349375" y="2074863"/>
          <p14:tracePt t="4352" x="1376363" y="2068513"/>
          <p14:tracePt t="4363" x="1384300" y="2062163"/>
          <p14:tracePt t="4383" x="1384300" y="2054225"/>
          <p14:tracePt t="4398" x="1384300" y="2047875"/>
          <p14:tracePt t="4403" x="1384300" y="2027238"/>
          <p14:tracePt t="4409" x="1376363" y="2020888"/>
          <p14:tracePt t="4414" x="1355725" y="2000250"/>
          <p14:tracePt t="4423" x="1343025" y="1979613"/>
          <p14:tracePt t="4433" x="1260475" y="1882775"/>
          <p14:tracePt t="4442" x="1204913" y="1828800"/>
          <p14:tracePt t="4448" x="1144588" y="1787525"/>
          <p14:tracePt t="4453" x="1095375" y="1739900"/>
          <p14:tracePt t="4457" x="1035050" y="1719263"/>
          <p14:tracePt t="4468" x="965200" y="1698625"/>
          <p14:tracePt t="4473" x="931863" y="1684338"/>
          <p14:tracePt t="4483" x="828675" y="1684338"/>
          <p14:tracePt t="4499" x="739775" y="1704975"/>
          <p14:tracePt t="4502" x="719138" y="1719263"/>
          <p14:tracePt t="4514" x="671513" y="1733550"/>
          <p14:tracePt t="4519" x="657225" y="1760538"/>
          <p14:tracePt t="4524" x="636588" y="1773238"/>
          <p14:tracePt t="4531" x="623888" y="1781175"/>
          <p14:tracePt t="4538" x="609600" y="1793875"/>
          <p14:tracePt t="4544" x="603250" y="1801813"/>
          <p14:tracePt t="4549" x="595313" y="1814513"/>
          <p14:tracePt t="4554" x="588963" y="1828800"/>
          <p14:tracePt t="4565" x="588963" y="1843088"/>
          <p14:tracePt t="4571" x="588963" y="1855788"/>
          <p14:tracePt t="4573" x="588963" y="1876425"/>
          <p14:tracePt t="4581" x="588963" y="1903413"/>
          <p14:tracePt t="4588" x="588963" y="1931988"/>
          <p14:tracePt t="4593" x="588963" y="1958975"/>
          <p14:tracePt t="4599" x="609600" y="2006600"/>
          <p14:tracePt t="4602" x="623888" y="2041525"/>
          <p14:tracePt t="4614" x="650875" y="2074863"/>
          <p14:tracePt t="4618" x="671513" y="2122488"/>
          <p14:tracePt t="4623" x="698500" y="2171700"/>
          <p14:tracePt t="4634" x="733425" y="2198688"/>
          <p14:tracePt t="4638" x="766763" y="2225675"/>
          <p14:tracePt t="4643" x="808038" y="2252663"/>
          <p14:tracePt t="4650" x="849313" y="2266950"/>
          <p14:tracePt t="4657" x="923925" y="2287588"/>
          <p14:tracePt t="4663" x="979488" y="2287588"/>
          <p14:tracePt t="4669" x="1047750" y="2301875"/>
          <p14:tracePt t="4673" x="1089025" y="2301875"/>
          <p14:tracePt t="4684" x="1150938" y="2293938"/>
          <p14:tracePt t="4688" x="1177925" y="2293938"/>
          <p14:tracePt t="4702" x="1254125" y="2281238"/>
          <p14:tracePt t="4708" x="1281113" y="2266950"/>
          <p14:tracePt t="4714" x="1293813" y="2252663"/>
          <p14:tracePt t="4718" x="1308100" y="2252663"/>
          <p14:tracePt t="4730" x="1308100" y="2246313"/>
          <p14:tracePt t="4734" x="1314450" y="2239963"/>
          <p14:tracePt t="4738" x="1314450" y="2232025"/>
          <p14:tracePt t="4749" x="1322388" y="2225675"/>
          <p14:tracePt t="4758" x="1322388" y="2219325"/>
          <p14:tracePt t="4773" x="1322388" y="2212975"/>
          <p14:tracePt t="4779" x="1322388" y="2205038"/>
          <p14:tracePt t="4783" x="1314450" y="2184400"/>
          <p14:tracePt t="4797" x="1308100" y="2163763"/>
          <p14:tracePt t="4800" x="1293813" y="2130425"/>
          <p14:tracePt t="4809" x="1225550" y="2041525"/>
          <p14:tracePt t="4819" x="1198563" y="1985963"/>
          <p14:tracePt t="4824" x="1144588" y="1931988"/>
          <p14:tracePt t="4831" x="1095375" y="1882775"/>
          <p14:tracePt t="4835" x="1035050" y="1828800"/>
          <p14:tracePt t="4849" x="931863" y="1752600"/>
          <p14:tracePt t="4854" x="896938" y="1733550"/>
          <p14:tracePt t="4864" x="849313" y="1692275"/>
          <p14:tracePt t="4868" x="828675" y="1684338"/>
          <p14:tracePt t="4873" x="793750" y="1671638"/>
          <p14:tracePt t="4880" x="766763" y="1663700"/>
          <p14:tracePt t="4900" x="677863" y="1630363"/>
          <p14:tracePt t="4908" x="644525" y="1630363"/>
          <p14:tracePt t="4916" x="603250" y="1630363"/>
          <p14:tracePt t="4921" x="582613" y="1622425"/>
          <p14:tracePt t="4926" x="541338" y="1622425"/>
          <p14:tracePt t="4935" x="520700" y="1622425"/>
          <p14:tracePt t="4939" x="506413" y="1622425"/>
          <p14:tracePt t="4949" x="493713" y="1622425"/>
          <p14:tracePt t="4965" x="438150" y="1622425"/>
          <p14:tracePt t="4967" x="425450" y="1622425"/>
          <p14:tracePt t="4979" x="384175" y="1622425"/>
          <p14:tracePt t="4982" x="363538" y="1622425"/>
          <p14:tracePt t="4987" x="314325" y="1622425"/>
          <p14:tracePt t="4995" x="287338" y="1622425"/>
          <p14:tracePt t="5001" x="266700" y="1622425"/>
          <p14:tracePt t="5007" x="219075" y="1643063"/>
          <p14:tracePt t="5012" x="204788" y="1643063"/>
          <p14:tracePt t="5022" x="184150" y="1643063"/>
          <p14:tracePt t="5029" x="165100" y="1643063"/>
          <p14:tracePt t="5033" x="150813" y="1643063"/>
          <p14:tracePt t="5038" x="144463" y="1643063"/>
          <p14:tracePt t="5047" x="136525" y="1643063"/>
          <p14:tracePt t="5064" x="130175" y="1643063"/>
          <p14:tracePt t="5079" x="123825" y="1643063"/>
          <p14:tracePt t="5102" x="123825" y="1651000"/>
          <p14:tracePt t="5107" x="130175" y="1657350"/>
          <p14:tracePt t="5122" x="144463" y="1671638"/>
          <p14:tracePt t="5129" x="177800" y="1677988"/>
          <p14:tracePt t="5132" x="192088" y="1712913"/>
          <p14:tracePt t="5144" x="219075" y="1733550"/>
          <p14:tracePt t="5147" x="239713" y="1746250"/>
          <p14:tracePt t="5152" x="274638" y="1752600"/>
          <p14:tracePt t="5162" x="287338" y="1766888"/>
          <p14:tracePt t="5167" x="301625" y="1766888"/>
          <p14:tracePt t="5173" x="314325" y="1773238"/>
          <p14:tracePt t="5179" x="328613" y="1787525"/>
          <p14:tracePt t="5187" x="342900" y="1787525"/>
          <p14:tracePt t="5197" x="355600" y="1793875"/>
          <p14:tracePt t="5208" x="363538" y="1793875"/>
          <p14:tracePt t="5213" x="376238" y="1793875"/>
          <p14:tracePt t="5222" x="396875" y="1801813"/>
          <p14:tracePt t="5233" x="404813" y="1801813"/>
          <p14:tracePt t="5237" x="411163" y="1801813"/>
          <p14:tracePt t="5244" x="425450" y="1814513"/>
          <p14:tracePt t="5247" x="438150" y="1822450"/>
          <p14:tracePt t="5258" x="444500" y="1835150"/>
          <p14:tracePt t="5263" x="458788" y="1862138"/>
          <p14:tracePt t="5267" x="479425" y="1882775"/>
          <p14:tracePt t="5280" x="479425" y="1897063"/>
          <p14:tracePt t="5282" x="485775" y="1911350"/>
          <p14:tracePt t="5287" x="485775" y="1931988"/>
          <p14:tracePt t="5295" x="485775" y="1938338"/>
          <p14:tracePt t="5302" x="485775" y="1952625"/>
          <p14:tracePt t="5310" x="485775" y="1958975"/>
          <p14:tracePt t="5313" x="485775" y="1965325"/>
          <p14:tracePt t="5348" x="485775" y="1973263"/>
          <p14:tracePt t="5359" x="485775" y="1979613"/>
          <p14:tracePt t="5368" x="485775" y="1992313"/>
          <p14:tracePt t="5373" x="479425" y="2012950"/>
          <p14:tracePt t="5379" x="479425" y="2041525"/>
          <p14:tracePt t="5384" x="473075" y="2082800"/>
          <p14:tracePt t="5395" x="465138" y="2122488"/>
          <p14:tracePt t="5398" x="465138" y="2178050"/>
          <p14:tracePt t="5404" x="444500" y="2212975"/>
          <p14:tracePt t="5411" x="444500" y="2260600"/>
          <p14:tracePt t="5419" x="444500" y="2281238"/>
          <p14:tracePt t="5423" x="444500" y="2301875"/>
          <p14:tracePt t="5430" x="444500" y="2328863"/>
          <p14:tracePt t="5434" x="444500" y="2341563"/>
          <p14:tracePt t="5445" x="444500" y="2349500"/>
          <p14:tracePt t="5449" x="444500" y="2355850"/>
          <p14:tracePt t="5453" x="444500" y="2362200"/>
          <p14:tracePt t="5464" x="444500" y="2370138"/>
          <p14:tracePt t="5559" x="444500" y="2376488"/>
          <p14:tracePt t="5604" x="452438" y="2376488"/>
          <p14:tracePt t="5810" x="465138" y="2376488"/>
          <p14:tracePt t="5815" x="479425" y="2370138"/>
          <p14:tracePt t="5820" x="493713" y="2362200"/>
          <p14:tracePt t="5828" x="520700" y="2341563"/>
          <p14:tracePt t="5835" x="541338" y="2328863"/>
          <p14:tracePt t="5840" x="561975" y="2314575"/>
          <p14:tracePt t="5847" x="588963" y="2301875"/>
          <p14:tracePt t="5850" x="609600" y="2281238"/>
          <p14:tracePt t="5861" x="636588" y="2266950"/>
          <p14:tracePt t="5865" x="677863" y="2239963"/>
          <p14:tracePt t="5870" x="712788" y="2212975"/>
          <p14:tracePt t="5880" x="774700" y="2184400"/>
          <p14:tracePt t="5885" x="822325" y="2130425"/>
          <p14:tracePt t="5890" x="911225" y="2074863"/>
          <p14:tracePt t="5895" x="1000125" y="2020888"/>
          <p14:tracePt t="5912" x="1177925" y="1911350"/>
          <p14:tracePt t="5915" x="1266825" y="1882775"/>
          <p14:tracePt t="5927" x="1335088" y="1849438"/>
          <p14:tracePt t="5929" x="1423988" y="1814513"/>
          <p14:tracePt t="5935" x="1465263" y="1808163"/>
          <p14:tracePt t="5940" x="1541463" y="1793875"/>
          <p14:tracePt t="5950" x="1582738" y="1793875"/>
          <p14:tracePt t="5955" x="1636713" y="1793875"/>
          <p14:tracePt t="5961" x="1657350" y="1787525"/>
          <p14:tracePt t="5965" x="1692275" y="1787525"/>
          <p14:tracePt t="5976" x="1704975" y="1787525"/>
          <p14:tracePt t="5980" x="1719263" y="1787525"/>
          <p14:tracePt t="5985" x="1725613" y="1787525"/>
          <p14:tracePt t="6006" x="1725613" y="1781175"/>
          <p14:tracePt t="6026" x="1725613" y="1773238"/>
          <p14:tracePt t="6031" x="1719263" y="1773238"/>
          <p14:tracePt t="6051" x="1712913" y="1773238"/>
          <p14:tracePt t="6110" x="1704975" y="1773238"/>
          <p14:tracePt t="6135" x="1698625" y="1773238"/>
          <p14:tracePt t="6145" x="1692275" y="1773238"/>
          <p14:tracePt t="6160" x="1677988" y="1773238"/>
          <p14:tracePt t="6165" x="1644650" y="1781175"/>
          <p14:tracePt t="6170" x="1595438" y="1801813"/>
          <p14:tracePt t="6181" x="1554163" y="1808163"/>
          <p14:tracePt t="6186" x="1479550" y="1828800"/>
          <p14:tracePt t="6194" x="1417638" y="1855788"/>
          <p14:tracePt t="6201" x="1349375" y="1876425"/>
          <p14:tracePt t="6206" x="1274763" y="1911350"/>
          <p14:tracePt t="6212" x="1212850" y="1952625"/>
          <p14:tracePt t="6216" x="1150938" y="1979613"/>
          <p14:tracePt t="6227" x="1089025" y="2000250"/>
          <p14:tracePt t="6230" x="1041400" y="2027238"/>
          <p14:tracePt t="6235" x="979488" y="2068513"/>
          <p14:tracePt t="6244" x="931863" y="2101850"/>
          <p14:tracePt t="6251" x="876300" y="2116138"/>
          <p14:tracePt t="6256" x="842963" y="2143125"/>
          <p14:tracePt t="6262" x="781050" y="2163763"/>
          <p14:tracePt t="6271" x="733425" y="2184400"/>
          <p14:tracePt t="6277" x="684213" y="2205038"/>
          <p14:tracePt t="6281" x="665163" y="2219325"/>
          <p14:tracePt t="6287" x="644525" y="2239963"/>
          <p14:tracePt t="6297" x="595313" y="2252663"/>
          <p14:tracePt t="6301" x="582613" y="2266950"/>
          <p14:tracePt t="6307" x="568325" y="2266950"/>
          <p14:tracePt t="6312" x="547688" y="2273300"/>
          <p14:tracePt t="6321" x="534988" y="2281238"/>
          <p14:tracePt t="6327" x="520700" y="2287588"/>
          <p14:tracePt t="6331" x="514350" y="2293938"/>
          <p14:tracePt t="6336" x="500063" y="2308225"/>
          <p14:tracePt t="6346" x="479425" y="2308225"/>
          <p14:tracePt t="6351" x="473075" y="2314575"/>
          <p14:tracePt t="6357" x="465138" y="2314575"/>
          <p14:tracePt t="6362" x="452438" y="2322513"/>
          <p14:tracePt t="6372" x="438150" y="2322513"/>
          <p14:tracePt t="6378" x="431800" y="2322513"/>
          <p14:tracePt t="6384" x="425450" y="2322513"/>
          <p14:tracePt t="6386" x="411163" y="2322513"/>
          <p14:tracePt t="6396" x="404813" y="2322513"/>
          <p14:tracePt t="6403" x="396875" y="2322513"/>
          <p14:tracePt t="6406" x="390525" y="2322513"/>
          <p14:tracePt t="6416" x="384175" y="2322513"/>
          <p14:tracePt t="6422" x="369888" y="2322513"/>
          <p14:tracePt t="6428" x="363538" y="2322513"/>
          <p14:tracePt t="6431" x="355600" y="2322513"/>
          <p14:tracePt t="6444" x="349250" y="2322513"/>
          <p14:tracePt t="6447" x="342900" y="2322513"/>
          <p14:tracePt t="6451" x="334963" y="2322513"/>
          <p14:tracePt t="6458" x="328613" y="2322513"/>
          <p14:tracePt t="6467" x="322263" y="2322513"/>
          <p14:tracePt t="6472" x="322263" y="2314575"/>
          <p14:tracePt t="6496" x="314325" y="2314575"/>
          <p14:tracePt t="6507" x="307975" y="2314575"/>
          <p14:tracePt t="6537" x="307975" y="2301875"/>
          <p14:tracePt t="6547" x="307975" y="2293938"/>
          <p14:tracePt t="6562" x="307975" y="2287588"/>
          <p14:tracePt t="6587" x="307975" y="2281238"/>
          <p14:tracePt t="6612" x="295275" y="2281238"/>
          <p14:tracePt t="6623" x="295275" y="2273300"/>
          <p14:tracePt t="6980" x="295275" y="2266950"/>
          <p14:tracePt t="7020" x="295275" y="2252663"/>
          <p14:tracePt t="7069" x="295275" y="2246313"/>
          <p14:tracePt t="10346" x="334963" y="2246313"/>
          <p14:tracePt t="10352" x="404813" y="2266950"/>
          <p14:tracePt t="10358" x="444500" y="2266950"/>
          <p14:tracePt t="10366" x="520700" y="2281238"/>
          <p14:tracePt t="10369" x="588963" y="2287588"/>
          <p14:tracePt t="10377" x="671513" y="2301875"/>
          <p14:tracePt t="10380" x="746125" y="2322513"/>
          <p14:tracePt t="10391" x="855663" y="2341563"/>
          <p14:tracePt t="10395" x="979488" y="2362200"/>
          <p14:tracePt t="10399" x="1116013" y="2390775"/>
          <p14:tracePt t="10407" x="1281113" y="2424113"/>
          <p14:tracePt t="10414" x="1423988" y="2471738"/>
          <p14:tracePt t="10419" x="1644650" y="2533650"/>
          <p14:tracePt t="10425" x="1808163" y="2568575"/>
          <p14:tracePt t="10429" x="2027238" y="2616200"/>
          <p14:tracePt t="10441" x="2266950" y="2643188"/>
          <p14:tracePt t="10444" x="2500313" y="2671763"/>
          <p14:tracePt t="10450" x="2705100" y="2684463"/>
          <p14:tracePt t="10460" x="2938463" y="2698750"/>
          <p14:tracePt t="10465" x="3163888" y="2698750"/>
          <p14:tracePt t="10470" x="3417888" y="2719388"/>
          <p14:tracePt t="10476" x="3698875" y="2719388"/>
          <p14:tracePt t="10484" x="4013200" y="2705100"/>
          <p14:tracePt t="10490" x="4356100" y="2690813"/>
          <p14:tracePt t="10494" x="4672013" y="2657475"/>
          <p14:tracePt t="10507" x="4959350" y="2643188"/>
          <p14:tracePt t="10509" x="5273675" y="2622550"/>
          <p14:tracePt t="10515" x="5527675" y="2622550"/>
          <p14:tracePt t="10521" x="5781675" y="2609850"/>
          <p14:tracePt t="10530" x="5951538" y="2609850"/>
          <p14:tracePt t="10535" x="6102350" y="2609850"/>
          <p14:tracePt t="10540" x="6273800" y="2616200"/>
          <p14:tracePt t="10550" x="6410325" y="2616200"/>
          <p14:tracePt t="10557" x="6540500" y="2616200"/>
          <p14:tracePt t="10560" x="6670675" y="2595563"/>
          <p14:tracePt t="10564" x="6794500" y="2574925"/>
          <p14:tracePt t="10576" x="6931025" y="2554288"/>
          <p14:tracePt t="10580" x="7040563" y="2533650"/>
          <p14:tracePt t="10584" x="7150100" y="2500313"/>
          <p14:tracePt t="10595" x="7240588" y="2452688"/>
          <p14:tracePt t="10600" x="7329488" y="2411413"/>
          <p14:tracePt t="10607" x="7418388" y="2376488"/>
          <p14:tracePt t="10612" x="7480300" y="2322513"/>
          <p14:tracePt t="10621" x="7513638" y="2301875"/>
          <p14:tracePt t="10625" x="7534275" y="2281238"/>
          <p14:tracePt t="10630" x="7540625" y="2266950"/>
          <p14:tracePt t="10634" x="7554913" y="2252663"/>
          <p14:tracePt t="10645" x="7554913" y="2232025"/>
          <p14:tracePt t="10650" x="7554913" y="2192338"/>
          <p14:tracePt t="10657" x="7554913" y="2157413"/>
          <p14:tracePt t="10660" x="7554913" y="2130425"/>
          <p14:tracePt t="10670" x="7554913" y="2109788"/>
          <p14:tracePt t="10675" x="7548563" y="2074863"/>
          <p14:tracePt t="10680" x="7548563" y="2006600"/>
          <p14:tracePt t="10691" x="7527925" y="1917700"/>
          <p14:tracePt t="10694" x="7527925" y="1828800"/>
          <p14:tracePt t="10700" x="7527925" y="1766888"/>
          <p14:tracePt t="10707" x="7527925" y="1712913"/>
          <p14:tracePt t="10715" x="7527925" y="1671638"/>
          <p14:tracePt t="10721" x="7527925" y="1616075"/>
          <p14:tracePt t="10726" x="7527925" y="1603375"/>
          <p14:tracePt t="10730" x="7548563" y="1589088"/>
          <p14:tracePt t="10741" x="7554913" y="1574800"/>
          <p14:tracePt t="10745" x="7569200" y="1568450"/>
          <p14:tracePt t="10751" x="7581900" y="1568450"/>
          <p14:tracePt t="10760" x="7589838" y="1568450"/>
          <p14:tracePt t="10765" x="7602538" y="1568450"/>
          <p14:tracePt t="10773" x="7637463" y="1568450"/>
          <p14:tracePt t="10776" x="7643813" y="1568450"/>
          <p14:tracePt t="10785" x="7658100" y="1568450"/>
          <p14:tracePt t="10791" x="7670800" y="1568450"/>
          <p14:tracePt t="10795" x="7705725" y="1568450"/>
          <p14:tracePt t="10807" x="7732713" y="1568450"/>
          <p14:tracePt t="10810" x="7773988" y="1568450"/>
          <p14:tracePt t="10816" x="7821613" y="1568450"/>
          <p14:tracePt t="10823" x="7877175" y="1589088"/>
          <p14:tracePt t="10831" x="7939088" y="1589088"/>
          <p14:tracePt t="10836" x="7993063" y="1595438"/>
          <p14:tracePt t="10841" x="8048625" y="1609725"/>
          <p14:tracePt t="10852" x="8081963" y="1616075"/>
          <p14:tracePt t="10857" x="8137525" y="1622425"/>
          <p14:tracePt t="10860" x="8185150" y="1651000"/>
          <p14:tracePt t="10865" x="8247063" y="1692275"/>
          <p14:tracePt t="10877" x="8301038" y="1733550"/>
          <p14:tracePt t="10891" x="8389938" y="1843088"/>
          <p14:tracePt t="10895" x="8445500" y="1911350"/>
          <p14:tracePt t="10901" x="8472488" y="1958975"/>
          <p14:tracePt t="10907" x="8499475" y="2020888"/>
          <p14:tracePt t="10910" x="8520113" y="2041525"/>
          <p14:tracePt t="10924" x="8534400" y="2054225"/>
          <p14:tracePt t="10925" x="8540750" y="2068513"/>
          <p14:tracePt t="10931" x="8548688" y="2068513"/>
          <p14:tracePt t="10943" x="8548688" y="2074863"/>
          <p14:tracePt t="10960" x="8548688" y="2082800"/>
          <p14:tracePt t="10966" x="8548688" y="2101850"/>
          <p14:tracePt t="10974" x="8548688" y="2143125"/>
          <p14:tracePt t="10976" x="8513763" y="2205038"/>
          <p14:tracePt t="10986" x="8507413" y="2314575"/>
          <p14:tracePt t="10991" x="8493125" y="2424113"/>
          <p14:tracePt t="10995" x="8478838" y="2574925"/>
          <p14:tracePt t="11007" x="8472488" y="2725738"/>
          <p14:tracePt t="11011" x="8445500" y="2849563"/>
          <p14:tracePt t="11015" x="8439150" y="2971800"/>
          <p14:tracePt t="11023" x="8404225" y="3081338"/>
          <p14:tracePt t="11031" x="8383588" y="3184525"/>
          <p14:tracePt t="11036" x="8369300" y="3267075"/>
          <p14:tracePt t="11041" x="8350250" y="3314700"/>
          <p14:tracePt t="11051" x="8329613" y="3370263"/>
          <p14:tracePt t="11057" x="8308975" y="3403600"/>
          <p14:tracePt t="11063" x="8288338" y="3451225"/>
          <p14:tracePt t="11068" x="8274050" y="3479800"/>
          <p14:tracePt t="11076" x="8247063" y="3521075"/>
          <p14:tracePt t="11082" x="8205788" y="3548063"/>
          <p14:tracePt t="11087" x="8158163" y="3575050"/>
          <p14:tracePt t="11091" x="8096250" y="3630613"/>
          <p14:tracePt t="11101" x="8034338" y="3678238"/>
          <p14:tracePt t="11106" x="7931150" y="3746500"/>
          <p14:tracePt t="11111" x="7829550" y="3829050"/>
          <p14:tracePt t="11124" x="7726363" y="3883025"/>
          <p14:tracePt t="11127" x="7629525" y="3965575"/>
          <p14:tracePt t="11131" x="7513638" y="4033838"/>
          <p14:tracePt t="11137" x="7424738" y="4089400"/>
          <p14:tracePt t="11145" x="7335838" y="4129088"/>
          <p14:tracePt t="11151" x="7288213" y="4170363"/>
          <p14:tracePt t="11157" x="7212013" y="4191000"/>
          <p14:tracePt t="11166" x="7170738" y="4211638"/>
          <p14:tracePt t="11174" x="7110413" y="4219575"/>
          <p14:tracePt t="11178" x="7081838" y="4225925"/>
          <p14:tracePt t="11181" x="7034213" y="4240213"/>
          <p14:tracePt t="11192" x="7013575" y="4252913"/>
          <p14:tracePt t="11196" x="6972300" y="4252913"/>
          <p14:tracePt t="11202" x="6938963" y="4252913"/>
          <p14:tracePt t="11208" x="6889750" y="4252913"/>
          <p14:tracePt t="11217" x="6856413" y="4252913"/>
          <p14:tracePt t="11224" x="6794500" y="4252913"/>
          <p14:tracePt t="11226" x="6740525" y="4252913"/>
          <p14:tracePt t="11232" x="6657975" y="4259263"/>
          <p14:tracePt t="11241" x="6581775" y="4273550"/>
          <p14:tracePt t="11246" x="6500813" y="4287838"/>
          <p14:tracePt t="11251" x="6445250" y="4294188"/>
          <p14:tracePt t="11257" x="6370638" y="4294188"/>
          <p14:tracePt t="11266" x="6329363" y="4294188"/>
          <p14:tracePt t="11273" x="6273800" y="4294188"/>
          <p14:tracePt t="11276" x="6246813" y="4294188"/>
          <p14:tracePt t="11282" x="6211888" y="4294188"/>
          <p14:tracePt t="11291" x="6191250" y="4294188"/>
          <p14:tracePt t="11296" x="6170613" y="4287838"/>
          <p14:tracePt t="11302" x="6143625" y="4287838"/>
          <p14:tracePt t="11312" x="6122988" y="4279900"/>
          <p14:tracePt t="11316" x="6110288" y="4273550"/>
          <p14:tracePt t="11323" x="6075363" y="4252913"/>
          <p14:tracePt t="11327" x="6054725" y="4246563"/>
          <p14:tracePt t="11337" x="6040438" y="4240213"/>
          <p14:tracePt t="11341" x="6021388" y="4240213"/>
          <p14:tracePt t="11347" x="5992813" y="4232275"/>
          <p14:tracePt t="11352" x="5972175" y="4232275"/>
          <p14:tracePt t="11362" x="5959475" y="4232275"/>
          <p14:tracePt t="11367" x="5951538" y="4232275"/>
          <p14:tracePt t="11376" x="5930900" y="4232275"/>
          <p14:tracePt t="11392" x="5924550" y="4232275"/>
          <p14:tracePt t="11412" x="5918200" y="4232275"/>
          <p14:tracePt t="11829" x="5924550" y="4232275"/>
          <p14:tracePt t="11835" x="5938838" y="4225925"/>
          <p14:tracePt t="11840" x="5951538" y="4219575"/>
          <p14:tracePt t="11851" x="5980113" y="4219575"/>
          <p14:tracePt t="11856" x="6007100" y="4211638"/>
          <p14:tracePt t="11861" x="6027738" y="4205288"/>
          <p14:tracePt t="11864" x="6061075" y="4198938"/>
          <p14:tracePt t="11874" x="6116638" y="4184650"/>
          <p14:tracePt t="11879" x="6199188" y="4178300"/>
          <p14:tracePt t="11889" x="6294438" y="4164013"/>
          <p14:tracePt t="11892" x="6424613" y="4129088"/>
          <p14:tracePt t="11898" x="6561138" y="4110038"/>
          <p14:tracePt t="11906" x="6711950" y="4081463"/>
          <p14:tracePt t="11924" x="7102475" y="4027488"/>
          <p14:tracePt t="11928" x="7212013" y="4027488"/>
          <p14:tracePt t="11939" x="7308850" y="4027488"/>
          <p14:tracePt t="11943" x="7404100" y="4027488"/>
          <p14:tracePt t="11948" x="7499350" y="4027488"/>
          <p14:tracePt t="11953" x="7554913" y="4027488"/>
          <p14:tracePt t="11963" x="7623175" y="4027488"/>
          <p14:tracePt t="11968" x="7650163" y="4027488"/>
          <p14:tracePt t="11976" x="7705725" y="4027488"/>
          <p14:tracePt t="11983" x="7726363" y="4027488"/>
          <p14:tracePt t="11989" x="7759700" y="4027488"/>
          <p14:tracePt t="11995" x="7767638" y="4027488"/>
          <p14:tracePt t="11998" x="7780338" y="4027488"/>
          <p14:tracePt t="12008" x="7788275" y="4027488"/>
          <p14:tracePt t="12013" x="7794625" y="4027488"/>
          <p14:tracePt t="12033" x="7800975" y="4033838"/>
          <p14:tracePt t="12044" x="7815263" y="4033838"/>
          <p14:tracePt t="12058" x="7829550" y="4033838"/>
          <p14:tracePt t="12063" x="7842250" y="4033838"/>
          <p14:tracePt t="12073" x="7862888" y="4033838"/>
          <p14:tracePt t="12078" x="7889875" y="4033838"/>
          <p14:tracePt t="12083" x="7904163" y="4033838"/>
          <p14:tracePt t="12089" x="7910513" y="4027488"/>
          <p14:tracePt t="12098" x="7918450" y="4027488"/>
          <p14:tracePt t="12106" x="7924800" y="4027488"/>
          <p14:tracePt t="12109" x="7939088" y="4027488"/>
          <p14:tracePt t="12114" x="7951788" y="4027488"/>
          <p14:tracePt t="12124" x="7966075" y="4027488"/>
          <p14:tracePt t="12128" x="7980363" y="4027488"/>
          <p14:tracePt t="12134" x="7993063" y="4027488"/>
          <p14:tracePt t="12149" x="7999413" y="4027488"/>
          <p14:tracePt t="12156" x="8020050" y="4027488"/>
          <p14:tracePt t="12168" x="8027988" y="4027488"/>
          <p14:tracePt t="12174" x="8034338" y="4027488"/>
          <p14:tracePt t="12179" x="8034338" y="4019550"/>
          <p14:tracePt t="12193" x="8034338" y="4013200"/>
          <p14:tracePt t="12208" x="8034338" y="4006850"/>
          <p14:tracePt t="12224" x="8034338" y="4000500"/>
          <p14:tracePt t="12233" x="8034338" y="3992563"/>
          <p14:tracePt t="12240" x="8040688" y="3992563"/>
          <p14:tracePt t="12243" x="8040688" y="3986213"/>
          <p14:tracePt t="12256" x="8040688" y="3979863"/>
          <p14:tracePt t="12259" x="8040688" y="3965575"/>
          <p14:tracePt t="12264" x="8040688" y="3959225"/>
          <p14:tracePt t="12274" x="8040688" y="3944938"/>
          <p14:tracePt t="12285" x="8040688" y="3938588"/>
          <p14:tracePt t="12294" x="8048625" y="3930650"/>
          <p14:tracePt t="12299" x="8048625" y="3924300"/>
          <p14:tracePt t="12305" x="8048625" y="3917950"/>
          <p14:tracePt t="12322" x="8048625" y="3903663"/>
          <p14:tracePt t="12325" x="8048625" y="3897313"/>
          <p14:tracePt t="12340" x="8048625" y="3889375"/>
          <p14:tracePt t="12349" x="8054975" y="3883025"/>
          <p14:tracePt t="12359" x="8054975" y="3876675"/>
          <p14:tracePt t="12364" x="8054975" y="3870325"/>
          <p14:tracePt t="12372" x="8061325" y="3862388"/>
          <p14:tracePt t="12374" x="8075613" y="3862388"/>
          <p14:tracePt t="12395" x="8081963" y="3862388"/>
          <p14:tracePt t="12405" x="8081963" y="3849688"/>
          <p14:tracePt t="12408" x="8089900" y="3849688"/>
          <p14:tracePt t="12414" x="8089900" y="3841750"/>
          <p14:tracePt t="12430" x="8096250" y="3841750"/>
          <p14:tracePt t="12435" x="8096250" y="3835400"/>
          <p14:tracePt t="12441" x="8102600" y="3835400"/>
          <p14:tracePt t="12449" x="8108950" y="3835400"/>
          <p14:tracePt t="12459" x="8116888" y="3835400"/>
          <p14:tracePt t="12464" x="8123238" y="3835400"/>
          <p14:tracePt t="12474" x="8143875" y="3835400"/>
          <p14:tracePt t="12480" x="8150225" y="3835400"/>
          <p14:tracePt t="12484" x="8158163" y="3835400"/>
          <p14:tracePt t="12495" x="8164513" y="3835400"/>
          <p14:tracePt t="12499" x="8178800" y="3835400"/>
          <p14:tracePt t="12505" x="8178800" y="3829050"/>
          <p14:tracePt t="12510" x="8185150" y="3829050"/>
          <p14:tracePt t="12523" x="8199438" y="3821113"/>
          <p14:tracePt t="12545" x="8199438" y="3814763"/>
          <p14:tracePt t="12575" x="8191500" y="3814763"/>
          <p14:tracePt t="13336" x="8137525" y="3808413"/>
          <p14:tracePt t="13346" x="8054975" y="3787775"/>
          <p14:tracePt t="13351" x="7966075" y="3767138"/>
          <p14:tracePt t="13357" x="7883525" y="3752850"/>
          <p14:tracePt t="13362" x="7800975" y="3746500"/>
          <p14:tracePt t="13372" x="7705725" y="3732213"/>
          <p14:tracePt t="13376" x="7589838" y="3711575"/>
          <p14:tracePt t="13381" x="7493000" y="3711575"/>
          <p14:tracePt t="13392" x="7370763" y="3698875"/>
          <p14:tracePt t="13396" x="7259638" y="3698875"/>
          <p14:tracePt t="13404" x="7164388" y="3698875"/>
          <p14:tracePt t="13408" x="7054850" y="3690938"/>
          <p14:tracePt t="13417" x="6931025" y="3690938"/>
          <p14:tracePt t="13423" x="6829425" y="3690938"/>
          <p14:tracePt t="13426" x="6719888" y="3690938"/>
          <p14:tracePt t="13432" x="6623050" y="3690938"/>
          <p14:tracePt t="13441" x="6521450" y="3690938"/>
          <p14:tracePt t="13447" x="6438900" y="3690938"/>
          <p14:tracePt t="13454" x="6342063" y="3705225"/>
          <p14:tracePt t="13462" x="6261100" y="3705225"/>
          <p14:tracePt t="13466" x="6191250" y="3725863"/>
          <p14:tracePt t="13472" x="6110288" y="3725863"/>
          <p14:tracePt t="13477" x="6040438" y="3725863"/>
          <p14:tracePt t="13488" x="5980113" y="3732213"/>
          <p14:tracePt t="13491" x="5911850" y="3732213"/>
          <p14:tracePt t="13497" x="5829300" y="3746500"/>
          <p14:tracePt t="13505" x="5746750" y="3746500"/>
          <p14:tracePt t="13511" x="5691188" y="3746500"/>
          <p14:tracePt t="13517" x="5602288" y="3752850"/>
          <p14:tracePt t="13523" x="5521325" y="3752850"/>
          <p14:tracePt t="13532" x="5451475" y="3767138"/>
          <p14:tracePt t="13538" x="5397500" y="3767138"/>
          <p14:tracePt t="13542" x="5341938" y="3767138"/>
          <p14:tracePt t="13547" x="5302250" y="3767138"/>
          <p14:tracePt t="13557" x="5253038" y="3767138"/>
          <p14:tracePt t="13562" x="5232400" y="3767138"/>
          <p14:tracePt t="13567" x="5191125" y="3767138"/>
          <p14:tracePt t="13573" x="5172075" y="3767138"/>
          <p14:tracePt t="13582" x="5157788" y="3767138"/>
          <p14:tracePt t="13588" x="5143500" y="3767138"/>
          <p14:tracePt t="13592" x="5122863" y="3767138"/>
          <p14:tracePt t="13606" x="5116513" y="3767138"/>
          <p14:tracePt t="13607" x="5102225" y="3767138"/>
          <p14:tracePt t="13618" x="5089525" y="3760788"/>
          <p14:tracePt t="13632" x="5081588" y="3760788"/>
          <p14:tracePt t="13637" x="5075238" y="3760788"/>
          <p14:tracePt t="13663" x="5060950" y="3760788"/>
          <p14:tracePt t="13682" x="5054600" y="3760788"/>
          <p14:tracePt t="13697" x="5048250" y="3760788"/>
          <p14:tracePt t="13718" x="5048250" y="3752850"/>
          <p14:tracePt t="13752" x="5048250" y="3746500"/>
          <p14:tracePt t="13768" x="5048250" y="3732213"/>
          <p14:tracePt t="13774" x="5048250" y="3719513"/>
          <p14:tracePt t="13778" x="5048250" y="3698875"/>
          <p14:tracePt t="13789" x="5048250" y="3678238"/>
          <p14:tracePt t="13793" x="5054600" y="3643313"/>
          <p14:tracePt t="13798" x="5054600" y="3622675"/>
          <p14:tracePt t="13805" x="5054600" y="3602038"/>
          <p14:tracePt t="13812" x="5054600" y="3560763"/>
          <p14:tracePt t="13818" x="5054600" y="3479800"/>
          <p14:tracePt t="13823" x="5054600" y="3382963"/>
          <p14:tracePt t="13832" x="5054600" y="3300413"/>
          <p14:tracePt t="13838" x="5054600" y="3190875"/>
          <p14:tracePt t="13843" x="5054600" y="3095625"/>
          <p14:tracePt t="13848" x="5054600" y="3013075"/>
          <p14:tracePt t="13857" x="5041900" y="2924175"/>
          <p14:tracePt t="13862" x="5041900" y="2855913"/>
          <p14:tracePt t="13868" x="5041900" y="2814638"/>
          <p14:tracePt t="13878" x="5033963" y="2760663"/>
          <p14:tracePt t="13883" x="5033963" y="2719388"/>
          <p14:tracePt t="13889" x="5021263" y="2657475"/>
          <p14:tracePt t="13895" x="5021263" y="2616200"/>
          <p14:tracePt t="13906" x="5021263" y="2562225"/>
          <p14:tracePt t="13909" x="5021263" y="2492375"/>
          <p14:tracePt t="13915" x="5021263" y="2424113"/>
          <p14:tracePt t="13917" x="5021263" y="2341563"/>
          <p14:tracePt t="13928" x="5021263" y="2246313"/>
          <p14:tracePt t="13933" x="5021263" y="2163763"/>
          <p14:tracePt t="13938" x="5021263" y="2082800"/>
          <p14:tracePt t="13948" x="5021263" y="2006600"/>
          <p14:tracePt t="13954" x="5013325" y="1938338"/>
          <p14:tracePt t="13958" x="5013325" y="1870075"/>
          <p14:tracePt t="13963" x="5013325" y="1828800"/>
          <p14:tracePt t="13972" x="5006975" y="1781175"/>
          <p14:tracePt t="13978" x="5006975" y="1739900"/>
          <p14:tracePt t="13983" x="4992688" y="1698625"/>
          <p14:tracePt t="13993" x="4986338" y="1651000"/>
          <p14:tracePt t="13997" x="4959350" y="1616075"/>
          <p14:tracePt t="14004" x="4959350" y="1582738"/>
          <p14:tracePt t="14007" x="4951413" y="1568450"/>
          <p14:tracePt t="14020" x="4945063" y="1541463"/>
          <p14:tracePt t="14024" x="4938713" y="1520825"/>
          <p14:tracePt t="14027" x="4932363" y="1493838"/>
          <p14:tracePt t="14033" x="4932363" y="1465263"/>
          <p14:tracePt t="14044" x="4924425" y="1438275"/>
          <p14:tracePt t="14048" x="4924425" y="1417638"/>
          <p14:tracePt t="14054" x="4911725" y="1376363"/>
          <p14:tracePt t="14063" x="4911725" y="1349375"/>
          <p14:tracePt t="14071" x="4911725" y="1308100"/>
          <p14:tracePt t="14074" x="4911725" y="1273175"/>
          <p14:tracePt t="14078" x="4911725" y="1246188"/>
          <p14:tracePt t="14090" x="4911725" y="1204913"/>
          <p14:tracePt t="14093" x="4911725" y="1171575"/>
          <p14:tracePt t="14098" x="4911725" y="1143000"/>
          <p14:tracePt t="14108" x="4911725" y="1116013"/>
          <p14:tracePt t="14120" x="4911725" y="1109663"/>
          <p14:tracePt t="14125" x="4911725" y="1103313"/>
          <p14:tracePt t="14133" x="4911725" y="1095375"/>
          <p14:tracePt t="14164" x="4918075" y="1095375"/>
          <p14:tracePt t="14199" x="4924425" y="1095375"/>
          <p14:tracePt t="14224" x="4924425" y="1103313"/>
          <p14:tracePt t="14229" x="4932363" y="1116013"/>
          <p14:tracePt t="14234" x="4932363" y="1136650"/>
          <p14:tracePt t="14244" x="4932363" y="1198563"/>
          <p14:tracePt t="14249" x="4938713" y="1293813"/>
          <p14:tracePt t="14259" x="4965700" y="1541463"/>
          <p14:tracePt t="14274" x="4986338" y="1801813"/>
          <p14:tracePt t="14279" x="5000625" y="1911350"/>
          <p14:tracePt t="14285" x="5000625" y="2006600"/>
          <p14:tracePt t="14294" x="5000625" y="2082800"/>
          <p14:tracePt t="14299" x="5000625" y="2151063"/>
          <p14:tracePt t="14305" x="5000625" y="2178050"/>
          <p14:tracePt t="14314" x="5000625" y="2198688"/>
          <p14:tracePt t="14323" x="5000625" y="2232025"/>
          <p14:tracePt t="14324" x="5000625" y="2252663"/>
          <p14:tracePt t="14329" x="4979988" y="2273300"/>
          <p14:tracePt t="14340" x="4979988" y="2341563"/>
          <p14:tracePt t="14343" x="4972050" y="2424113"/>
          <p14:tracePt t="14349" x="4972050" y="2520950"/>
          <p14:tracePt t="14359" x="4972050" y="2643188"/>
          <p14:tracePt t="14363" x="4959350" y="2781300"/>
          <p14:tracePt t="14371" x="4959350" y="2917825"/>
          <p14:tracePt t="14375" x="4959350" y="3060700"/>
          <p14:tracePt t="14384" x="4951413" y="3184525"/>
          <p14:tracePt t="14390" x="4951413" y="3281363"/>
          <p14:tracePt t="14394" x="4951413" y="3362325"/>
          <p14:tracePt t="14399" x="4951413" y="3444875"/>
          <p14:tracePt t="14409" x="4951413" y="3521075"/>
          <p14:tracePt t="14414" x="4951413" y="3589338"/>
          <p14:tracePt t="14421" x="4951413" y="3609975"/>
          <p14:tracePt t="14423" x="4951413" y="3630613"/>
          <p14:tracePt t="14435" x="4951413" y="3636963"/>
          <p14:tracePt t="14439" x="4951413" y="3643313"/>
          <p14:tracePt t="14455" x="4945063" y="3643313"/>
          <p14:tracePt t="14464" x="4938713" y="3643313"/>
          <p14:tracePt t="14484" x="4938713" y="3636963"/>
          <p14:tracePt t="14725" x="4932363" y="3636963"/>
          <p14:tracePt t="14731" x="4918075" y="3622675"/>
          <p14:tracePt t="14741" x="4911725" y="3616325"/>
          <p14:tracePt t="14745" x="4903788" y="3602038"/>
          <p14:tracePt t="14751" x="4891088" y="3589338"/>
          <p14:tracePt t="14760" x="4876800" y="3575050"/>
          <p14:tracePt t="14765" x="4862513" y="3560763"/>
          <p14:tracePt t="14772" x="4835525" y="3548063"/>
          <p14:tracePt t="14777" x="4821238" y="3521075"/>
          <p14:tracePt t="14791" x="4808538" y="3506788"/>
          <p14:tracePt t="14796" x="4808538" y="3500438"/>
          <p14:tracePt t="14805" x="4802188" y="3492500"/>
          <p14:tracePt t="14811" x="4802188" y="3486150"/>
          <p14:tracePt t="14815" x="4794250" y="3479800"/>
          <p14:tracePt t="14821" x="4794250" y="3465513"/>
          <p14:tracePt t="14830" x="4781550" y="3465513"/>
          <p14:tracePt t="14845" x="4773613" y="3459163"/>
          <p14:tracePt t="14865" x="4773613" y="3451225"/>
          <p14:tracePt t="14881" x="4773613" y="3444875"/>
          <p14:tracePt t="14900" x="4773613" y="3438525"/>
          <p14:tracePt t="18401" x="4787900" y="3438525"/>
          <p14:tracePt t="18407" x="4808538" y="3438525"/>
          <p14:tracePt t="18417" x="4841875" y="3438525"/>
          <p14:tracePt t="18422" x="4862513" y="3438525"/>
          <p14:tracePt t="18426" x="4876800" y="3438525"/>
          <p14:tracePt t="18436" x="4891088" y="3438525"/>
          <p14:tracePt t="18440" x="4911725" y="3438525"/>
          <p14:tracePt t="18445" x="4924425" y="3430588"/>
          <p14:tracePt t="18451" x="4938713" y="3430588"/>
          <p14:tracePt t="18455" x="4945063" y="3430588"/>
          <p14:tracePt t="18467" x="4951413" y="3430588"/>
          <p14:tracePt t="18496" x="4959350" y="3430588"/>
          <p14:tracePt t="18501" x="4979988" y="3430588"/>
          <p14:tracePt t="18505" x="4992688" y="3430588"/>
          <p14:tracePt t="18516" x="5000625" y="3430588"/>
          <p14:tracePt t="18520" x="5006975" y="3430588"/>
          <p14:tracePt t="18525" x="5021263" y="3430588"/>
          <p14:tracePt t="18541" x="5033963" y="3430588"/>
          <p14:tracePt t="18597" x="5041900" y="3430588"/>
          <p14:tracePt t="18617" x="5048250" y="3430588"/>
          <p14:tracePt t="18633" x="5060950" y="3430588"/>
          <p14:tracePt t="18639" x="5068888" y="3430588"/>
          <p14:tracePt t="18645" x="5075238" y="3430588"/>
          <p14:tracePt t="18649" x="5110163" y="3438525"/>
          <p14:tracePt t="18656" x="5130800" y="3444875"/>
          <p14:tracePt t="18662" x="5157788" y="3444875"/>
          <p14:tracePt t="18668" x="5199063" y="3444875"/>
          <p14:tracePt t="18672" x="5211763" y="3451225"/>
          <p14:tracePt t="18688" x="5273675" y="3459163"/>
          <p14:tracePt t="18692" x="5302250" y="3459163"/>
          <p14:tracePt t="18697" x="5335588" y="3459163"/>
          <p14:tracePt t="18706" x="5356225" y="3459163"/>
          <p14:tracePt t="18711" x="5383213" y="3459163"/>
          <p14:tracePt t="18717" x="5424488" y="3459163"/>
          <p14:tracePt t="18727" x="5459413" y="3459163"/>
          <p14:tracePt t="18734" x="5500688" y="3459163"/>
          <p14:tracePt t="18736" x="5527675" y="3471863"/>
          <p14:tracePt t="18741" x="5575300" y="3479800"/>
          <p14:tracePt t="18752" x="5610225" y="3486150"/>
          <p14:tracePt t="18756" x="5622925" y="3492500"/>
          <p14:tracePt t="18762" x="5651500" y="3506788"/>
          <p14:tracePt t="18768" x="5664200" y="3513138"/>
          <p14:tracePt t="18776" x="5670550" y="3513138"/>
          <p14:tracePt t="18784" x="5678488" y="3521075"/>
          <p14:tracePt t="18843" x="5670550" y="3521075"/>
          <p14:tracePt t="18858" x="5670550" y="3506788"/>
          <p14:tracePt t="18872" x="5664200" y="3500438"/>
          <p14:tracePt t="18878" x="5651500" y="3500438"/>
          <p14:tracePt t="18887" x="5643563" y="3492500"/>
          <p14:tracePt t="18893" x="5630863" y="3492500"/>
          <p14:tracePt t="18904" x="5548313" y="3486150"/>
          <p14:tracePt t="18907" x="5480050" y="3486150"/>
          <p14:tracePt t="18919" x="5424488" y="3486150"/>
          <p14:tracePt t="18923" x="5329238" y="3486150"/>
          <p14:tracePt t="18927" x="5232400" y="3486150"/>
          <p14:tracePt t="18938" x="5122863" y="3486150"/>
          <p14:tracePt t="18943" x="5027613" y="3486150"/>
          <p14:tracePt t="18951" x="4951413" y="3500438"/>
          <p14:tracePt t="18954" x="4883150" y="3500438"/>
          <p14:tracePt t="18965" x="4814888" y="3506788"/>
          <p14:tracePt t="18970" x="4752975" y="3527425"/>
          <p14:tracePt t="18974" x="4711700" y="3540125"/>
          <p14:tracePt t="18978" x="4664075" y="3548063"/>
          <p14:tracePt t="18990" x="4622800" y="3548063"/>
          <p14:tracePt t="18993" x="4581525" y="3554413"/>
          <p14:tracePt t="19001" x="4548188" y="3560763"/>
          <p14:tracePt t="19008" x="4527550" y="3568700"/>
          <p14:tracePt t="19012" x="4506913" y="3568700"/>
          <p14:tracePt t="19019" x="4486275" y="3575050"/>
          <p14:tracePt t="19035" x="4479925" y="3575050"/>
          <p14:tracePt t="19039" x="4471988" y="3575050"/>
          <p14:tracePt t="19053" x="4465638" y="3575050"/>
          <p14:tracePt t="19070" x="4451350" y="3575050"/>
          <p14:tracePt t="19085" x="4445000" y="3575050"/>
          <p14:tracePt t="19103" x="4438650" y="3575050"/>
          <p14:tracePt t="19108" x="4438650" y="3568700"/>
          <p14:tracePt t="19119" x="4438650" y="3560763"/>
          <p14:tracePt t="19229" x="4438650" y="3554413"/>
          <p14:tracePt t="19249" x="4438650" y="3548063"/>
          <p14:tracePt t="19269" x="4438650" y="3533775"/>
          <p14:tracePt t="19293" x="4438650" y="3527425"/>
          <p14:tracePt t="19299" x="4438650" y="3521075"/>
          <p14:tracePt t="19305" x="4438650" y="3506788"/>
          <p14:tracePt t="19320" x="4445000" y="3459163"/>
          <p14:tracePt t="19324" x="4445000" y="3438525"/>
          <p14:tracePt t="19344" x="4465638" y="3321050"/>
          <p14:tracePt t="19350" x="4471988" y="3294063"/>
          <p14:tracePt t="19359" x="4471988" y="3260725"/>
          <p14:tracePt t="19371" x="4471988" y="3198813"/>
          <p14:tracePt t="19380" x="4471988" y="3184525"/>
          <p14:tracePt t="19385" x="4471988" y="3163888"/>
          <p14:tracePt t="19389" x="4471988" y="3157538"/>
          <p14:tracePt t="19394" x="4471988" y="3151188"/>
          <p14:tracePt t="19404" x="4471988" y="3143250"/>
          <p14:tracePt t="19420" x="4471988" y="3136900"/>
          <p14:tracePt t="19430" x="4479925" y="3130550"/>
          <p14:tracePt t="19435" x="4479925" y="3109913"/>
          <p14:tracePt t="19440" x="4486275" y="3074988"/>
          <p14:tracePt t="19451" x="4506913" y="3021013"/>
          <p14:tracePt t="19454" x="4513263" y="2959100"/>
          <p14:tracePt t="19460" x="4533900" y="2890838"/>
          <p14:tracePt t="19467" x="4541838" y="2855913"/>
          <p14:tracePt t="19474" x="4554538" y="2828925"/>
          <p14:tracePt t="19480" x="4554538" y="2801938"/>
          <p14:tracePt t="19486" x="4554538" y="2787650"/>
          <p14:tracePt t="19495" x="4554538" y="2773363"/>
          <p14:tracePt t="19501" x="4554538" y="2767013"/>
          <p14:tracePt t="19505" x="4554538" y="2760663"/>
          <p14:tracePt t="19509" x="4554538" y="2752725"/>
          <p14:tracePt t="19519" x="4554538" y="2746375"/>
          <p14:tracePt t="19531" x="4554538" y="2740025"/>
          <p14:tracePt t="19551" x="4562475" y="2740025"/>
          <p14:tracePt t="19600" x="4568825" y="2740025"/>
          <p14:tracePt t="19610" x="4575175" y="2732088"/>
          <p14:tracePt t="19616" x="4581525" y="2725738"/>
          <p14:tracePt t="19620" x="4589463" y="2725738"/>
          <p14:tracePt t="19626" x="4610100" y="2719388"/>
          <p14:tracePt t="19640" x="4616450" y="2719388"/>
          <p14:tracePt t="19645" x="4616450" y="2705100"/>
          <p14:tracePt t="19660" x="4622800" y="2705100"/>
          <p14:tracePt t="19670" x="4630738" y="2705100"/>
          <p14:tracePt t="19692" x="4643438" y="2705100"/>
          <p14:tracePt t="19695" x="4664075" y="2698750"/>
          <p14:tracePt t="19706" x="4678363" y="2698750"/>
          <p14:tracePt t="19710" x="4705350" y="2690813"/>
          <p14:tracePt t="19718" x="4746625" y="2690813"/>
          <p14:tracePt t="19726" x="4787900" y="2671763"/>
          <p14:tracePt t="19730" x="4862513" y="2657475"/>
          <p14:tracePt t="19736" x="4903788" y="2651125"/>
          <p14:tracePt t="19740" x="4965700" y="2630488"/>
          <p14:tracePt t="19752" x="5000625" y="2616200"/>
          <p14:tracePt t="19757" x="5054600" y="2601913"/>
          <p14:tracePt t="19761" x="5089525" y="2595563"/>
          <p14:tracePt t="19767" x="5130800" y="2589213"/>
          <p14:tracePt t="19775" x="5143500" y="2581275"/>
          <p14:tracePt t="19786" x="5164138" y="2581275"/>
          <p14:tracePt t="19793" x="5172075" y="2581275"/>
          <p14:tracePt t="19801" x="5172075" y="2574925"/>
          <p14:tracePt t="19820" x="5172075" y="2568575"/>
          <p14:tracePt t="19859" x="5164138" y="2568575"/>
          <p14:tracePt t="19972" x="5157788" y="2568575"/>
          <p14:tracePt t="20017" x="5151438" y="2568575"/>
          <p14:tracePt t="20052" x="5143500" y="2568575"/>
          <p14:tracePt t="20087" x="5130800" y="2574925"/>
          <p14:tracePt t="20093" x="5116513" y="2589213"/>
          <p14:tracePt t="20103" x="5068888" y="2643188"/>
          <p14:tracePt t="20113" x="5048250" y="2671763"/>
          <p14:tracePt t="20120" x="5013325" y="2705100"/>
          <p14:tracePt t="20126" x="4986338" y="2752725"/>
          <p14:tracePt t="20138" x="4979988" y="2767013"/>
          <p14:tracePt t="20142" x="4972050" y="2781300"/>
          <p14:tracePt t="20147" x="4959350" y="2794000"/>
          <p14:tracePt t="20164" x="4951413" y="2801938"/>
          <p14:tracePt t="20174" x="4951413" y="2808288"/>
          <p14:tracePt t="20262" x="4945063" y="2808288"/>
          <p14:tracePt t="20470" x="4938713" y="2808288"/>
          <p14:tracePt t="21011" x="4938713" y="2801938"/>
          <p14:tracePt t="21050" x="4932363" y="2801938"/>
          <p14:tracePt t="21100" x="4924425" y="2801938"/>
          <p14:tracePt t="21125" x="4918075" y="2801938"/>
          <p14:tracePt t="21132" x="4918075" y="2787650"/>
          <p14:tracePt t="21146" x="4911725" y="2787650"/>
          <p14:tracePt t="21166" x="4903788" y="2787650"/>
          <p14:tracePt t="21206" x="4903788" y="2781300"/>
          <p14:tracePt t="21422" x="4897438" y="2781300"/>
          <p14:tracePt t="21445" x="4891088" y="2781300"/>
          <p14:tracePt t="21473" x="4883150" y="2781300"/>
          <p14:tracePt t="21748" x="4876800" y="2781300"/>
          <p14:tracePt t="21754" x="4876800" y="2787650"/>
          <p14:tracePt t="21779" x="4862513" y="2787650"/>
          <p14:tracePt t="21813" x="4856163" y="2787650"/>
          <p14:tracePt t="21909" x="4856163" y="2781300"/>
          <p14:tracePt t="21924" x="4856163" y="2773363"/>
          <p14:tracePt t="21958" x="4849813" y="2773363"/>
          <p14:tracePt t="26119" x="4835525" y="2767013"/>
          <p14:tracePt t="26125" x="4829175" y="2752725"/>
          <p14:tracePt t="26129" x="4814888" y="2752725"/>
          <p14:tracePt t="26134" x="4808538" y="2746375"/>
          <p14:tracePt t="26146" x="4802188" y="2740025"/>
          <p14:tracePt t="26151" x="4781550" y="2732088"/>
          <p14:tracePt t="26163" x="4773613" y="2725738"/>
          <p14:tracePt t="26168" x="4767263" y="2725738"/>
          <p14:tracePt t="26173" x="4752975" y="2711450"/>
          <p14:tracePt t="26179" x="4746625" y="2705100"/>
          <p14:tracePt t="26188" x="4740275" y="2705100"/>
          <p14:tracePt t="26195" x="4732338" y="2705100"/>
          <p14:tracePt t="26198" x="4725988" y="2698750"/>
          <p14:tracePt t="26202" x="4711700" y="2690813"/>
          <p14:tracePt t="26218" x="4705350" y="2684463"/>
          <p14:tracePt t="26224" x="4699000" y="2684463"/>
          <p14:tracePt t="26229" x="4692650" y="2684463"/>
          <p14:tracePt t="26237" x="4684713" y="2678113"/>
          <p14:tracePt t="26247" x="4678363" y="2678113"/>
          <p14:tracePt t="26262" x="4672013" y="2678113"/>
          <p14:tracePt t="26394" x="4672013" y="2684463"/>
          <p14:tracePt t="26410" x="4672013" y="2690813"/>
          <p14:tracePt t="26419" x="4672013" y="2698750"/>
          <p14:tracePt t="26439" x="4672013" y="2705100"/>
          <p14:tracePt t="26445" x="4678363" y="2705100"/>
          <p14:tracePt t="26454" x="4678363" y="2711450"/>
          <p14:tracePt t="26470" x="4678363" y="2719388"/>
          <p14:tracePt t="26484" x="4678363" y="2725738"/>
          <p14:tracePt t="26530" x="4678363" y="2732088"/>
          <p14:tracePt t="26550" x="4678363" y="2740025"/>
          <p14:tracePt t="26554" x="4684713" y="2746375"/>
          <p14:tracePt t="26560" x="4692650" y="2746375"/>
          <p14:tracePt t="26564" x="4692650" y="2752725"/>
          <p14:tracePt t="26576" x="4692650" y="2767013"/>
          <p14:tracePt t="26579" x="4699000" y="2767013"/>
          <p14:tracePt t="26584" x="4699000" y="2773363"/>
          <p14:tracePt t="26596" x="4705350" y="2781300"/>
          <p14:tracePt t="26604" x="4705350" y="2787650"/>
          <p14:tracePt t="26625" x="4705350" y="2794000"/>
          <p14:tracePt t="27173" x="4705350" y="2808288"/>
          <p14:tracePt t="27179" x="4719638" y="2828925"/>
          <p14:tracePt t="27183" x="4725988" y="2849563"/>
          <p14:tracePt t="27187" x="4725988" y="2876550"/>
          <p14:tracePt t="27198" x="4740275" y="2903538"/>
          <p14:tracePt t="27203" x="4746625" y="2924175"/>
          <p14:tracePt t="27207" x="4752975" y="2959100"/>
          <p14:tracePt t="27213" x="4760913" y="2979738"/>
          <p14:tracePt t="27223" x="4773613" y="3000375"/>
          <p14:tracePt t="27229" x="4787900" y="3033713"/>
          <p14:tracePt t="27233" x="4794250" y="3054350"/>
          <p14:tracePt t="27237" x="4808538" y="3095625"/>
          <p14:tracePt t="27246" x="4814888" y="3122613"/>
          <p14:tracePt t="27252" x="4821238" y="3143250"/>
          <p14:tracePt t="27260" x="4835525" y="3178175"/>
          <p14:tracePt t="27267" x="4841875" y="3198813"/>
          <p14:tracePt t="27271" x="4856163" y="3219450"/>
          <p14:tracePt t="27278" x="4870450" y="3267075"/>
          <p14:tracePt t="27282" x="4883150" y="3294063"/>
          <p14:tracePt t="27293" x="4897438" y="3355975"/>
          <p14:tracePt t="27297" x="4918075" y="3403600"/>
          <p14:tracePt t="27301" x="4951413" y="3465513"/>
          <p14:tracePt t="27310" x="4979988" y="3513138"/>
          <p14:tracePt t="27317" x="5000625" y="3581400"/>
          <p14:tracePt t="27323" x="5027613" y="3657600"/>
          <p14:tracePt t="27328" x="5068888" y="3705225"/>
          <p14:tracePt t="27332" x="5089525" y="3767138"/>
          <p14:tracePt t="27343" x="5110163" y="3800475"/>
          <p14:tracePt t="27347" x="5143500" y="3849688"/>
          <p14:tracePt t="27352" x="5164138" y="3870325"/>
          <p14:tracePt t="27362" x="5178425" y="3897313"/>
          <p14:tracePt t="27367" x="5184775" y="3917950"/>
          <p14:tracePt t="27372" x="5199063" y="3930650"/>
          <p14:tracePt t="27377" x="5219700" y="3938588"/>
          <p14:tracePt t="27388" x="5226050" y="3944938"/>
          <p14:tracePt t="27393" x="5240338" y="3951288"/>
          <p14:tracePt t="27397" x="5253038" y="3959225"/>
          <p14:tracePt t="27403" x="5267325" y="3971925"/>
          <p14:tracePt t="27413" x="5294313" y="3986213"/>
          <p14:tracePt t="27417" x="5308600" y="3992563"/>
          <p14:tracePt t="27422" x="5329238" y="4000500"/>
          <p14:tracePt t="27428" x="5341938" y="4006850"/>
          <p14:tracePt t="27438" x="5376863" y="4019550"/>
          <p14:tracePt t="27443" x="5397500" y="4033838"/>
          <p14:tracePt t="27448" x="5430838" y="4040188"/>
          <p14:tracePt t="27461" x="5480050" y="4068763"/>
          <p14:tracePt t="27467" x="5541963" y="4102100"/>
          <p14:tracePt t="27473" x="5575300" y="4110038"/>
          <p14:tracePt t="27482" x="5637213" y="4129088"/>
          <p14:tracePt t="27488" x="5670550" y="4157663"/>
          <p14:tracePt t="27494" x="5732463" y="4184650"/>
          <p14:tracePt t="27502" x="5761038" y="4198938"/>
          <p14:tracePt t="27510" x="5808663" y="4211638"/>
          <p14:tracePt t="27514" x="5835650" y="4219575"/>
          <p14:tracePt t="27518" x="5849938" y="4225925"/>
          <p14:tracePt t="27529" x="5862638" y="4246563"/>
          <p14:tracePt t="27533" x="5883275" y="4252913"/>
          <p14:tracePt t="27538" x="5891213" y="4252913"/>
          <p14:tracePt t="27548" x="5897563" y="4259263"/>
          <p14:tracePt t="27560" x="5903913" y="4259263"/>
          <p14:tracePt t="27700" x="5903913" y="4267200"/>
          <p14:tracePt t="27709" x="5903913" y="4273550"/>
          <p14:tracePt t="27721" x="5911850" y="4308475"/>
          <p14:tracePt t="27729" x="5918200" y="4314825"/>
          <p14:tracePt t="27734" x="5918200" y="4329113"/>
          <p14:tracePt t="27745" x="5918200" y="4335463"/>
          <p14:tracePt t="27754" x="5918200" y="4341813"/>
          <p14:tracePt t="27835" x="5918200" y="4349750"/>
          <p14:tracePt t="27851" x="5918200" y="4356100"/>
          <p14:tracePt t="27880" x="5918200" y="4368800"/>
          <p14:tracePt t="27901" x="5918200" y="4376738"/>
          <p14:tracePt t="27925" x="5918200" y="4383088"/>
          <p14:tracePt t="27934" x="5918200" y="4389438"/>
          <p14:tracePt t="27960" x="5918200" y="4397375"/>
          <p14:tracePt t="27969" x="5918200" y="4403725"/>
          <p14:tracePt t="27979" x="5918200" y="4418013"/>
          <p14:tracePt t="27988" x="5918200" y="4430713"/>
          <p14:tracePt t="27994" x="5918200" y="4438650"/>
          <p14:tracePt t="27998" x="5918200" y="4445000"/>
          <p14:tracePt t="28003" x="5918200" y="4451350"/>
          <p14:tracePt t="28018" x="5918200" y="4459288"/>
          <p14:tracePt t="28026" x="5918200" y="4465638"/>
          <p14:tracePt t="28029" x="5918200" y="4471988"/>
          <p14:tracePt t="28040" x="5918200" y="4479925"/>
          <p14:tracePt t="28044" x="5918200" y="4492625"/>
          <p14:tracePt t="28069" x="5918200" y="4498975"/>
          <p14:tracePt t="28090" x="5918200" y="4506913"/>
          <p14:tracePt t="28104" x="5918200" y="4513263"/>
          <p14:tracePt t="28120" x="5918200" y="4519613"/>
          <p14:tracePt t="28135" x="5918200" y="4527550"/>
          <p14:tracePt t="28149" x="5918200" y="4533900"/>
          <p14:tracePt t="28165" x="5918200" y="4548188"/>
          <p14:tracePt t="28184" x="5918200" y="4554538"/>
          <p14:tracePt t="28199" x="5918200" y="4560888"/>
          <p14:tracePt t="28271" x="5918200" y="4568825"/>
          <p14:tracePt t="28306" x="5911850" y="4568825"/>
          <p14:tracePt t="28312" x="5911850" y="4575175"/>
          <p14:tracePt t="28337" x="5903913" y="4575175"/>
          <p14:tracePt t="28406" x="5897563" y="4575175"/>
          <p14:tracePt t="28446" x="5891213" y="4575175"/>
          <p14:tracePt t="28461" x="5876925" y="4575175"/>
          <p14:tracePt t="28467" x="5876925" y="4568825"/>
          <p14:tracePt t="28473" x="5876925" y="4560888"/>
          <p14:tracePt t="28478" x="5876925" y="45545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260173" cy="400110"/>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2000"/>
              <a:t>HadGEM3-GC3.1-LL </a:t>
            </a:r>
            <a:r>
              <a:rPr lang="en-GB" sz="1900"/>
              <a:t>Moistening / drying rate responses</a:t>
            </a:r>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3" name="Rectangle 22">
            <a:extLst>
              <a:ext uri="{FF2B5EF4-FFF2-40B4-BE49-F238E27FC236}">
                <a16:creationId xmlns:a16="http://schemas.microsoft.com/office/drawing/2014/main" id="{923F9B90-D9DF-496F-87C4-A2AB434BC6F6}"/>
              </a:ext>
            </a:extLst>
          </p:cNvPr>
          <p:cNvSpPr/>
          <p:nvPr/>
        </p:nvSpPr>
        <p:spPr>
          <a:xfrm>
            <a:off x="-61096" y="-62931"/>
            <a:ext cx="9314442" cy="52601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0A6C3C-B6B1-4736-95DB-E81B35B429A9}"/>
              </a:ext>
            </a:extLst>
          </p:cNvPr>
          <p:cNvSpPr/>
          <p:nvPr/>
        </p:nvSpPr>
        <p:spPr>
          <a:xfrm>
            <a:off x="-4227112" y="3733158"/>
            <a:ext cx="4440510" cy="25271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table&#10;&#10;Description automatically generated">
            <a:extLst>
              <a:ext uri="{FF2B5EF4-FFF2-40B4-BE49-F238E27FC236}">
                <a16:creationId xmlns:a16="http://schemas.microsoft.com/office/drawing/2014/main" id="{325A77FB-A5AD-59F0-5B3C-F9088A39BDDC}"/>
              </a:ext>
            </a:extLst>
          </p:cNvPr>
          <p:cNvPicPr>
            <a:picLocks noChangeAspect="1"/>
          </p:cNvPicPr>
          <p:nvPr/>
        </p:nvPicPr>
        <p:blipFill>
          <a:blip r:embed="rId4"/>
          <a:stretch>
            <a:fillRect/>
          </a:stretch>
        </p:blipFill>
        <p:spPr>
          <a:xfrm>
            <a:off x="5622" y="9002"/>
            <a:ext cx="7924174" cy="5134864"/>
          </a:xfrm>
          <a:prstGeom prst="rect">
            <a:avLst/>
          </a:prstGeom>
        </p:spPr>
      </p:pic>
    </p:spTree>
    <p:extLst>
      <p:ext uri="{BB962C8B-B14F-4D97-AF65-F5344CB8AC3E}">
        <p14:creationId xmlns:p14="http://schemas.microsoft.com/office/powerpoint/2010/main" val="3252118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156906"/>
            <a:ext cx="9280009" cy="54041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hape 60"/>
          <p:cNvSpPr/>
          <p:nvPr/>
        </p:nvSpPr>
        <p:spPr>
          <a:xfrm>
            <a:off x="1784892" y="86458"/>
            <a:ext cx="520142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1900"/>
              <a:t>amip+4K percentage responses </a:t>
            </a:r>
            <a:r>
              <a:rPr lang="en-US" sz="1900"/>
              <a:t>[137°W, 26°N] </a:t>
            </a:r>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B4B7830D-57F6-54D8-7ADE-5A6A7FE0CBB4}"/>
              </a:ext>
            </a:extLst>
          </p:cNvPr>
          <p:cNvPicPr>
            <a:picLocks noChangeAspect="1"/>
          </p:cNvPicPr>
          <p:nvPr/>
        </p:nvPicPr>
        <p:blipFill>
          <a:blip r:embed="rId3"/>
          <a:stretch>
            <a:fillRect/>
          </a:stretch>
        </p:blipFill>
        <p:spPr>
          <a:xfrm>
            <a:off x="285750" y="303648"/>
            <a:ext cx="7581900" cy="4888628"/>
          </a:xfrm>
          <a:prstGeom prst="rect">
            <a:avLst/>
          </a:prstGeom>
        </p:spPr>
      </p:pic>
      <p:sp>
        <p:nvSpPr>
          <p:cNvPr id="6" name="TextBox 5">
            <a:extLst>
              <a:ext uri="{FF2B5EF4-FFF2-40B4-BE49-F238E27FC236}">
                <a16:creationId xmlns:a16="http://schemas.microsoft.com/office/drawing/2014/main" id="{B896E841-4F8B-A50F-A0D5-1EB45A88062F}"/>
              </a:ext>
            </a:extLst>
          </p:cNvPr>
          <p:cNvSpPr txBox="1"/>
          <p:nvPr/>
        </p:nvSpPr>
        <p:spPr>
          <a:xfrm>
            <a:off x="5641731" y="46892"/>
            <a:ext cx="34465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BCC-CSM2-MR                                               </a:t>
            </a:r>
          </a:p>
        </p:txBody>
      </p:sp>
    </p:spTree>
    <p:extLst>
      <p:ext uri="{BB962C8B-B14F-4D97-AF65-F5344CB8AC3E}">
        <p14:creationId xmlns:p14="http://schemas.microsoft.com/office/powerpoint/2010/main" val="1567268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8638" y="-68039"/>
            <a:ext cx="9348822" cy="919636"/>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2"/>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904836" y="40918"/>
            <a:ext cx="7069163" cy="2354491"/>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dirty="0"/>
              <a:t>Why are subtropical low cloud feedbacks positive in climate models?</a:t>
            </a:r>
          </a:p>
          <a:p>
            <a:endParaRPr lang="en-GB" sz="2100" dirty="0"/>
          </a:p>
          <a:p>
            <a:endParaRPr lang="en-GB" sz="2100" dirty="0"/>
          </a:p>
          <a:p>
            <a:endParaRPr lang="en-GB" sz="2100" dirty="0"/>
          </a:p>
          <a:p>
            <a:endParaRPr lang="en-GB" sz="2100" dirty="0"/>
          </a:p>
          <a:p>
            <a:r>
              <a:rPr lang="en-GB" sz="2100" dirty="0"/>
              <a:t>region </a:t>
            </a:r>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2</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3" name="TextBox 2">
            <a:extLst>
              <a:ext uri="{FF2B5EF4-FFF2-40B4-BE49-F238E27FC236}">
                <a16:creationId xmlns:a16="http://schemas.microsoft.com/office/drawing/2014/main" id="{91926CD8-B581-4D70-A17C-35830883DFD8}"/>
              </a:ext>
            </a:extLst>
          </p:cNvPr>
          <p:cNvSpPr txBox="1"/>
          <p:nvPr/>
        </p:nvSpPr>
        <p:spPr>
          <a:xfrm>
            <a:off x="-833235" y="922350"/>
            <a:ext cx="6959821" cy="430887"/>
          </a:xfrm>
          <a:prstGeom prst="rect">
            <a:avLst/>
          </a:prstGeom>
          <a:noFill/>
        </p:spPr>
        <p:txBody>
          <a:bodyPr wrap="square" lIns="91440" tIns="45720" rIns="91440" bIns="45720" rtlCol="0" anchor="t">
            <a:spAutoFit/>
          </a:bodyPr>
          <a:lstStyle/>
          <a:p>
            <a:pPr algn="ctr"/>
            <a:r>
              <a:rPr lang="en-GB" sz="1100">
                <a:latin typeface="Arial"/>
                <a:cs typeface="Arial"/>
              </a:rPr>
              <a:t>JJA Net Cloud Radiative Effect Response </a:t>
            </a:r>
            <a:endParaRPr lang="en-US"/>
          </a:p>
          <a:p>
            <a:pPr algn="ctr"/>
            <a:r>
              <a:rPr lang="en-GB" sz="1100">
                <a:latin typeface="Arial"/>
                <a:cs typeface="Arial"/>
              </a:rPr>
              <a:t>AMIP+4K – AMIP (W/m</a:t>
            </a:r>
            <a:r>
              <a:rPr lang="en-GB" sz="1100" baseline="30000">
                <a:latin typeface="Arial"/>
                <a:cs typeface="Arial"/>
              </a:rPr>
              <a:t>2</a:t>
            </a:r>
            <a:r>
              <a:rPr lang="en-GB" sz="1100">
                <a:latin typeface="Arial"/>
                <a:cs typeface="Arial"/>
              </a:rPr>
              <a:t>)</a:t>
            </a:r>
            <a:endParaRPr lang="en-GB" sz="1100">
              <a:cs typeface="Arial"/>
            </a:endParaRPr>
          </a:p>
        </p:txBody>
      </p:sp>
      <p:pic>
        <p:nvPicPr>
          <p:cNvPr id="6" name="Picture 5" descr="Diagram&#10;&#10;Description automatically generated">
            <a:extLst>
              <a:ext uri="{FF2B5EF4-FFF2-40B4-BE49-F238E27FC236}">
                <a16:creationId xmlns:a16="http://schemas.microsoft.com/office/drawing/2014/main" id="{A07EE8AA-AF42-9584-041C-C2D57F1A93C9}"/>
              </a:ext>
            </a:extLst>
          </p:cNvPr>
          <p:cNvPicPr>
            <a:picLocks noChangeAspect="1"/>
          </p:cNvPicPr>
          <p:nvPr/>
        </p:nvPicPr>
        <p:blipFill rotWithShape="1">
          <a:blip r:embed="rId3"/>
          <a:srcRect l="638" t="13875" r="18263" b="16413"/>
          <a:stretch/>
        </p:blipFill>
        <p:spPr>
          <a:xfrm>
            <a:off x="246004" y="1319862"/>
            <a:ext cx="4838140" cy="3142234"/>
          </a:xfrm>
          <a:prstGeom prst="rect">
            <a:avLst/>
          </a:prstGeom>
        </p:spPr>
      </p:pic>
      <p:pic>
        <p:nvPicPr>
          <p:cNvPr id="8" name="Picture 7">
            <a:extLst>
              <a:ext uri="{FF2B5EF4-FFF2-40B4-BE49-F238E27FC236}">
                <a16:creationId xmlns:a16="http://schemas.microsoft.com/office/drawing/2014/main" id="{687369F9-ECBB-4533-47DB-4C392117D1D6}"/>
              </a:ext>
            </a:extLst>
          </p:cNvPr>
          <p:cNvPicPr>
            <a:picLocks noChangeAspect="1"/>
          </p:cNvPicPr>
          <p:nvPr/>
        </p:nvPicPr>
        <p:blipFill rotWithShape="1">
          <a:blip r:embed="rId4"/>
          <a:srcRect l="80317" t="-3303" r="4977" b="184"/>
          <a:stretch/>
        </p:blipFill>
        <p:spPr>
          <a:xfrm>
            <a:off x="4977013" y="1584384"/>
            <a:ext cx="495393" cy="2621792"/>
          </a:xfrm>
          <a:prstGeom prst="rect">
            <a:avLst/>
          </a:prstGeom>
        </p:spPr>
      </p:pic>
      <p:sp>
        <p:nvSpPr>
          <p:cNvPr id="5" name="TextBox 4">
            <a:extLst>
              <a:ext uri="{FF2B5EF4-FFF2-40B4-BE49-F238E27FC236}">
                <a16:creationId xmlns:a16="http://schemas.microsoft.com/office/drawing/2014/main" id="{C1977C39-63DB-888E-D62B-36EADC4F70F5}"/>
              </a:ext>
            </a:extLst>
          </p:cNvPr>
          <p:cNvSpPr txBox="1"/>
          <p:nvPr/>
        </p:nvSpPr>
        <p:spPr>
          <a:xfrm>
            <a:off x="5479846" y="1296606"/>
            <a:ext cx="3491427"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dirty="0">
              <a:cs typeface="Arial"/>
            </a:endParaRPr>
          </a:p>
          <a:p>
            <a:r>
              <a:rPr lang="en-US" sz="1100" dirty="0">
                <a:solidFill>
                  <a:schemeClr val="tx2"/>
                </a:solidFill>
                <a:cs typeface="Arial"/>
              </a:rPr>
              <a:t>Various positive subtropical low cloud feedback mechanisms have been proposed in the literature.</a:t>
            </a:r>
          </a:p>
          <a:p>
            <a:endParaRPr lang="en-US" sz="1100" dirty="0">
              <a:solidFill>
                <a:schemeClr val="tx2"/>
              </a:solidFill>
              <a:cs typeface="Arial"/>
            </a:endParaRPr>
          </a:p>
          <a:p>
            <a:r>
              <a:rPr lang="en-US" sz="1100" dirty="0">
                <a:solidFill>
                  <a:schemeClr val="tx2"/>
                </a:solidFill>
                <a:cs typeface="Arial"/>
              </a:rPr>
              <a:t>Here we look responses in a range of cloud controlling factors, cloud properties and temperature / humidity budget terms </a:t>
            </a:r>
            <a:r>
              <a:rPr lang="en-US" sz="1100" dirty="0">
                <a:solidFill>
                  <a:schemeClr val="tx2"/>
                </a:solidFill>
                <a:ea typeface="+mn-lt"/>
                <a:cs typeface="+mn-lt"/>
              </a:rPr>
              <a:t>in CFMIP-3 AMIP +4K experiments </a:t>
            </a:r>
            <a:r>
              <a:rPr lang="en-US" sz="1100" dirty="0">
                <a:solidFill>
                  <a:schemeClr val="tx2"/>
                </a:solidFill>
                <a:cs typeface="Arial"/>
              </a:rPr>
              <a:t>to test competing hypotheses.</a:t>
            </a:r>
          </a:p>
          <a:p>
            <a:endParaRPr lang="en-US" sz="1100" dirty="0">
              <a:solidFill>
                <a:schemeClr val="tx2"/>
              </a:solidFill>
              <a:cs typeface="Arial"/>
            </a:endParaRPr>
          </a:p>
          <a:p>
            <a:r>
              <a:rPr lang="en-US" sz="1100" dirty="0">
                <a:solidFill>
                  <a:schemeClr val="tx2"/>
                </a:solidFill>
                <a:cs typeface="Arial"/>
              </a:rPr>
              <a:t>We focus on locations within the GCSS Pacific Cross Section, as was the case for the CFMIP/GCSS Intercomparison of LES and SCMs (CGILS) project.</a:t>
            </a:r>
          </a:p>
          <a:p>
            <a:endParaRPr lang="en-US" sz="1100" dirty="0">
              <a:solidFill>
                <a:schemeClr val="tx2"/>
              </a:solidFill>
              <a:cs typeface="Arial"/>
            </a:endParaRPr>
          </a:p>
          <a:p>
            <a:r>
              <a:rPr lang="en-US" sz="1100" dirty="0">
                <a:solidFill>
                  <a:schemeClr val="tx2"/>
                </a:solidFill>
                <a:cs typeface="Arial"/>
              </a:rPr>
              <a:t>We start with HadGEM3-GC3.1-LL and then extend to include some other models which include </a:t>
            </a:r>
            <a:r>
              <a:rPr lang="en-US" sz="1100" dirty="0">
                <a:solidFill>
                  <a:schemeClr val="tx2"/>
                </a:solidFill>
                <a:ea typeface="+mn-lt"/>
                <a:cs typeface="+mn-lt"/>
              </a:rPr>
              <a:t>temperature / humidity budget terms.</a:t>
            </a:r>
            <a:endParaRPr lang="en-US" sz="1100" dirty="0">
              <a:solidFill>
                <a:schemeClr val="tx2"/>
              </a:solidFill>
              <a:cs typeface="Arial"/>
            </a:endParaRPr>
          </a:p>
          <a:p>
            <a:endParaRPr lang="en-US" sz="1100" dirty="0">
              <a:solidFill>
                <a:srgbClr val="230BB5"/>
              </a:solidFill>
              <a:cs typeface="Arial"/>
            </a:endParaRPr>
          </a:p>
        </p:txBody>
      </p:sp>
    </p:spTree>
    <p:extLst>
      <p:ext uri="{BB962C8B-B14F-4D97-AF65-F5344CB8AC3E}">
        <p14:creationId xmlns:p14="http://schemas.microsoft.com/office/powerpoint/2010/main" val="4110228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478" x="3343275" y="2835275"/>
          <p14:tracePt t="1488" x="3225800" y="2752725"/>
          <p14:tracePt t="1495" x="3122613" y="2698750"/>
          <p14:tracePt t="1498" x="3033713" y="2616200"/>
          <p14:tracePt t="1504" x="2944813" y="2547938"/>
          <p14:tracePt t="1515" x="2843213" y="2506663"/>
          <p14:tracePt t="1520" x="2752725" y="2438400"/>
          <p14:tracePt t="1523" x="2671763" y="2382838"/>
          <p14:tracePt t="1534" x="2568575" y="2328863"/>
          <p14:tracePt t="1538" x="2465388" y="2281238"/>
          <p14:tracePt t="1543" x="2349500" y="2225675"/>
          <p14:tracePt t="1548" x="2254250" y="2184400"/>
          <p14:tracePt t="1558" x="2151063" y="2151063"/>
          <p14:tracePt t="1564" x="2054225" y="2101850"/>
          <p14:tracePt t="1568" x="1938338" y="2068513"/>
          <p14:tracePt t="1573" x="1828800" y="2033588"/>
          <p14:tracePt t="1584" x="1712913" y="1992313"/>
          <p14:tracePt t="1588" x="1616075" y="1973263"/>
          <p14:tracePt t="1593" x="1506538" y="1938338"/>
          <p14:tracePt t="1599" x="1390650" y="1911350"/>
          <p14:tracePt t="1608" x="1293813" y="1870075"/>
          <p14:tracePt t="1614" x="1192213" y="1835150"/>
          <p14:tracePt t="1618" x="1123950" y="1814513"/>
          <p14:tracePt t="1623" x="1047750" y="1781175"/>
          <p14:tracePt t="1634" x="973138" y="1760538"/>
          <p14:tracePt t="1639" x="917575" y="1752600"/>
          <p14:tracePt t="1643" x="863600" y="1746250"/>
          <p14:tracePt t="1653" x="793750" y="1746250"/>
          <p14:tracePt t="1658" x="733425" y="1746250"/>
          <p14:tracePt t="1664" x="677863" y="1746250"/>
          <p14:tracePt t="1668" x="636588" y="1746250"/>
          <p14:tracePt t="1681" x="574675" y="1752600"/>
          <p14:tracePt t="1684" x="547688" y="1766888"/>
          <p14:tracePt t="1688" x="500063" y="1773238"/>
          <p14:tracePt t="1693" x="465138" y="1787525"/>
          <p14:tracePt t="1704" x="425450" y="1808163"/>
          <p14:tracePt t="1709" x="396875" y="1808163"/>
          <p14:tracePt t="1715" x="369888" y="1814513"/>
          <p14:tracePt t="1718" x="322263" y="1828800"/>
          <p14:tracePt t="1731" x="295275" y="1828800"/>
          <p14:tracePt t="1734" x="254000" y="1828800"/>
          <p14:tracePt t="1739" x="219075" y="1828800"/>
          <p14:tracePt t="1745" x="177800" y="1828800"/>
          <p14:tracePt t="1753" x="157163" y="1835150"/>
          <p14:tracePt t="1758" x="136525" y="1835150"/>
          <p14:tracePt t="1765" x="115888" y="1835150"/>
          <p14:tracePt t="1769" x="103188" y="1835150"/>
          <p14:tracePt t="1781" x="88900" y="1835150"/>
          <p14:tracePt t="1789" x="82550" y="1835150"/>
          <p14:tracePt t="1804" x="74613" y="1835150"/>
          <p14:tracePt t="1819" x="74613" y="1843088"/>
          <p14:tracePt t="1844" x="74613" y="1849438"/>
          <p14:tracePt t="1854" x="74613" y="1862138"/>
          <p14:tracePt t="1860" x="82550" y="1870075"/>
          <p14:tracePt t="1865" x="88900" y="1876425"/>
          <p14:tracePt t="1869" x="95250" y="1876425"/>
          <p14:tracePt t="1880" x="95250" y="1890713"/>
          <p14:tracePt t="1884" x="103188" y="1897063"/>
          <p14:tracePt t="1889" x="115888" y="1897063"/>
          <p14:tracePt t="1899" x="123825" y="1897063"/>
          <p14:tracePt t="1904" x="136525" y="1903413"/>
          <p14:tracePt t="1909" x="144463" y="1903413"/>
          <p14:tracePt t="1915" x="150813" y="1911350"/>
          <p14:tracePt t="1930" x="150813" y="1924050"/>
          <p14:tracePt t="1934" x="157163" y="1924050"/>
          <p14:tracePt t="1949" x="157163" y="1931988"/>
          <p14:tracePt t="1955" x="165100" y="1931988"/>
          <p14:tracePt t="1959" x="165100" y="1938338"/>
          <p14:tracePt t="1970" x="177800" y="1938338"/>
          <p14:tracePt t="1974" x="177800" y="1944688"/>
          <p14:tracePt t="1984" x="184150" y="1944688"/>
          <p14:tracePt t="1994" x="192088" y="1944688"/>
          <p14:tracePt t="1999" x="204788" y="1952625"/>
          <p14:tracePt t="2004" x="219075" y="1958975"/>
          <p14:tracePt t="2016" x="233363" y="1965325"/>
          <p14:tracePt t="2020" x="266700" y="1992313"/>
          <p14:tracePt t="2024" x="287338" y="2000250"/>
          <p14:tracePt t="2031" x="307975" y="2012950"/>
          <p14:tracePt t="2040" x="342900" y="2027238"/>
          <p14:tracePt t="2047" x="355600" y="2033588"/>
          <p14:tracePt t="2051" x="369888" y="2041525"/>
          <p14:tracePt t="2054" x="384175" y="2047875"/>
          <p14:tracePt t="2065" x="396875" y="2047875"/>
          <p14:tracePt t="2069" x="404813" y="2054225"/>
          <p14:tracePt t="2090" x="411163" y="2054225"/>
          <p14:tracePt t="2099" x="417513" y="2054225"/>
          <p14:tracePt t="2145" x="425450" y="2054225"/>
          <p14:tracePt t="2160" x="431800" y="2062163"/>
          <p14:tracePt t="2166" x="444500" y="2068513"/>
          <p14:tracePt t="2173" x="458788" y="2068513"/>
          <p14:tracePt t="2182" x="465138" y="2074863"/>
          <p14:tracePt t="2185" x="479425" y="2082800"/>
          <p14:tracePt t="2198" x="485775" y="2089150"/>
          <p14:tracePt t="2205" x="493713" y="2089150"/>
          <p14:tracePt t="2261" x="493713" y="2082800"/>
          <p14:tracePt t="2286" x="493713" y="2074863"/>
          <p14:tracePt t="2301" x="493713" y="2062163"/>
          <p14:tracePt t="2317" x="493713" y="2054225"/>
          <p14:tracePt t="2322" x="485775" y="2054225"/>
          <p14:tracePt t="2328" x="485775" y="2047875"/>
          <p14:tracePt t="2342" x="485775" y="2041525"/>
          <p14:tracePt t="2350" x="479425" y="2041525"/>
          <p14:tracePt t="2356" x="479425" y="2033588"/>
          <p14:tracePt t="2436" x="485775" y="2033588"/>
          <p14:tracePt t="2482" x="485775" y="2027238"/>
          <p14:tracePt t="2508" x="485775" y="2020888"/>
          <p14:tracePt t="2527" x="493713" y="2020888"/>
          <p14:tracePt t="2535" x="493713" y="2012950"/>
          <p14:tracePt t="2546" x="500063" y="1992313"/>
          <p14:tracePt t="2550" x="534988" y="1979613"/>
          <p14:tracePt t="2555" x="561975" y="1958975"/>
          <p14:tracePt t="2563" x="574675" y="1944688"/>
          <p14:tracePt t="2572" x="588963" y="1938338"/>
          <p14:tracePt t="2576" x="623888" y="1917700"/>
          <p14:tracePt t="2582" x="636588" y="1897063"/>
          <p14:tracePt t="2591" x="657225" y="1882775"/>
          <p14:tracePt t="2597" x="684213" y="1870075"/>
          <p14:tracePt t="2601" x="684213" y="1862138"/>
          <p14:tracePt t="2606" x="692150" y="1843088"/>
          <p14:tracePt t="2616" x="698500" y="1843088"/>
          <p14:tracePt t="2621" x="704850" y="1835150"/>
          <p14:tracePt t="2641" x="704850" y="1828800"/>
          <p14:tracePt t="2662" x="704850" y="1822450"/>
          <p14:tracePt t="2671" x="698500" y="1814513"/>
          <p14:tracePt t="2682" x="684213" y="1808163"/>
          <p14:tracePt t="2686" x="665163" y="1787525"/>
          <p14:tracePt t="2691" x="630238" y="1766888"/>
          <p14:tracePt t="2697" x="588963" y="1760538"/>
          <p14:tracePt t="2706" x="561975" y="1746250"/>
          <p14:tracePt t="2714" x="541338" y="1733550"/>
          <p14:tracePt t="2717" x="500063" y="1725613"/>
          <p14:tracePt t="2721" x="485775" y="1725613"/>
          <p14:tracePt t="2732" x="465138" y="1725613"/>
          <p14:tracePt t="2736" x="452438" y="1725613"/>
          <p14:tracePt t="2741" x="425450" y="1725613"/>
          <p14:tracePt t="2756" x="411163" y="1725613"/>
          <p14:tracePt t="2763" x="404813" y="1725613"/>
          <p14:tracePt t="2767" x="396875" y="1733550"/>
          <p14:tracePt t="2776" x="390525" y="1733550"/>
          <p14:tracePt t="2782" x="390525" y="1739900"/>
          <p14:tracePt t="2786" x="384175" y="1739900"/>
          <p14:tracePt t="2801" x="376238" y="1739900"/>
          <p14:tracePt t="2806" x="376238" y="1746250"/>
          <p14:tracePt t="2813" x="369888" y="1746250"/>
          <p14:tracePt t="2816" x="363538" y="1760538"/>
          <p14:tracePt t="2827" x="355600" y="1793875"/>
          <p14:tracePt t="2832" x="349250" y="1814513"/>
          <p14:tracePt t="2836" x="349250" y="1870075"/>
          <p14:tracePt t="2841" x="349250" y="1924050"/>
          <p14:tracePt t="2852" x="349250" y="1992313"/>
          <p14:tracePt t="2856" x="349250" y="2062163"/>
          <p14:tracePt t="2863" x="363538" y="2136775"/>
          <p14:tracePt t="2866" x="363538" y="2178050"/>
          <p14:tracePt t="2877" x="376238" y="2225675"/>
          <p14:tracePt t="2881" x="396875" y="2266950"/>
          <p14:tracePt t="2886" x="404813" y="2293938"/>
          <p14:tracePt t="2892" x="417513" y="2308225"/>
          <p14:tracePt t="2901" x="425450" y="2335213"/>
          <p14:tracePt t="2906" x="438150" y="2355850"/>
          <p14:tracePt t="2914" x="473075" y="2362200"/>
          <p14:tracePt t="2922" x="493713" y="2370138"/>
          <p14:tracePt t="2927" x="527050" y="2382838"/>
          <p14:tracePt t="2932" x="574675" y="2403475"/>
          <p14:tracePt t="2937" x="615950" y="2411413"/>
          <p14:tracePt t="2947" x="677863" y="2424113"/>
          <p14:tracePt t="2955" x="746125" y="2424113"/>
          <p14:tracePt t="2957" x="801688" y="2432050"/>
          <p14:tracePt t="2964" x="869950" y="2432050"/>
          <p14:tracePt t="2972" x="917575" y="2432050"/>
          <p14:tracePt t="2980" x="973138" y="2432050"/>
          <p14:tracePt t="2982" x="1027113" y="2432050"/>
          <p14:tracePt t="2987" x="1054100" y="2432050"/>
          <p14:tracePt t="2997" x="1089025" y="2432050"/>
          <p14:tracePt t="3002" x="1144588" y="2432050"/>
          <p14:tracePt t="3007" x="1177925" y="2424113"/>
          <p14:tracePt t="3017" x="1204913" y="2417763"/>
          <p14:tracePt t="3022" x="1219200" y="2417763"/>
          <p14:tracePt t="3030" x="1233488" y="2397125"/>
          <p14:tracePt t="3035" x="1239838" y="2397125"/>
          <p14:tracePt t="3042" x="1246188" y="2390775"/>
          <p14:tracePt t="3048" x="1260475" y="2390775"/>
          <p14:tracePt t="3052" x="1260475" y="2382838"/>
          <p14:tracePt t="3064" x="1260475" y="2376488"/>
          <p14:tracePt t="3072" x="1260475" y="2370138"/>
          <p14:tracePt t="3080" x="1260475" y="2362200"/>
          <p14:tracePt t="3092" x="1254125" y="2355850"/>
          <p14:tracePt t="3102" x="1246188" y="2341563"/>
          <p14:tracePt t="3114" x="1239838" y="2328863"/>
          <p14:tracePt t="3117" x="1233488" y="2301875"/>
          <p14:tracePt t="3125" x="1219200" y="2281238"/>
          <p14:tracePt t="3132" x="1198563" y="2246313"/>
          <p14:tracePt t="3137" x="1192213" y="2225675"/>
          <p14:tracePt t="3148" x="1163638" y="2178050"/>
          <p14:tracePt t="3157" x="1144588" y="2143125"/>
          <p14:tracePt t="3166" x="1130300" y="2122488"/>
          <p14:tracePt t="3167" x="1095375" y="2074863"/>
          <p14:tracePt t="3180" x="1074738" y="2041525"/>
          <p14:tracePt t="3185" x="1062038" y="2006600"/>
          <p14:tracePt t="3187" x="1047750" y="1992313"/>
          <p14:tracePt t="3192" x="1027113" y="1973263"/>
          <p14:tracePt t="3202" x="1006475" y="1952625"/>
          <p14:tracePt t="3208" x="1000125" y="1931988"/>
          <p14:tracePt t="3213" x="985838" y="1917700"/>
          <p14:tracePt t="3217" x="979488" y="1911350"/>
          <p14:tracePt t="3229" x="973138" y="1903413"/>
          <p14:tracePt t="3232" x="958850" y="1897063"/>
          <p14:tracePt t="3237" x="938213" y="1897063"/>
          <p14:tracePt t="3248" x="931863" y="1897063"/>
          <p14:tracePt t="3252" x="917575" y="1890713"/>
          <p14:tracePt t="3257" x="911225" y="1890713"/>
          <p14:tracePt t="3264" x="904875" y="1876425"/>
          <p14:tracePt t="3275" x="876300" y="1876425"/>
          <p14:tracePt t="3279" x="863600" y="1870075"/>
          <p14:tracePt t="3282" x="849313" y="1870075"/>
          <p14:tracePt t="3293" x="835025" y="1870075"/>
          <p14:tracePt t="3298" x="828675" y="1870075"/>
          <p14:tracePt t="3302" x="801688" y="1870075"/>
          <p14:tracePt t="3307" x="787400" y="1870075"/>
          <p14:tracePt t="3317" x="766763" y="1882775"/>
          <p14:tracePt t="3322" x="754063" y="1890713"/>
          <p14:tracePt t="3329" x="719138" y="1897063"/>
          <p14:tracePt t="3333" x="704850" y="1911350"/>
          <p14:tracePt t="3343" x="692150" y="1917700"/>
          <p14:tracePt t="3348" x="677863" y="1924050"/>
          <p14:tracePt t="3353" x="657225" y="1931988"/>
          <p14:tracePt t="3363" x="650875" y="1938338"/>
          <p14:tracePt t="3367" x="644525" y="1952625"/>
          <p14:tracePt t="3373" x="630238" y="1952625"/>
          <p14:tracePt t="3380" x="630238" y="1958975"/>
          <p14:tracePt t="3388" x="623888" y="1958975"/>
          <p14:tracePt t="3393" x="623888" y="1965325"/>
          <p14:tracePt t="3399" x="615950" y="1965325"/>
          <p14:tracePt t="3403" x="615950" y="1973263"/>
          <p14:tracePt t="3414" x="615950" y="1985963"/>
          <p14:tracePt t="3417" x="615950" y="1992313"/>
          <p14:tracePt t="3422" x="615950" y="2020888"/>
          <p14:tracePt t="3433" x="636588" y="2041525"/>
          <p14:tracePt t="3438" x="650875" y="2062163"/>
          <p14:tracePt t="3450" x="733425" y="2136775"/>
          <p14:tracePt t="3459" x="793750" y="2171700"/>
          <p14:tracePt t="3465" x="855663" y="2212975"/>
          <p14:tracePt t="3469" x="952500" y="2232025"/>
          <p14:tracePt t="3481" x="1041400" y="2239963"/>
          <p14:tracePt t="3485" x="1123950" y="2252663"/>
          <p14:tracePt t="3490" x="1177925" y="2252663"/>
          <p14:tracePt t="3497" x="1233488" y="2252663"/>
          <p14:tracePt t="3505" x="1293813" y="2239963"/>
          <p14:tracePt t="3509" x="1328738" y="2232025"/>
          <p14:tracePt t="3516" x="1355725" y="2225675"/>
          <p14:tracePt t="3525" x="1376363" y="2219325"/>
          <p14:tracePt t="3530" x="1397000" y="2205038"/>
          <p14:tracePt t="3535" x="1411288" y="2184400"/>
          <p14:tracePt t="3539" x="1417638" y="2184400"/>
          <p14:tracePt t="3551" x="1423988" y="2171700"/>
          <p14:tracePt t="3554" x="1423988" y="2163763"/>
          <p14:tracePt t="3559" x="1423988" y="2151063"/>
          <p14:tracePt t="3569" x="1423988" y="2136775"/>
          <p14:tracePt t="3575" x="1423988" y="2130425"/>
          <p14:tracePt t="3581" x="1423988" y="2116138"/>
          <p14:tracePt t="3600" x="1417638" y="2089150"/>
          <p14:tracePt t="3605" x="1411288" y="2068513"/>
          <p14:tracePt t="3617" x="1403350" y="2054225"/>
          <p14:tracePt t="3619" x="1384300" y="2027238"/>
          <p14:tracePt t="3625" x="1363663" y="1992313"/>
          <p14:tracePt t="3630" x="1335088" y="1973263"/>
          <p14:tracePt t="3640" x="1314450" y="1944688"/>
          <p14:tracePt t="3651" x="1225550" y="1870075"/>
          <p14:tracePt t="3660" x="1177925" y="1843088"/>
          <p14:tracePt t="3666" x="1130300" y="1814513"/>
          <p14:tracePt t="3671" x="1068388" y="1793875"/>
          <p14:tracePt t="3675" x="1041400" y="1787525"/>
          <p14:tracePt t="3686" x="993775" y="1773238"/>
          <p14:tracePt t="3690" x="965200" y="1773238"/>
          <p14:tracePt t="3697" x="931863" y="1773238"/>
          <p14:tracePt t="3706" x="904875" y="1773238"/>
          <p14:tracePt t="3711" x="884238" y="1773238"/>
          <p14:tracePt t="3716" x="835025" y="1787525"/>
          <p14:tracePt t="3721" x="822325" y="1793875"/>
          <p14:tracePt t="3731" x="801688" y="1801813"/>
          <p14:tracePt t="3735" x="787400" y="1822450"/>
          <p14:tracePt t="3741" x="760413" y="1828800"/>
          <p14:tracePt t="3752" x="746125" y="1835150"/>
          <p14:tracePt t="3756" x="746125" y="1843088"/>
          <p14:tracePt t="3766" x="733425" y="1862138"/>
          <p14:tracePt t="3776" x="725488" y="1870075"/>
          <p14:tracePt t="3783" x="719138" y="1876425"/>
          <p14:tracePt t="3787" x="719138" y="1882775"/>
          <p14:tracePt t="3790" x="719138" y="1890713"/>
          <p14:tracePt t="3800" x="712788" y="1903413"/>
          <p14:tracePt t="3805" x="712788" y="1911350"/>
          <p14:tracePt t="3817" x="712788" y="1944688"/>
          <p14:tracePt t="3826" x="712788" y="1958975"/>
          <p14:tracePt t="3833" x="712788" y="1985963"/>
          <p14:tracePt t="3837" x="712788" y="2033588"/>
          <p14:tracePt t="3847" x="719138" y="2062163"/>
          <p14:tracePt t="3851" x="733425" y="2109788"/>
          <p14:tracePt t="3856" x="746125" y="2130425"/>
          <p14:tracePt t="3865" x="760413" y="2163763"/>
          <p14:tracePt t="3871" x="801688" y="2198688"/>
          <p14:tracePt t="3876" x="822325" y="2212975"/>
          <p14:tracePt t="3883" x="855663" y="2232025"/>
          <p14:tracePt t="3886" x="896938" y="2239963"/>
          <p14:tracePt t="3900" x="985838" y="2246313"/>
          <p14:tracePt t="3904" x="1014413" y="2246313"/>
          <p14:tracePt t="3915" x="1068388" y="2246313"/>
          <p14:tracePt t="3919" x="1095375" y="2246313"/>
          <p14:tracePt t="3924" x="1150938" y="2232025"/>
          <p14:tracePt t="3929" x="1184275" y="2219325"/>
          <p14:tracePt t="3938" x="1225550" y="2212975"/>
          <p14:tracePt t="3946" x="1254125" y="2205038"/>
          <p14:tracePt t="3949" x="1293813" y="2198688"/>
          <p14:tracePt t="3963" x="1308100" y="2184400"/>
          <p14:tracePt t="3965" x="1322388" y="2184400"/>
          <p14:tracePt t="3969" x="1335088" y="2178050"/>
          <p14:tracePt t="3974" x="1343025" y="2171700"/>
          <p14:tracePt t="3985" x="1349375" y="2171700"/>
          <p14:tracePt t="3989" x="1349375" y="2163763"/>
          <p14:tracePt t="3996" x="1363663" y="2163763"/>
          <p14:tracePt t="4004" x="1363663" y="2157413"/>
          <p14:tracePt t="4012" x="1363663" y="2151063"/>
          <p14:tracePt t="4020" x="1363663" y="2136775"/>
          <p14:tracePt t="4031" x="1355725" y="2130425"/>
          <p14:tracePt t="4036" x="1355725" y="2109788"/>
          <p14:tracePt t="4039" x="1335088" y="2089150"/>
          <p14:tracePt t="4049" x="1322388" y="2054225"/>
          <p14:tracePt t="4054" x="1293813" y="2006600"/>
          <p14:tracePt t="4063" x="1225550" y="1952625"/>
          <p14:tracePt t="4067" x="1177925" y="1890713"/>
          <p14:tracePt t="4076" x="1116013" y="1849438"/>
          <p14:tracePt t="4082" x="1041400" y="1793875"/>
          <p14:tracePt t="4087" x="979488" y="1766888"/>
          <p14:tracePt t="4097" x="917575" y="1746250"/>
          <p14:tracePt t="4102" x="869950" y="1719263"/>
          <p14:tracePt t="4105" x="822325" y="1698625"/>
          <p14:tracePt t="4113" x="781050" y="1692275"/>
          <p14:tracePt t="4121" x="733425" y="1671638"/>
          <p14:tracePt t="4128" x="712788" y="1671638"/>
          <p14:tracePt t="4133" x="671513" y="1663700"/>
          <p14:tracePt t="4141" x="657225" y="1663700"/>
          <p14:tracePt t="4146" x="636588" y="1663700"/>
          <p14:tracePt t="4152" x="603250" y="1671638"/>
          <p14:tracePt t="4156" x="588963" y="1677988"/>
          <p14:tracePt t="4166" x="574675" y="1692275"/>
          <p14:tracePt t="4171" x="568325" y="1698625"/>
          <p14:tracePt t="4177" x="554038" y="1719263"/>
          <p14:tracePt t="4182" x="547688" y="1739900"/>
          <p14:tracePt t="4191" x="547688" y="1760538"/>
          <p14:tracePt t="4197" x="534988" y="1793875"/>
          <p14:tracePt t="4201" x="534988" y="1814513"/>
          <p14:tracePt t="4206" x="541338" y="1849438"/>
          <p14:tracePt t="4216" x="541338" y="1870075"/>
          <p14:tracePt t="4222" x="547688" y="1903413"/>
          <p14:tracePt t="4229" x="554038" y="1924050"/>
          <p14:tracePt t="4233" x="561975" y="1952625"/>
          <p14:tracePt t="4242" x="568325" y="1973263"/>
          <p14:tracePt t="4247" x="588963" y="1992313"/>
          <p14:tracePt t="4252" x="615950" y="2012950"/>
          <p14:tracePt t="4263" x="644525" y="2033588"/>
          <p14:tracePt t="4268" x="677863" y="2054225"/>
          <p14:tracePt t="4271" x="719138" y="2062163"/>
          <p14:tracePt t="4279" x="766763" y="2068513"/>
          <p14:tracePt t="4287" x="835025" y="2082800"/>
          <p14:tracePt t="4292" x="904875" y="2082800"/>
          <p14:tracePt t="4299" x="979488" y="2089150"/>
          <p14:tracePt t="4307" x="1047750" y="2089150"/>
          <p14:tracePt t="4314" x="1130300" y="2089150"/>
          <p14:tracePt t="4318" x="1198563" y="2089150"/>
          <p14:tracePt t="4322" x="1239838" y="2089150"/>
          <p14:tracePt t="4333" x="1301750" y="2074863"/>
          <p14:tracePt t="4337" x="1328738" y="2074863"/>
          <p14:tracePt t="4343" x="1349375" y="2074863"/>
          <p14:tracePt t="4352" x="1376363" y="2068513"/>
          <p14:tracePt t="4363" x="1384300" y="2062163"/>
          <p14:tracePt t="4383" x="1384300" y="2054225"/>
          <p14:tracePt t="4398" x="1384300" y="2047875"/>
          <p14:tracePt t="4403" x="1384300" y="2027238"/>
          <p14:tracePt t="4409" x="1376363" y="2020888"/>
          <p14:tracePt t="4414" x="1355725" y="2000250"/>
          <p14:tracePt t="4423" x="1343025" y="1979613"/>
          <p14:tracePt t="4433" x="1260475" y="1882775"/>
          <p14:tracePt t="4442" x="1204913" y="1828800"/>
          <p14:tracePt t="4448" x="1144588" y="1787525"/>
          <p14:tracePt t="4453" x="1095375" y="1739900"/>
          <p14:tracePt t="4457" x="1035050" y="1719263"/>
          <p14:tracePt t="4468" x="965200" y="1698625"/>
          <p14:tracePt t="4473" x="931863" y="1684338"/>
          <p14:tracePt t="4483" x="828675" y="1684338"/>
          <p14:tracePt t="4499" x="739775" y="1704975"/>
          <p14:tracePt t="4502" x="719138" y="1719263"/>
          <p14:tracePt t="4514" x="671513" y="1733550"/>
          <p14:tracePt t="4519" x="657225" y="1760538"/>
          <p14:tracePt t="4524" x="636588" y="1773238"/>
          <p14:tracePt t="4531" x="623888" y="1781175"/>
          <p14:tracePt t="4538" x="609600" y="1793875"/>
          <p14:tracePt t="4544" x="603250" y="1801813"/>
          <p14:tracePt t="4549" x="595313" y="1814513"/>
          <p14:tracePt t="4554" x="588963" y="1828800"/>
          <p14:tracePt t="4565" x="588963" y="1843088"/>
          <p14:tracePt t="4571" x="588963" y="1855788"/>
          <p14:tracePt t="4573" x="588963" y="1876425"/>
          <p14:tracePt t="4581" x="588963" y="1903413"/>
          <p14:tracePt t="4588" x="588963" y="1931988"/>
          <p14:tracePt t="4593" x="588963" y="1958975"/>
          <p14:tracePt t="4599" x="609600" y="2006600"/>
          <p14:tracePt t="4602" x="623888" y="2041525"/>
          <p14:tracePt t="4614" x="650875" y="2074863"/>
          <p14:tracePt t="4618" x="671513" y="2122488"/>
          <p14:tracePt t="4623" x="698500" y="2171700"/>
          <p14:tracePt t="4634" x="733425" y="2198688"/>
          <p14:tracePt t="4638" x="766763" y="2225675"/>
          <p14:tracePt t="4643" x="808038" y="2252663"/>
          <p14:tracePt t="4650" x="849313" y="2266950"/>
          <p14:tracePt t="4657" x="923925" y="2287588"/>
          <p14:tracePt t="4663" x="979488" y="2287588"/>
          <p14:tracePt t="4669" x="1047750" y="2301875"/>
          <p14:tracePt t="4673" x="1089025" y="2301875"/>
          <p14:tracePt t="4684" x="1150938" y="2293938"/>
          <p14:tracePt t="4688" x="1177925" y="2293938"/>
          <p14:tracePt t="4702" x="1254125" y="2281238"/>
          <p14:tracePt t="4708" x="1281113" y="2266950"/>
          <p14:tracePt t="4714" x="1293813" y="2252663"/>
          <p14:tracePt t="4718" x="1308100" y="2252663"/>
          <p14:tracePt t="4730" x="1308100" y="2246313"/>
          <p14:tracePt t="4734" x="1314450" y="2239963"/>
          <p14:tracePt t="4738" x="1314450" y="2232025"/>
          <p14:tracePt t="4749" x="1322388" y="2225675"/>
          <p14:tracePt t="4758" x="1322388" y="2219325"/>
          <p14:tracePt t="4773" x="1322388" y="2212975"/>
          <p14:tracePt t="4779" x="1322388" y="2205038"/>
          <p14:tracePt t="4783" x="1314450" y="2184400"/>
          <p14:tracePt t="4797" x="1308100" y="2163763"/>
          <p14:tracePt t="4800" x="1293813" y="2130425"/>
          <p14:tracePt t="4809" x="1225550" y="2041525"/>
          <p14:tracePt t="4819" x="1198563" y="1985963"/>
          <p14:tracePt t="4824" x="1144588" y="1931988"/>
          <p14:tracePt t="4831" x="1095375" y="1882775"/>
          <p14:tracePt t="4835" x="1035050" y="1828800"/>
          <p14:tracePt t="4849" x="931863" y="1752600"/>
          <p14:tracePt t="4854" x="896938" y="1733550"/>
          <p14:tracePt t="4864" x="849313" y="1692275"/>
          <p14:tracePt t="4868" x="828675" y="1684338"/>
          <p14:tracePt t="4873" x="793750" y="1671638"/>
          <p14:tracePt t="4880" x="766763" y="1663700"/>
          <p14:tracePt t="4900" x="677863" y="1630363"/>
          <p14:tracePt t="4908" x="644525" y="1630363"/>
          <p14:tracePt t="4916" x="603250" y="1630363"/>
          <p14:tracePt t="4921" x="582613" y="1622425"/>
          <p14:tracePt t="4926" x="541338" y="1622425"/>
          <p14:tracePt t="4935" x="520700" y="1622425"/>
          <p14:tracePt t="4939" x="506413" y="1622425"/>
          <p14:tracePt t="4949" x="493713" y="1622425"/>
          <p14:tracePt t="4965" x="438150" y="1622425"/>
          <p14:tracePt t="4967" x="425450" y="1622425"/>
          <p14:tracePt t="4979" x="384175" y="1622425"/>
          <p14:tracePt t="4982" x="363538" y="1622425"/>
          <p14:tracePt t="4987" x="314325" y="1622425"/>
          <p14:tracePt t="4995" x="287338" y="1622425"/>
          <p14:tracePt t="5001" x="266700" y="1622425"/>
          <p14:tracePt t="5007" x="219075" y="1643063"/>
          <p14:tracePt t="5012" x="204788" y="1643063"/>
          <p14:tracePt t="5022" x="184150" y="1643063"/>
          <p14:tracePt t="5029" x="165100" y="1643063"/>
          <p14:tracePt t="5033" x="150813" y="1643063"/>
          <p14:tracePt t="5038" x="144463" y="1643063"/>
          <p14:tracePt t="5047" x="136525" y="1643063"/>
          <p14:tracePt t="5064" x="130175" y="1643063"/>
          <p14:tracePt t="5079" x="123825" y="1643063"/>
          <p14:tracePt t="5102" x="123825" y="1651000"/>
          <p14:tracePt t="5107" x="130175" y="1657350"/>
          <p14:tracePt t="5122" x="144463" y="1671638"/>
          <p14:tracePt t="5129" x="177800" y="1677988"/>
          <p14:tracePt t="5132" x="192088" y="1712913"/>
          <p14:tracePt t="5144" x="219075" y="1733550"/>
          <p14:tracePt t="5147" x="239713" y="1746250"/>
          <p14:tracePt t="5152" x="274638" y="1752600"/>
          <p14:tracePt t="5162" x="287338" y="1766888"/>
          <p14:tracePt t="5167" x="301625" y="1766888"/>
          <p14:tracePt t="5173" x="314325" y="1773238"/>
          <p14:tracePt t="5179" x="328613" y="1787525"/>
          <p14:tracePt t="5187" x="342900" y="1787525"/>
          <p14:tracePt t="5197" x="355600" y="1793875"/>
          <p14:tracePt t="5208" x="363538" y="1793875"/>
          <p14:tracePt t="5213" x="376238" y="1793875"/>
          <p14:tracePt t="5222" x="396875" y="1801813"/>
          <p14:tracePt t="5233" x="404813" y="1801813"/>
          <p14:tracePt t="5237" x="411163" y="1801813"/>
          <p14:tracePt t="5244" x="425450" y="1814513"/>
          <p14:tracePt t="5247" x="438150" y="1822450"/>
          <p14:tracePt t="5258" x="444500" y="1835150"/>
          <p14:tracePt t="5263" x="458788" y="1862138"/>
          <p14:tracePt t="5267" x="479425" y="1882775"/>
          <p14:tracePt t="5280" x="479425" y="1897063"/>
          <p14:tracePt t="5282" x="485775" y="1911350"/>
          <p14:tracePt t="5287" x="485775" y="1931988"/>
          <p14:tracePt t="5295" x="485775" y="1938338"/>
          <p14:tracePt t="5302" x="485775" y="1952625"/>
          <p14:tracePt t="5310" x="485775" y="1958975"/>
          <p14:tracePt t="5313" x="485775" y="1965325"/>
          <p14:tracePt t="5348" x="485775" y="1973263"/>
          <p14:tracePt t="5359" x="485775" y="1979613"/>
          <p14:tracePt t="5368" x="485775" y="1992313"/>
          <p14:tracePt t="5373" x="479425" y="2012950"/>
          <p14:tracePt t="5379" x="479425" y="2041525"/>
          <p14:tracePt t="5384" x="473075" y="2082800"/>
          <p14:tracePt t="5395" x="465138" y="2122488"/>
          <p14:tracePt t="5398" x="465138" y="2178050"/>
          <p14:tracePt t="5404" x="444500" y="2212975"/>
          <p14:tracePt t="5411" x="444500" y="2260600"/>
          <p14:tracePt t="5419" x="444500" y="2281238"/>
          <p14:tracePt t="5423" x="444500" y="2301875"/>
          <p14:tracePt t="5430" x="444500" y="2328863"/>
          <p14:tracePt t="5434" x="444500" y="2341563"/>
          <p14:tracePt t="5445" x="444500" y="2349500"/>
          <p14:tracePt t="5449" x="444500" y="2355850"/>
          <p14:tracePt t="5453" x="444500" y="2362200"/>
          <p14:tracePt t="5464" x="444500" y="2370138"/>
          <p14:tracePt t="5559" x="444500" y="2376488"/>
          <p14:tracePt t="5604" x="452438" y="2376488"/>
          <p14:tracePt t="5810" x="465138" y="2376488"/>
          <p14:tracePt t="5815" x="479425" y="2370138"/>
          <p14:tracePt t="5820" x="493713" y="2362200"/>
          <p14:tracePt t="5828" x="520700" y="2341563"/>
          <p14:tracePt t="5835" x="541338" y="2328863"/>
          <p14:tracePt t="5840" x="561975" y="2314575"/>
          <p14:tracePt t="5847" x="588963" y="2301875"/>
          <p14:tracePt t="5850" x="609600" y="2281238"/>
          <p14:tracePt t="5861" x="636588" y="2266950"/>
          <p14:tracePt t="5865" x="677863" y="2239963"/>
          <p14:tracePt t="5870" x="712788" y="2212975"/>
          <p14:tracePt t="5880" x="774700" y="2184400"/>
          <p14:tracePt t="5885" x="822325" y="2130425"/>
          <p14:tracePt t="5890" x="911225" y="2074863"/>
          <p14:tracePt t="5895" x="1000125" y="2020888"/>
          <p14:tracePt t="5912" x="1177925" y="1911350"/>
          <p14:tracePt t="5915" x="1266825" y="1882775"/>
          <p14:tracePt t="5927" x="1335088" y="1849438"/>
          <p14:tracePt t="5929" x="1423988" y="1814513"/>
          <p14:tracePt t="5935" x="1465263" y="1808163"/>
          <p14:tracePt t="5940" x="1541463" y="1793875"/>
          <p14:tracePt t="5950" x="1582738" y="1793875"/>
          <p14:tracePt t="5955" x="1636713" y="1793875"/>
          <p14:tracePt t="5961" x="1657350" y="1787525"/>
          <p14:tracePt t="5965" x="1692275" y="1787525"/>
          <p14:tracePt t="5976" x="1704975" y="1787525"/>
          <p14:tracePt t="5980" x="1719263" y="1787525"/>
          <p14:tracePt t="5985" x="1725613" y="1787525"/>
          <p14:tracePt t="6006" x="1725613" y="1781175"/>
          <p14:tracePt t="6026" x="1725613" y="1773238"/>
          <p14:tracePt t="6031" x="1719263" y="1773238"/>
          <p14:tracePt t="6051" x="1712913" y="1773238"/>
          <p14:tracePt t="6110" x="1704975" y="1773238"/>
          <p14:tracePt t="6135" x="1698625" y="1773238"/>
          <p14:tracePt t="6145" x="1692275" y="1773238"/>
          <p14:tracePt t="6160" x="1677988" y="1773238"/>
          <p14:tracePt t="6165" x="1644650" y="1781175"/>
          <p14:tracePt t="6170" x="1595438" y="1801813"/>
          <p14:tracePt t="6181" x="1554163" y="1808163"/>
          <p14:tracePt t="6186" x="1479550" y="1828800"/>
          <p14:tracePt t="6194" x="1417638" y="1855788"/>
          <p14:tracePt t="6201" x="1349375" y="1876425"/>
          <p14:tracePt t="6206" x="1274763" y="1911350"/>
          <p14:tracePt t="6212" x="1212850" y="1952625"/>
          <p14:tracePt t="6216" x="1150938" y="1979613"/>
          <p14:tracePt t="6227" x="1089025" y="2000250"/>
          <p14:tracePt t="6230" x="1041400" y="2027238"/>
          <p14:tracePt t="6235" x="979488" y="2068513"/>
          <p14:tracePt t="6244" x="931863" y="2101850"/>
          <p14:tracePt t="6251" x="876300" y="2116138"/>
          <p14:tracePt t="6256" x="842963" y="2143125"/>
          <p14:tracePt t="6262" x="781050" y="2163763"/>
          <p14:tracePt t="6271" x="733425" y="2184400"/>
          <p14:tracePt t="6277" x="684213" y="2205038"/>
          <p14:tracePt t="6281" x="665163" y="2219325"/>
          <p14:tracePt t="6287" x="644525" y="2239963"/>
          <p14:tracePt t="6297" x="595313" y="2252663"/>
          <p14:tracePt t="6301" x="582613" y="2266950"/>
          <p14:tracePt t="6307" x="568325" y="2266950"/>
          <p14:tracePt t="6312" x="547688" y="2273300"/>
          <p14:tracePt t="6321" x="534988" y="2281238"/>
          <p14:tracePt t="6327" x="520700" y="2287588"/>
          <p14:tracePt t="6331" x="514350" y="2293938"/>
          <p14:tracePt t="6336" x="500063" y="2308225"/>
          <p14:tracePt t="6346" x="479425" y="2308225"/>
          <p14:tracePt t="6351" x="473075" y="2314575"/>
          <p14:tracePt t="6357" x="465138" y="2314575"/>
          <p14:tracePt t="6362" x="452438" y="2322513"/>
          <p14:tracePt t="6372" x="438150" y="2322513"/>
          <p14:tracePt t="6378" x="431800" y="2322513"/>
          <p14:tracePt t="6384" x="425450" y="2322513"/>
          <p14:tracePt t="6386" x="411163" y="2322513"/>
          <p14:tracePt t="6396" x="404813" y="2322513"/>
          <p14:tracePt t="6403" x="396875" y="2322513"/>
          <p14:tracePt t="6406" x="390525" y="2322513"/>
          <p14:tracePt t="6416" x="384175" y="2322513"/>
          <p14:tracePt t="6422" x="369888" y="2322513"/>
          <p14:tracePt t="6428" x="363538" y="2322513"/>
          <p14:tracePt t="6431" x="355600" y="2322513"/>
          <p14:tracePt t="6444" x="349250" y="2322513"/>
          <p14:tracePt t="6447" x="342900" y="2322513"/>
          <p14:tracePt t="6451" x="334963" y="2322513"/>
          <p14:tracePt t="6458" x="328613" y="2322513"/>
          <p14:tracePt t="6467" x="322263" y="2322513"/>
          <p14:tracePt t="6472" x="322263" y="2314575"/>
          <p14:tracePt t="6496" x="314325" y="2314575"/>
          <p14:tracePt t="6507" x="307975" y="2314575"/>
          <p14:tracePt t="6537" x="307975" y="2301875"/>
          <p14:tracePt t="6547" x="307975" y="2293938"/>
          <p14:tracePt t="6562" x="307975" y="2287588"/>
          <p14:tracePt t="6587" x="307975" y="2281238"/>
          <p14:tracePt t="6612" x="295275" y="2281238"/>
          <p14:tracePt t="6623" x="295275" y="2273300"/>
          <p14:tracePt t="6980" x="295275" y="2266950"/>
          <p14:tracePt t="7020" x="295275" y="2252663"/>
          <p14:tracePt t="7069" x="295275" y="2246313"/>
          <p14:tracePt t="10346" x="334963" y="2246313"/>
          <p14:tracePt t="10352" x="404813" y="2266950"/>
          <p14:tracePt t="10358" x="444500" y="2266950"/>
          <p14:tracePt t="10366" x="520700" y="2281238"/>
          <p14:tracePt t="10369" x="588963" y="2287588"/>
          <p14:tracePt t="10377" x="671513" y="2301875"/>
          <p14:tracePt t="10380" x="746125" y="2322513"/>
          <p14:tracePt t="10391" x="855663" y="2341563"/>
          <p14:tracePt t="10395" x="979488" y="2362200"/>
          <p14:tracePt t="10399" x="1116013" y="2390775"/>
          <p14:tracePt t="10407" x="1281113" y="2424113"/>
          <p14:tracePt t="10414" x="1423988" y="2471738"/>
          <p14:tracePt t="10419" x="1644650" y="2533650"/>
          <p14:tracePt t="10425" x="1808163" y="2568575"/>
          <p14:tracePt t="10429" x="2027238" y="2616200"/>
          <p14:tracePt t="10441" x="2266950" y="2643188"/>
          <p14:tracePt t="10444" x="2500313" y="2671763"/>
          <p14:tracePt t="10450" x="2705100" y="2684463"/>
          <p14:tracePt t="10460" x="2938463" y="2698750"/>
          <p14:tracePt t="10465" x="3163888" y="2698750"/>
          <p14:tracePt t="10470" x="3417888" y="2719388"/>
          <p14:tracePt t="10476" x="3698875" y="2719388"/>
          <p14:tracePt t="10484" x="4013200" y="2705100"/>
          <p14:tracePt t="10490" x="4356100" y="2690813"/>
          <p14:tracePt t="10494" x="4672013" y="2657475"/>
          <p14:tracePt t="10507" x="4959350" y="2643188"/>
          <p14:tracePt t="10509" x="5273675" y="2622550"/>
          <p14:tracePt t="10515" x="5527675" y="2622550"/>
          <p14:tracePt t="10521" x="5781675" y="2609850"/>
          <p14:tracePt t="10530" x="5951538" y="2609850"/>
          <p14:tracePt t="10535" x="6102350" y="2609850"/>
          <p14:tracePt t="10540" x="6273800" y="2616200"/>
          <p14:tracePt t="10550" x="6410325" y="2616200"/>
          <p14:tracePt t="10557" x="6540500" y="2616200"/>
          <p14:tracePt t="10560" x="6670675" y="2595563"/>
          <p14:tracePt t="10564" x="6794500" y="2574925"/>
          <p14:tracePt t="10576" x="6931025" y="2554288"/>
          <p14:tracePt t="10580" x="7040563" y="2533650"/>
          <p14:tracePt t="10584" x="7150100" y="2500313"/>
          <p14:tracePt t="10595" x="7240588" y="2452688"/>
          <p14:tracePt t="10600" x="7329488" y="2411413"/>
          <p14:tracePt t="10607" x="7418388" y="2376488"/>
          <p14:tracePt t="10612" x="7480300" y="2322513"/>
          <p14:tracePt t="10621" x="7513638" y="2301875"/>
          <p14:tracePt t="10625" x="7534275" y="2281238"/>
          <p14:tracePt t="10630" x="7540625" y="2266950"/>
          <p14:tracePt t="10634" x="7554913" y="2252663"/>
          <p14:tracePt t="10645" x="7554913" y="2232025"/>
          <p14:tracePt t="10650" x="7554913" y="2192338"/>
          <p14:tracePt t="10657" x="7554913" y="2157413"/>
          <p14:tracePt t="10660" x="7554913" y="2130425"/>
          <p14:tracePt t="10670" x="7554913" y="2109788"/>
          <p14:tracePt t="10675" x="7548563" y="2074863"/>
          <p14:tracePt t="10680" x="7548563" y="2006600"/>
          <p14:tracePt t="10691" x="7527925" y="1917700"/>
          <p14:tracePt t="10694" x="7527925" y="1828800"/>
          <p14:tracePt t="10700" x="7527925" y="1766888"/>
          <p14:tracePt t="10707" x="7527925" y="1712913"/>
          <p14:tracePt t="10715" x="7527925" y="1671638"/>
          <p14:tracePt t="10721" x="7527925" y="1616075"/>
          <p14:tracePt t="10726" x="7527925" y="1603375"/>
          <p14:tracePt t="10730" x="7548563" y="1589088"/>
          <p14:tracePt t="10741" x="7554913" y="1574800"/>
          <p14:tracePt t="10745" x="7569200" y="1568450"/>
          <p14:tracePt t="10751" x="7581900" y="1568450"/>
          <p14:tracePt t="10760" x="7589838" y="1568450"/>
          <p14:tracePt t="10765" x="7602538" y="1568450"/>
          <p14:tracePt t="10773" x="7637463" y="1568450"/>
          <p14:tracePt t="10776" x="7643813" y="1568450"/>
          <p14:tracePt t="10785" x="7658100" y="1568450"/>
          <p14:tracePt t="10791" x="7670800" y="1568450"/>
          <p14:tracePt t="10795" x="7705725" y="1568450"/>
          <p14:tracePt t="10807" x="7732713" y="1568450"/>
          <p14:tracePt t="10810" x="7773988" y="1568450"/>
          <p14:tracePt t="10816" x="7821613" y="1568450"/>
          <p14:tracePt t="10823" x="7877175" y="1589088"/>
          <p14:tracePt t="10831" x="7939088" y="1589088"/>
          <p14:tracePt t="10836" x="7993063" y="1595438"/>
          <p14:tracePt t="10841" x="8048625" y="1609725"/>
          <p14:tracePt t="10852" x="8081963" y="1616075"/>
          <p14:tracePt t="10857" x="8137525" y="1622425"/>
          <p14:tracePt t="10860" x="8185150" y="1651000"/>
          <p14:tracePt t="10865" x="8247063" y="1692275"/>
          <p14:tracePt t="10877" x="8301038" y="1733550"/>
          <p14:tracePt t="10891" x="8389938" y="1843088"/>
          <p14:tracePt t="10895" x="8445500" y="1911350"/>
          <p14:tracePt t="10901" x="8472488" y="1958975"/>
          <p14:tracePt t="10907" x="8499475" y="2020888"/>
          <p14:tracePt t="10910" x="8520113" y="2041525"/>
          <p14:tracePt t="10924" x="8534400" y="2054225"/>
          <p14:tracePt t="10925" x="8540750" y="2068513"/>
          <p14:tracePt t="10931" x="8548688" y="2068513"/>
          <p14:tracePt t="10943" x="8548688" y="2074863"/>
          <p14:tracePt t="10960" x="8548688" y="2082800"/>
          <p14:tracePt t="10966" x="8548688" y="2101850"/>
          <p14:tracePt t="10974" x="8548688" y="2143125"/>
          <p14:tracePt t="10976" x="8513763" y="2205038"/>
          <p14:tracePt t="10986" x="8507413" y="2314575"/>
          <p14:tracePt t="10991" x="8493125" y="2424113"/>
          <p14:tracePt t="10995" x="8478838" y="2574925"/>
          <p14:tracePt t="11007" x="8472488" y="2725738"/>
          <p14:tracePt t="11011" x="8445500" y="2849563"/>
          <p14:tracePt t="11015" x="8439150" y="2971800"/>
          <p14:tracePt t="11023" x="8404225" y="3081338"/>
          <p14:tracePt t="11031" x="8383588" y="3184525"/>
          <p14:tracePt t="11036" x="8369300" y="3267075"/>
          <p14:tracePt t="11041" x="8350250" y="3314700"/>
          <p14:tracePt t="11051" x="8329613" y="3370263"/>
          <p14:tracePt t="11057" x="8308975" y="3403600"/>
          <p14:tracePt t="11063" x="8288338" y="3451225"/>
          <p14:tracePt t="11068" x="8274050" y="3479800"/>
          <p14:tracePt t="11076" x="8247063" y="3521075"/>
          <p14:tracePt t="11082" x="8205788" y="3548063"/>
          <p14:tracePt t="11087" x="8158163" y="3575050"/>
          <p14:tracePt t="11091" x="8096250" y="3630613"/>
          <p14:tracePt t="11101" x="8034338" y="3678238"/>
          <p14:tracePt t="11106" x="7931150" y="3746500"/>
          <p14:tracePt t="11111" x="7829550" y="3829050"/>
          <p14:tracePt t="11124" x="7726363" y="3883025"/>
          <p14:tracePt t="11127" x="7629525" y="3965575"/>
          <p14:tracePt t="11131" x="7513638" y="4033838"/>
          <p14:tracePt t="11137" x="7424738" y="4089400"/>
          <p14:tracePt t="11145" x="7335838" y="4129088"/>
          <p14:tracePt t="11151" x="7288213" y="4170363"/>
          <p14:tracePt t="11157" x="7212013" y="4191000"/>
          <p14:tracePt t="11166" x="7170738" y="4211638"/>
          <p14:tracePt t="11174" x="7110413" y="4219575"/>
          <p14:tracePt t="11178" x="7081838" y="4225925"/>
          <p14:tracePt t="11181" x="7034213" y="4240213"/>
          <p14:tracePt t="11192" x="7013575" y="4252913"/>
          <p14:tracePt t="11196" x="6972300" y="4252913"/>
          <p14:tracePt t="11202" x="6938963" y="4252913"/>
          <p14:tracePt t="11208" x="6889750" y="4252913"/>
          <p14:tracePt t="11217" x="6856413" y="4252913"/>
          <p14:tracePt t="11224" x="6794500" y="4252913"/>
          <p14:tracePt t="11226" x="6740525" y="4252913"/>
          <p14:tracePt t="11232" x="6657975" y="4259263"/>
          <p14:tracePt t="11241" x="6581775" y="4273550"/>
          <p14:tracePt t="11246" x="6500813" y="4287838"/>
          <p14:tracePt t="11251" x="6445250" y="4294188"/>
          <p14:tracePt t="11257" x="6370638" y="4294188"/>
          <p14:tracePt t="11266" x="6329363" y="4294188"/>
          <p14:tracePt t="11273" x="6273800" y="4294188"/>
          <p14:tracePt t="11276" x="6246813" y="4294188"/>
          <p14:tracePt t="11282" x="6211888" y="4294188"/>
          <p14:tracePt t="11291" x="6191250" y="4294188"/>
          <p14:tracePt t="11296" x="6170613" y="4287838"/>
          <p14:tracePt t="11302" x="6143625" y="4287838"/>
          <p14:tracePt t="11312" x="6122988" y="4279900"/>
          <p14:tracePt t="11316" x="6110288" y="4273550"/>
          <p14:tracePt t="11323" x="6075363" y="4252913"/>
          <p14:tracePt t="11327" x="6054725" y="4246563"/>
          <p14:tracePt t="11337" x="6040438" y="4240213"/>
          <p14:tracePt t="11341" x="6021388" y="4240213"/>
          <p14:tracePt t="11347" x="5992813" y="4232275"/>
          <p14:tracePt t="11352" x="5972175" y="4232275"/>
          <p14:tracePt t="11362" x="5959475" y="4232275"/>
          <p14:tracePt t="11367" x="5951538" y="4232275"/>
          <p14:tracePt t="11376" x="5930900" y="4232275"/>
          <p14:tracePt t="11392" x="5924550" y="4232275"/>
          <p14:tracePt t="11412" x="5918200" y="4232275"/>
          <p14:tracePt t="11829" x="5924550" y="4232275"/>
          <p14:tracePt t="11835" x="5938838" y="4225925"/>
          <p14:tracePt t="11840" x="5951538" y="4219575"/>
          <p14:tracePt t="11851" x="5980113" y="4219575"/>
          <p14:tracePt t="11856" x="6007100" y="4211638"/>
          <p14:tracePt t="11861" x="6027738" y="4205288"/>
          <p14:tracePt t="11864" x="6061075" y="4198938"/>
          <p14:tracePt t="11874" x="6116638" y="4184650"/>
          <p14:tracePt t="11879" x="6199188" y="4178300"/>
          <p14:tracePt t="11889" x="6294438" y="4164013"/>
          <p14:tracePt t="11892" x="6424613" y="4129088"/>
          <p14:tracePt t="11898" x="6561138" y="4110038"/>
          <p14:tracePt t="11906" x="6711950" y="4081463"/>
          <p14:tracePt t="11924" x="7102475" y="4027488"/>
          <p14:tracePt t="11928" x="7212013" y="4027488"/>
          <p14:tracePt t="11939" x="7308850" y="4027488"/>
          <p14:tracePt t="11943" x="7404100" y="4027488"/>
          <p14:tracePt t="11948" x="7499350" y="4027488"/>
          <p14:tracePt t="11953" x="7554913" y="4027488"/>
          <p14:tracePt t="11963" x="7623175" y="4027488"/>
          <p14:tracePt t="11968" x="7650163" y="4027488"/>
          <p14:tracePt t="11976" x="7705725" y="4027488"/>
          <p14:tracePt t="11983" x="7726363" y="4027488"/>
          <p14:tracePt t="11989" x="7759700" y="4027488"/>
          <p14:tracePt t="11995" x="7767638" y="4027488"/>
          <p14:tracePt t="11998" x="7780338" y="4027488"/>
          <p14:tracePt t="12008" x="7788275" y="4027488"/>
          <p14:tracePt t="12013" x="7794625" y="4027488"/>
          <p14:tracePt t="12033" x="7800975" y="4033838"/>
          <p14:tracePt t="12044" x="7815263" y="4033838"/>
          <p14:tracePt t="12058" x="7829550" y="4033838"/>
          <p14:tracePt t="12063" x="7842250" y="4033838"/>
          <p14:tracePt t="12073" x="7862888" y="4033838"/>
          <p14:tracePt t="12078" x="7889875" y="4033838"/>
          <p14:tracePt t="12083" x="7904163" y="4033838"/>
          <p14:tracePt t="12089" x="7910513" y="4027488"/>
          <p14:tracePt t="12098" x="7918450" y="4027488"/>
          <p14:tracePt t="12106" x="7924800" y="4027488"/>
          <p14:tracePt t="12109" x="7939088" y="4027488"/>
          <p14:tracePt t="12114" x="7951788" y="4027488"/>
          <p14:tracePt t="12124" x="7966075" y="4027488"/>
          <p14:tracePt t="12128" x="7980363" y="4027488"/>
          <p14:tracePt t="12134" x="7993063" y="4027488"/>
          <p14:tracePt t="12149" x="7999413" y="4027488"/>
          <p14:tracePt t="12156" x="8020050" y="4027488"/>
          <p14:tracePt t="12168" x="8027988" y="4027488"/>
          <p14:tracePt t="12174" x="8034338" y="4027488"/>
          <p14:tracePt t="12179" x="8034338" y="4019550"/>
          <p14:tracePt t="12193" x="8034338" y="4013200"/>
          <p14:tracePt t="12208" x="8034338" y="4006850"/>
          <p14:tracePt t="12224" x="8034338" y="4000500"/>
          <p14:tracePt t="12233" x="8034338" y="3992563"/>
          <p14:tracePt t="12240" x="8040688" y="3992563"/>
          <p14:tracePt t="12243" x="8040688" y="3986213"/>
          <p14:tracePt t="12256" x="8040688" y="3979863"/>
          <p14:tracePt t="12259" x="8040688" y="3965575"/>
          <p14:tracePt t="12264" x="8040688" y="3959225"/>
          <p14:tracePt t="12274" x="8040688" y="3944938"/>
          <p14:tracePt t="12285" x="8040688" y="3938588"/>
          <p14:tracePt t="12294" x="8048625" y="3930650"/>
          <p14:tracePt t="12299" x="8048625" y="3924300"/>
          <p14:tracePt t="12305" x="8048625" y="3917950"/>
          <p14:tracePt t="12322" x="8048625" y="3903663"/>
          <p14:tracePt t="12325" x="8048625" y="3897313"/>
          <p14:tracePt t="12340" x="8048625" y="3889375"/>
          <p14:tracePt t="12349" x="8054975" y="3883025"/>
          <p14:tracePt t="12359" x="8054975" y="3876675"/>
          <p14:tracePt t="12364" x="8054975" y="3870325"/>
          <p14:tracePt t="12372" x="8061325" y="3862388"/>
          <p14:tracePt t="12374" x="8075613" y="3862388"/>
          <p14:tracePt t="12395" x="8081963" y="3862388"/>
          <p14:tracePt t="12405" x="8081963" y="3849688"/>
          <p14:tracePt t="12408" x="8089900" y="3849688"/>
          <p14:tracePt t="12414" x="8089900" y="3841750"/>
          <p14:tracePt t="12430" x="8096250" y="3841750"/>
          <p14:tracePt t="12435" x="8096250" y="3835400"/>
          <p14:tracePt t="12441" x="8102600" y="3835400"/>
          <p14:tracePt t="12449" x="8108950" y="3835400"/>
          <p14:tracePt t="12459" x="8116888" y="3835400"/>
          <p14:tracePt t="12464" x="8123238" y="3835400"/>
          <p14:tracePt t="12474" x="8143875" y="3835400"/>
          <p14:tracePt t="12480" x="8150225" y="3835400"/>
          <p14:tracePt t="12484" x="8158163" y="3835400"/>
          <p14:tracePt t="12495" x="8164513" y="3835400"/>
          <p14:tracePt t="12499" x="8178800" y="3835400"/>
          <p14:tracePt t="12505" x="8178800" y="3829050"/>
          <p14:tracePt t="12510" x="8185150" y="3829050"/>
          <p14:tracePt t="12523" x="8199438" y="3821113"/>
          <p14:tracePt t="12545" x="8199438" y="3814763"/>
          <p14:tracePt t="12575" x="8191500" y="3814763"/>
          <p14:tracePt t="13336" x="8137525" y="3808413"/>
          <p14:tracePt t="13346" x="8054975" y="3787775"/>
          <p14:tracePt t="13351" x="7966075" y="3767138"/>
          <p14:tracePt t="13357" x="7883525" y="3752850"/>
          <p14:tracePt t="13362" x="7800975" y="3746500"/>
          <p14:tracePt t="13372" x="7705725" y="3732213"/>
          <p14:tracePt t="13376" x="7589838" y="3711575"/>
          <p14:tracePt t="13381" x="7493000" y="3711575"/>
          <p14:tracePt t="13392" x="7370763" y="3698875"/>
          <p14:tracePt t="13396" x="7259638" y="3698875"/>
          <p14:tracePt t="13404" x="7164388" y="3698875"/>
          <p14:tracePt t="13408" x="7054850" y="3690938"/>
          <p14:tracePt t="13417" x="6931025" y="3690938"/>
          <p14:tracePt t="13423" x="6829425" y="3690938"/>
          <p14:tracePt t="13426" x="6719888" y="3690938"/>
          <p14:tracePt t="13432" x="6623050" y="3690938"/>
          <p14:tracePt t="13441" x="6521450" y="3690938"/>
          <p14:tracePt t="13447" x="6438900" y="3690938"/>
          <p14:tracePt t="13454" x="6342063" y="3705225"/>
          <p14:tracePt t="13462" x="6261100" y="3705225"/>
          <p14:tracePt t="13466" x="6191250" y="3725863"/>
          <p14:tracePt t="13472" x="6110288" y="3725863"/>
          <p14:tracePt t="13477" x="6040438" y="3725863"/>
          <p14:tracePt t="13488" x="5980113" y="3732213"/>
          <p14:tracePt t="13491" x="5911850" y="3732213"/>
          <p14:tracePt t="13497" x="5829300" y="3746500"/>
          <p14:tracePt t="13505" x="5746750" y="3746500"/>
          <p14:tracePt t="13511" x="5691188" y="3746500"/>
          <p14:tracePt t="13517" x="5602288" y="3752850"/>
          <p14:tracePt t="13523" x="5521325" y="3752850"/>
          <p14:tracePt t="13532" x="5451475" y="3767138"/>
          <p14:tracePt t="13538" x="5397500" y="3767138"/>
          <p14:tracePt t="13542" x="5341938" y="3767138"/>
          <p14:tracePt t="13547" x="5302250" y="3767138"/>
          <p14:tracePt t="13557" x="5253038" y="3767138"/>
          <p14:tracePt t="13562" x="5232400" y="3767138"/>
          <p14:tracePt t="13567" x="5191125" y="3767138"/>
          <p14:tracePt t="13573" x="5172075" y="3767138"/>
          <p14:tracePt t="13582" x="5157788" y="3767138"/>
          <p14:tracePt t="13588" x="5143500" y="3767138"/>
          <p14:tracePt t="13592" x="5122863" y="3767138"/>
          <p14:tracePt t="13606" x="5116513" y="3767138"/>
          <p14:tracePt t="13607" x="5102225" y="3767138"/>
          <p14:tracePt t="13618" x="5089525" y="3760788"/>
          <p14:tracePt t="13632" x="5081588" y="3760788"/>
          <p14:tracePt t="13637" x="5075238" y="3760788"/>
          <p14:tracePt t="13663" x="5060950" y="3760788"/>
          <p14:tracePt t="13682" x="5054600" y="3760788"/>
          <p14:tracePt t="13697" x="5048250" y="3760788"/>
          <p14:tracePt t="13718" x="5048250" y="3752850"/>
          <p14:tracePt t="13752" x="5048250" y="3746500"/>
          <p14:tracePt t="13768" x="5048250" y="3732213"/>
          <p14:tracePt t="13774" x="5048250" y="3719513"/>
          <p14:tracePt t="13778" x="5048250" y="3698875"/>
          <p14:tracePt t="13789" x="5048250" y="3678238"/>
          <p14:tracePt t="13793" x="5054600" y="3643313"/>
          <p14:tracePt t="13798" x="5054600" y="3622675"/>
          <p14:tracePt t="13805" x="5054600" y="3602038"/>
          <p14:tracePt t="13812" x="5054600" y="3560763"/>
          <p14:tracePt t="13818" x="5054600" y="3479800"/>
          <p14:tracePt t="13823" x="5054600" y="3382963"/>
          <p14:tracePt t="13832" x="5054600" y="3300413"/>
          <p14:tracePt t="13838" x="5054600" y="3190875"/>
          <p14:tracePt t="13843" x="5054600" y="3095625"/>
          <p14:tracePt t="13848" x="5054600" y="3013075"/>
          <p14:tracePt t="13857" x="5041900" y="2924175"/>
          <p14:tracePt t="13862" x="5041900" y="2855913"/>
          <p14:tracePt t="13868" x="5041900" y="2814638"/>
          <p14:tracePt t="13878" x="5033963" y="2760663"/>
          <p14:tracePt t="13883" x="5033963" y="2719388"/>
          <p14:tracePt t="13889" x="5021263" y="2657475"/>
          <p14:tracePt t="13895" x="5021263" y="2616200"/>
          <p14:tracePt t="13906" x="5021263" y="2562225"/>
          <p14:tracePt t="13909" x="5021263" y="2492375"/>
          <p14:tracePt t="13915" x="5021263" y="2424113"/>
          <p14:tracePt t="13917" x="5021263" y="2341563"/>
          <p14:tracePt t="13928" x="5021263" y="2246313"/>
          <p14:tracePt t="13933" x="5021263" y="2163763"/>
          <p14:tracePt t="13938" x="5021263" y="2082800"/>
          <p14:tracePt t="13948" x="5021263" y="2006600"/>
          <p14:tracePt t="13954" x="5013325" y="1938338"/>
          <p14:tracePt t="13958" x="5013325" y="1870075"/>
          <p14:tracePt t="13963" x="5013325" y="1828800"/>
          <p14:tracePt t="13972" x="5006975" y="1781175"/>
          <p14:tracePt t="13978" x="5006975" y="1739900"/>
          <p14:tracePt t="13983" x="4992688" y="1698625"/>
          <p14:tracePt t="13993" x="4986338" y="1651000"/>
          <p14:tracePt t="13997" x="4959350" y="1616075"/>
          <p14:tracePt t="14004" x="4959350" y="1582738"/>
          <p14:tracePt t="14007" x="4951413" y="1568450"/>
          <p14:tracePt t="14020" x="4945063" y="1541463"/>
          <p14:tracePt t="14024" x="4938713" y="1520825"/>
          <p14:tracePt t="14027" x="4932363" y="1493838"/>
          <p14:tracePt t="14033" x="4932363" y="1465263"/>
          <p14:tracePt t="14044" x="4924425" y="1438275"/>
          <p14:tracePt t="14048" x="4924425" y="1417638"/>
          <p14:tracePt t="14054" x="4911725" y="1376363"/>
          <p14:tracePt t="14063" x="4911725" y="1349375"/>
          <p14:tracePt t="14071" x="4911725" y="1308100"/>
          <p14:tracePt t="14074" x="4911725" y="1273175"/>
          <p14:tracePt t="14078" x="4911725" y="1246188"/>
          <p14:tracePt t="14090" x="4911725" y="1204913"/>
          <p14:tracePt t="14093" x="4911725" y="1171575"/>
          <p14:tracePt t="14098" x="4911725" y="1143000"/>
          <p14:tracePt t="14108" x="4911725" y="1116013"/>
          <p14:tracePt t="14120" x="4911725" y="1109663"/>
          <p14:tracePt t="14125" x="4911725" y="1103313"/>
          <p14:tracePt t="14133" x="4911725" y="1095375"/>
          <p14:tracePt t="14164" x="4918075" y="1095375"/>
          <p14:tracePt t="14199" x="4924425" y="1095375"/>
          <p14:tracePt t="14224" x="4924425" y="1103313"/>
          <p14:tracePt t="14229" x="4932363" y="1116013"/>
          <p14:tracePt t="14234" x="4932363" y="1136650"/>
          <p14:tracePt t="14244" x="4932363" y="1198563"/>
          <p14:tracePt t="14249" x="4938713" y="1293813"/>
          <p14:tracePt t="14259" x="4965700" y="1541463"/>
          <p14:tracePt t="14274" x="4986338" y="1801813"/>
          <p14:tracePt t="14279" x="5000625" y="1911350"/>
          <p14:tracePt t="14285" x="5000625" y="2006600"/>
          <p14:tracePt t="14294" x="5000625" y="2082800"/>
          <p14:tracePt t="14299" x="5000625" y="2151063"/>
          <p14:tracePt t="14305" x="5000625" y="2178050"/>
          <p14:tracePt t="14314" x="5000625" y="2198688"/>
          <p14:tracePt t="14323" x="5000625" y="2232025"/>
          <p14:tracePt t="14324" x="5000625" y="2252663"/>
          <p14:tracePt t="14329" x="4979988" y="2273300"/>
          <p14:tracePt t="14340" x="4979988" y="2341563"/>
          <p14:tracePt t="14343" x="4972050" y="2424113"/>
          <p14:tracePt t="14349" x="4972050" y="2520950"/>
          <p14:tracePt t="14359" x="4972050" y="2643188"/>
          <p14:tracePt t="14363" x="4959350" y="2781300"/>
          <p14:tracePt t="14371" x="4959350" y="2917825"/>
          <p14:tracePt t="14375" x="4959350" y="3060700"/>
          <p14:tracePt t="14384" x="4951413" y="3184525"/>
          <p14:tracePt t="14390" x="4951413" y="3281363"/>
          <p14:tracePt t="14394" x="4951413" y="3362325"/>
          <p14:tracePt t="14399" x="4951413" y="3444875"/>
          <p14:tracePt t="14409" x="4951413" y="3521075"/>
          <p14:tracePt t="14414" x="4951413" y="3589338"/>
          <p14:tracePt t="14421" x="4951413" y="3609975"/>
          <p14:tracePt t="14423" x="4951413" y="3630613"/>
          <p14:tracePt t="14435" x="4951413" y="3636963"/>
          <p14:tracePt t="14439" x="4951413" y="3643313"/>
          <p14:tracePt t="14455" x="4945063" y="3643313"/>
          <p14:tracePt t="14464" x="4938713" y="3643313"/>
          <p14:tracePt t="14484" x="4938713" y="3636963"/>
          <p14:tracePt t="14725" x="4932363" y="3636963"/>
          <p14:tracePt t="14731" x="4918075" y="3622675"/>
          <p14:tracePt t="14741" x="4911725" y="3616325"/>
          <p14:tracePt t="14745" x="4903788" y="3602038"/>
          <p14:tracePt t="14751" x="4891088" y="3589338"/>
          <p14:tracePt t="14760" x="4876800" y="3575050"/>
          <p14:tracePt t="14765" x="4862513" y="3560763"/>
          <p14:tracePt t="14772" x="4835525" y="3548063"/>
          <p14:tracePt t="14777" x="4821238" y="3521075"/>
          <p14:tracePt t="14791" x="4808538" y="3506788"/>
          <p14:tracePt t="14796" x="4808538" y="3500438"/>
          <p14:tracePt t="14805" x="4802188" y="3492500"/>
          <p14:tracePt t="14811" x="4802188" y="3486150"/>
          <p14:tracePt t="14815" x="4794250" y="3479800"/>
          <p14:tracePt t="14821" x="4794250" y="3465513"/>
          <p14:tracePt t="14830" x="4781550" y="3465513"/>
          <p14:tracePt t="14845" x="4773613" y="3459163"/>
          <p14:tracePt t="14865" x="4773613" y="3451225"/>
          <p14:tracePt t="14881" x="4773613" y="3444875"/>
          <p14:tracePt t="14900" x="4773613" y="3438525"/>
          <p14:tracePt t="18401" x="4787900" y="3438525"/>
          <p14:tracePt t="18407" x="4808538" y="3438525"/>
          <p14:tracePt t="18417" x="4841875" y="3438525"/>
          <p14:tracePt t="18422" x="4862513" y="3438525"/>
          <p14:tracePt t="18426" x="4876800" y="3438525"/>
          <p14:tracePt t="18436" x="4891088" y="3438525"/>
          <p14:tracePt t="18440" x="4911725" y="3438525"/>
          <p14:tracePt t="18445" x="4924425" y="3430588"/>
          <p14:tracePt t="18451" x="4938713" y="3430588"/>
          <p14:tracePt t="18455" x="4945063" y="3430588"/>
          <p14:tracePt t="18467" x="4951413" y="3430588"/>
          <p14:tracePt t="18496" x="4959350" y="3430588"/>
          <p14:tracePt t="18501" x="4979988" y="3430588"/>
          <p14:tracePt t="18505" x="4992688" y="3430588"/>
          <p14:tracePt t="18516" x="5000625" y="3430588"/>
          <p14:tracePt t="18520" x="5006975" y="3430588"/>
          <p14:tracePt t="18525" x="5021263" y="3430588"/>
          <p14:tracePt t="18541" x="5033963" y="3430588"/>
          <p14:tracePt t="18597" x="5041900" y="3430588"/>
          <p14:tracePt t="18617" x="5048250" y="3430588"/>
          <p14:tracePt t="18633" x="5060950" y="3430588"/>
          <p14:tracePt t="18639" x="5068888" y="3430588"/>
          <p14:tracePt t="18645" x="5075238" y="3430588"/>
          <p14:tracePt t="18649" x="5110163" y="3438525"/>
          <p14:tracePt t="18656" x="5130800" y="3444875"/>
          <p14:tracePt t="18662" x="5157788" y="3444875"/>
          <p14:tracePt t="18668" x="5199063" y="3444875"/>
          <p14:tracePt t="18672" x="5211763" y="3451225"/>
          <p14:tracePt t="18688" x="5273675" y="3459163"/>
          <p14:tracePt t="18692" x="5302250" y="3459163"/>
          <p14:tracePt t="18697" x="5335588" y="3459163"/>
          <p14:tracePt t="18706" x="5356225" y="3459163"/>
          <p14:tracePt t="18711" x="5383213" y="3459163"/>
          <p14:tracePt t="18717" x="5424488" y="3459163"/>
          <p14:tracePt t="18727" x="5459413" y="3459163"/>
          <p14:tracePt t="18734" x="5500688" y="3459163"/>
          <p14:tracePt t="18736" x="5527675" y="3471863"/>
          <p14:tracePt t="18741" x="5575300" y="3479800"/>
          <p14:tracePt t="18752" x="5610225" y="3486150"/>
          <p14:tracePt t="18756" x="5622925" y="3492500"/>
          <p14:tracePt t="18762" x="5651500" y="3506788"/>
          <p14:tracePt t="18768" x="5664200" y="3513138"/>
          <p14:tracePt t="18776" x="5670550" y="3513138"/>
          <p14:tracePt t="18784" x="5678488" y="3521075"/>
          <p14:tracePt t="18843" x="5670550" y="3521075"/>
          <p14:tracePt t="18858" x="5670550" y="3506788"/>
          <p14:tracePt t="18872" x="5664200" y="3500438"/>
          <p14:tracePt t="18878" x="5651500" y="3500438"/>
          <p14:tracePt t="18887" x="5643563" y="3492500"/>
          <p14:tracePt t="18893" x="5630863" y="3492500"/>
          <p14:tracePt t="18904" x="5548313" y="3486150"/>
          <p14:tracePt t="18907" x="5480050" y="3486150"/>
          <p14:tracePt t="18919" x="5424488" y="3486150"/>
          <p14:tracePt t="18923" x="5329238" y="3486150"/>
          <p14:tracePt t="18927" x="5232400" y="3486150"/>
          <p14:tracePt t="18938" x="5122863" y="3486150"/>
          <p14:tracePt t="18943" x="5027613" y="3486150"/>
          <p14:tracePt t="18951" x="4951413" y="3500438"/>
          <p14:tracePt t="18954" x="4883150" y="3500438"/>
          <p14:tracePt t="18965" x="4814888" y="3506788"/>
          <p14:tracePt t="18970" x="4752975" y="3527425"/>
          <p14:tracePt t="18974" x="4711700" y="3540125"/>
          <p14:tracePt t="18978" x="4664075" y="3548063"/>
          <p14:tracePt t="18990" x="4622800" y="3548063"/>
          <p14:tracePt t="18993" x="4581525" y="3554413"/>
          <p14:tracePt t="19001" x="4548188" y="3560763"/>
          <p14:tracePt t="19008" x="4527550" y="3568700"/>
          <p14:tracePt t="19012" x="4506913" y="3568700"/>
          <p14:tracePt t="19019" x="4486275" y="3575050"/>
          <p14:tracePt t="19035" x="4479925" y="3575050"/>
          <p14:tracePt t="19039" x="4471988" y="3575050"/>
          <p14:tracePt t="19053" x="4465638" y="3575050"/>
          <p14:tracePt t="19070" x="4451350" y="3575050"/>
          <p14:tracePt t="19085" x="4445000" y="3575050"/>
          <p14:tracePt t="19103" x="4438650" y="3575050"/>
          <p14:tracePt t="19108" x="4438650" y="3568700"/>
          <p14:tracePt t="19119" x="4438650" y="3560763"/>
          <p14:tracePt t="19229" x="4438650" y="3554413"/>
          <p14:tracePt t="19249" x="4438650" y="3548063"/>
          <p14:tracePt t="19269" x="4438650" y="3533775"/>
          <p14:tracePt t="19293" x="4438650" y="3527425"/>
          <p14:tracePt t="19299" x="4438650" y="3521075"/>
          <p14:tracePt t="19305" x="4438650" y="3506788"/>
          <p14:tracePt t="19320" x="4445000" y="3459163"/>
          <p14:tracePt t="19324" x="4445000" y="3438525"/>
          <p14:tracePt t="19344" x="4465638" y="3321050"/>
          <p14:tracePt t="19350" x="4471988" y="3294063"/>
          <p14:tracePt t="19359" x="4471988" y="3260725"/>
          <p14:tracePt t="19371" x="4471988" y="3198813"/>
          <p14:tracePt t="19380" x="4471988" y="3184525"/>
          <p14:tracePt t="19385" x="4471988" y="3163888"/>
          <p14:tracePt t="19389" x="4471988" y="3157538"/>
          <p14:tracePt t="19394" x="4471988" y="3151188"/>
          <p14:tracePt t="19404" x="4471988" y="3143250"/>
          <p14:tracePt t="19420" x="4471988" y="3136900"/>
          <p14:tracePt t="19430" x="4479925" y="3130550"/>
          <p14:tracePt t="19435" x="4479925" y="3109913"/>
          <p14:tracePt t="19440" x="4486275" y="3074988"/>
          <p14:tracePt t="19451" x="4506913" y="3021013"/>
          <p14:tracePt t="19454" x="4513263" y="2959100"/>
          <p14:tracePt t="19460" x="4533900" y="2890838"/>
          <p14:tracePt t="19467" x="4541838" y="2855913"/>
          <p14:tracePt t="19474" x="4554538" y="2828925"/>
          <p14:tracePt t="19480" x="4554538" y="2801938"/>
          <p14:tracePt t="19486" x="4554538" y="2787650"/>
          <p14:tracePt t="19495" x="4554538" y="2773363"/>
          <p14:tracePt t="19501" x="4554538" y="2767013"/>
          <p14:tracePt t="19505" x="4554538" y="2760663"/>
          <p14:tracePt t="19509" x="4554538" y="2752725"/>
          <p14:tracePt t="19519" x="4554538" y="2746375"/>
          <p14:tracePt t="19531" x="4554538" y="2740025"/>
          <p14:tracePt t="19551" x="4562475" y="2740025"/>
          <p14:tracePt t="19600" x="4568825" y="2740025"/>
          <p14:tracePt t="19610" x="4575175" y="2732088"/>
          <p14:tracePt t="19616" x="4581525" y="2725738"/>
          <p14:tracePt t="19620" x="4589463" y="2725738"/>
          <p14:tracePt t="19626" x="4610100" y="2719388"/>
          <p14:tracePt t="19640" x="4616450" y="2719388"/>
          <p14:tracePt t="19645" x="4616450" y="2705100"/>
          <p14:tracePt t="19660" x="4622800" y="2705100"/>
          <p14:tracePt t="19670" x="4630738" y="2705100"/>
          <p14:tracePt t="19692" x="4643438" y="2705100"/>
          <p14:tracePt t="19695" x="4664075" y="2698750"/>
          <p14:tracePt t="19706" x="4678363" y="2698750"/>
          <p14:tracePt t="19710" x="4705350" y="2690813"/>
          <p14:tracePt t="19718" x="4746625" y="2690813"/>
          <p14:tracePt t="19726" x="4787900" y="2671763"/>
          <p14:tracePt t="19730" x="4862513" y="2657475"/>
          <p14:tracePt t="19736" x="4903788" y="2651125"/>
          <p14:tracePt t="19740" x="4965700" y="2630488"/>
          <p14:tracePt t="19752" x="5000625" y="2616200"/>
          <p14:tracePt t="19757" x="5054600" y="2601913"/>
          <p14:tracePt t="19761" x="5089525" y="2595563"/>
          <p14:tracePt t="19767" x="5130800" y="2589213"/>
          <p14:tracePt t="19775" x="5143500" y="2581275"/>
          <p14:tracePt t="19786" x="5164138" y="2581275"/>
          <p14:tracePt t="19793" x="5172075" y="2581275"/>
          <p14:tracePt t="19801" x="5172075" y="2574925"/>
          <p14:tracePt t="19820" x="5172075" y="2568575"/>
          <p14:tracePt t="19859" x="5164138" y="2568575"/>
          <p14:tracePt t="19972" x="5157788" y="2568575"/>
          <p14:tracePt t="20017" x="5151438" y="2568575"/>
          <p14:tracePt t="20052" x="5143500" y="2568575"/>
          <p14:tracePt t="20087" x="5130800" y="2574925"/>
          <p14:tracePt t="20093" x="5116513" y="2589213"/>
          <p14:tracePt t="20103" x="5068888" y="2643188"/>
          <p14:tracePt t="20113" x="5048250" y="2671763"/>
          <p14:tracePt t="20120" x="5013325" y="2705100"/>
          <p14:tracePt t="20126" x="4986338" y="2752725"/>
          <p14:tracePt t="20138" x="4979988" y="2767013"/>
          <p14:tracePt t="20142" x="4972050" y="2781300"/>
          <p14:tracePt t="20147" x="4959350" y="2794000"/>
          <p14:tracePt t="20164" x="4951413" y="2801938"/>
          <p14:tracePt t="20174" x="4951413" y="2808288"/>
          <p14:tracePt t="20262" x="4945063" y="2808288"/>
          <p14:tracePt t="20470" x="4938713" y="2808288"/>
          <p14:tracePt t="21011" x="4938713" y="2801938"/>
          <p14:tracePt t="21050" x="4932363" y="2801938"/>
          <p14:tracePt t="21100" x="4924425" y="2801938"/>
          <p14:tracePt t="21125" x="4918075" y="2801938"/>
          <p14:tracePt t="21132" x="4918075" y="2787650"/>
          <p14:tracePt t="21146" x="4911725" y="2787650"/>
          <p14:tracePt t="21166" x="4903788" y="2787650"/>
          <p14:tracePt t="21206" x="4903788" y="2781300"/>
          <p14:tracePt t="21422" x="4897438" y="2781300"/>
          <p14:tracePt t="21445" x="4891088" y="2781300"/>
          <p14:tracePt t="21473" x="4883150" y="2781300"/>
          <p14:tracePt t="21748" x="4876800" y="2781300"/>
          <p14:tracePt t="21754" x="4876800" y="2787650"/>
          <p14:tracePt t="21779" x="4862513" y="2787650"/>
          <p14:tracePt t="21813" x="4856163" y="2787650"/>
          <p14:tracePt t="21909" x="4856163" y="2781300"/>
          <p14:tracePt t="21924" x="4856163" y="2773363"/>
          <p14:tracePt t="21958" x="4849813" y="2773363"/>
          <p14:tracePt t="26119" x="4835525" y="2767013"/>
          <p14:tracePt t="26125" x="4829175" y="2752725"/>
          <p14:tracePt t="26129" x="4814888" y="2752725"/>
          <p14:tracePt t="26134" x="4808538" y="2746375"/>
          <p14:tracePt t="26146" x="4802188" y="2740025"/>
          <p14:tracePt t="26151" x="4781550" y="2732088"/>
          <p14:tracePt t="26163" x="4773613" y="2725738"/>
          <p14:tracePt t="26168" x="4767263" y="2725738"/>
          <p14:tracePt t="26173" x="4752975" y="2711450"/>
          <p14:tracePt t="26179" x="4746625" y="2705100"/>
          <p14:tracePt t="26188" x="4740275" y="2705100"/>
          <p14:tracePt t="26195" x="4732338" y="2705100"/>
          <p14:tracePt t="26198" x="4725988" y="2698750"/>
          <p14:tracePt t="26202" x="4711700" y="2690813"/>
          <p14:tracePt t="26218" x="4705350" y="2684463"/>
          <p14:tracePt t="26224" x="4699000" y="2684463"/>
          <p14:tracePt t="26229" x="4692650" y="2684463"/>
          <p14:tracePt t="26237" x="4684713" y="2678113"/>
          <p14:tracePt t="26247" x="4678363" y="2678113"/>
          <p14:tracePt t="26262" x="4672013" y="2678113"/>
          <p14:tracePt t="26394" x="4672013" y="2684463"/>
          <p14:tracePt t="26410" x="4672013" y="2690813"/>
          <p14:tracePt t="26419" x="4672013" y="2698750"/>
          <p14:tracePt t="26439" x="4672013" y="2705100"/>
          <p14:tracePt t="26445" x="4678363" y="2705100"/>
          <p14:tracePt t="26454" x="4678363" y="2711450"/>
          <p14:tracePt t="26470" x="4678363" y="2719388"/>
          <p14:tracePt t="26484" x="4678363" y="2725738"/>
          <p14:tracePt t="26530" x="4678363" y="2732088"/>
          <p14:tracePt t="26550" x="4678363" y="2740025"/>
          <p14:tracePt t="26554" x="4684713" y="2746375"/>
          <p14:tracePt t="26560" x="4692650" y="2746375"/>
          <p14:tracePt t="26564" x="4692650" y="2752725"/>
          <p14:tracePt t="26576" x="4692650" y="2767013"/>
          <p14:tracePt t="26579" x="4699000" y="2767013"/>
          <p14:tracePt t="26584" x="4699000" y="2773363"/>
          <p14:tracePt t="26596" x="4705350" y="2781300"/>
          <p14:tracePt t="26604" x="4705350" y="2787650"/>
          <p14:tracePt t="26625" x="4705350" y="2794000"/>
          <p14:tracePt t="27173" x="4705350" y="2808288"/>
          <p14:tracePt t="27179" x="4719638" y="2828925"/>
          <p14:tracePt t="27183" x="4725988" y="2849563"/>
          <p14:tracePt t="27187" x="4725988" y="2876550"/>
          <p14:tracePt t="27198" x="4740275" y="2903538"/>
          <p14:tracePt t="27203" x="4746625" y="2924175"/>
          <p14:tracePt t="27207" x="4752975" y="2959100"/>
          <p14:tracePt t="27213" x="4760913" y="2979738"/>
          <p14:tracePt t="27223" x="4773613" y="3000375"/>
          <p14:tracePt t="27229" x="4787900" y="3033713"/>
          <p14:tracePt t="27233" x="4794250" y="3054350"/>
          <p14:tracePt t="27237" x="4808538" y="3095625"/>
          <p14:tracePt t="27246" x="4814888" y="3122613"/>
          <p14:tracePt t="27252" x="4821238" y="3143250"/>
          <p14:tracePt t="27260" x="4835525" y="3178175"/>
          <p14:tracePt t="27267" x="4841875" y="3198813"/>
          <p14:tracePt t="27271" x="4856163" y="3219450"/>
          <p14:tracePt t="27278" x="4870450" y="3267075"/>
          <p14:tracePt t="27282" x="4883150" y="3294063"/>
          <p14:tracePt t="27293" x="4897438" y="3355975"/>
          <p14:tracePt t="27297" x="4918075" y="3403600"/>
          <p14:tracePt t="27301" x="4951413" y="3465513"/>
          <p14:tracePt t="27310" x="4979988" y="3513138"/>
          <p14:tracePt t="27317" x="5000625" y="3581400"/>
          <p14:tracePt t="27323" x="5027613" y="3657600"/>
          <p14:tracePt t="27328" x="5068888" y="3705225"/>
          <p14:tracePt t="27332" x="5089525" y="3767138"/>
          <p14:tracePt t="27343" x="5110163" y="3800475"/>
          <p14:tracePt t="27347" x="5143500" y="3849688"/>
          <p14:tracePt t="27352" x="5164138" y="3870325"/>
          <p14:tracePt t="27362" x="5178425" y="3897313"/>
          <p14:tracePt t="27367" x="5184775" y="3917950"/>
          <p14:tracePt t="27372" x="5199063" y="3930650"/>
          <p14:tracePt t="27377" x="5219700" y="3938588"/>
          <p14:tracePt t="27388" x="5226050" y="3944938"/>
          <p14:tracePt t="27393" x="5240338" y="3951288"/>
          <p14:tracePt t="27397" x="5253038" y="3959225"/>
          <p14:tracePt t="27403" x="5267325" y="3971925"/>
          <p14:tracePt t="27413" x="5294313" y="3986213"/>
          <p14:tracePt t="27417" x="5308600" y="3992563"/>
          <p14:tracePt t="27422" x="5329238" y="4000500"/>
          <p14:tracePt t="27428" x="5341938" y="4006850"/>
          <p14:tracePt t="27438" x="5376863" y="4019550"/>
          <p14:tracePt t="27443" x="5397500" y="4033838"/>
          <p14:tracePt t="27448" x="5430838" y="4040188"/>
          <p14:tracePt t="27461" x="5480050" y="4068763"/>
          <p14:tracePt t="27467" x="5541963" y="4102100"/>
          <p14:tracePt t="27473" x="5575300" y="4110038"/>
          <p14:tracePt t="27482" x="5637213" y="4129088"/>
          <p14:tracePt t="27488" x="5670550" y="4157663"/>
          <p14:tracePt t="27494" x="5732463" y="4184650"/>
          <p14:tracePt t="27502" x="5761038" y="4198938"/>
          <p14:tracePt t="27510" x="5808663" y="4211638"/>
          <p14:tracePt t="27514" x="5835650" y="4219575"/>
          <p14:tracePt t="27518" x="5849938" y="4225925"/>
          <p14:tracePt t="27529" x="5862638" y="4246563"/>
          <p14:tracePt t="27533" x="5883275" y="4252913"/>
          <p14:tracePt t="27538" x="5891213" y="4252913"/>
          <p14:tracePt t="27548" x="5897563" y="4259263"/>
          <p14:tracePt t="27560" x="5903913" y="4259263"/>
          <p14:tracePt t="27700" x="5903913" y="4267200"/>
          <p14:tracePt t="27709" x="5903913" y="4273550"/>
          <p14:tracePt t="27721" x="5911850" y="4308475"/>
          <p14:tracePt t="27729" x="5918200" y="4314825"/>
          <p14:tracePt t="27734" x="5918200" y="4329113"/>
          <p14:tracePt t="27745" x="5918200" y="4335463"/>
          <p14:tracePt t="27754" x="5918200" y="4341813"/>
          <p14:tracePt t="27835" x="5918200" y="4349750"/>
          <p14:tracePt t="27851" x="5918200" y="4356100"/>
          <p14:tracePt t="27880" x="5918200" y="4368800"/>
          <p14:tracePt t="27901" x="5918200" y="4376738"/>
          <p14:tracePt t="27925" x="5918200" y="4383088"/>
          <p14:tracePt t="27934" x="5918200" y="4389438"/>
          <p14:tracePt t="27960" x="5918200" y="4397375"/>
          <p14:tracePt t="27969" x="5918200" y="4403725"/>
          <p14:tracePt t="27979" x="5918200" y="4418013"/>
          <p14:tracePt t="27988" x="5918200" y="4430713"/>
          <p14:tracePt t="27994" x="5918200" y="4438650"/>
          <p14:tracePt t="27998" x="5918200" y="4445000"/>
          <p14:tracePt t="28003" x="5918200" y="4451350"/>
          <p14:tracePt t="28018" x="5918200" y="4459288"/>
          <p14:tracePt t="28026" x="5918200" y="4465638"/>
          <p14:tracePt t="28029" x="5918200" y="4471988"/>
          <p14:tracePt t="28040" x="5918200" y="4479925"/>
          <p14:tracePt t="28044" x="5918200" y="4492625"/>
          <p14:tracePt t="28069" x="5918200" y="4498975"/>
          <p14:tracePt t="28090" x="5918200" y="4506913"/>
          <p14:tracePt t="28104" x="5918200" y="4513263"/>
          <p14:tracePt t="28120" x="5918200" y="4519613"/>
          <p14:tracePt t="28135" x="5918200" y="4527550"/>
          <p14:tracePt t="28149" x="5918200" y="4533900"/>
          <p14:tracePt t="28165" x="5918200" y="4548188"/>
          <p14:tracePt t="28184" x="5918200" y="4554538"/>
          <p14:tracePt t="28199" x="5918200" y="4560888"/>
          <p14:tracePt t="28271" x="5918200" y="4568825"/>
          <p14:tracePt t="28306" x="5911850" y="4568825"/>
          <p14:tracePt t="28312" x="5911850" y="4575175"/>
          <p14:tracePt t="28337" x="5903913" y="4575175"/>
          <p14:tracePt t="28406" x="5897563" y="4575175"/>
          <p14:tracePt t="28446" x="5891213" y="4575175"/>
          <p14:tracePt t="28461" x="5876925" y="4575175"/>
          <p14:tracePt t="28467" x="5876925" y="4568825"/>
          <p14:tracePt t="28473" x="5876925" y="4560888"/>
          <p14:tracePt t="28478" x="5876925" y="455453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156906"/>
            <a:ext cx="9280009" cy="54041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hape 60"/>
          <p:cNvSpPr/>
          <p:nvPr/>
        </p:nvSpPr>
        <p:spPr>
          <a:xfrm>
            <a:off x="1784892" y="86458"/>
            <a:ext cx="520142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1900"/>
              <a:t>amip+4K percentage responses </a:t>
            </a:r>
            <a:r>
              <a:rPr lang="en-US" sz="1900"/>
              <a:t>[137°W, 26°N] </a:t>
            </a:r>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96E841-4F8B-A50F-A0D5-1EB45A88062F}"/>
              </a:ext>
            </a:extLst>
          </p:cNvPr>
          <p:cNvSpPr txBox="1"/>
          <p:nvPr/>
        </p:nvSpPr>
        <p:spPr>
          <a:xfrm>
            <a:off x="5508381" y="-19783"/>
            <a:ext cx="34465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HadGEM3-GC3.1-LL                                             </a:t>
            </a:r>
          </a:p>
        </p:txBody>
      </p:sp>
      <p:pic>
        <p:nvPicPr>
          <p:cNvPr id="3" name="Picture 3" descr="A picture containing text&#10;&#10;Description automatically generated">
            <a:extLst>
              <a:ext uri="{FF2B5EF4-FFF2-40B4-BE49-F238E27FC236}">
                <a16:creationId xmlns:a16="http://schemas.microsoft.com/office/drawing/2014/main" id="{3CED43E8-BC5E-8913-09FB-5A4B228F2737}"/>
              </a:ext>
            </a:extLst>
          </p:cNvPr>
          <p:cNvPicPr>
            <a:picLocks noChangeAspect="1"/>
          </p:cNvPicPr>
          <p:nvPr/>
        </p:nvPicPr>
        <p:blipFill>
          <a:blip r:embed="rId3"/>
          <a:stretch>
            <a:fillRect/>
          </a:stretch>
        </p:blipFill>
        <p:spPr>
          <a:xfrm>
            <a:off x="619125" y="200025"/>
            <a:ext cx="7277100" cy="4848225"/>
          </a:xfrm>
          <a:prstGeom prst="rect">
            <a:avLst/>
          </a:prstGeom>
        </p:spPr>
      </p:pic>
    </p:spTree>
    <p:extLst>
      <p:ext uri="{BB962C8B-B14F-4D97-AF65-F5344CB8AC3E}">
        <p14:creationId xmlns:p14="http://schemas.microsoft.com/office/powerpoint/2010/main" val="921177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156906"/>
            <a:ext cx="9280009" cy="54041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hape 60"/>
          <p:cNvSpPr/>
          <p:nvPr/>
        </p:nvSpPr>
        <p:spPr>
          <a:xfrm>
            <a:off x="1784892" y="86458"/>
            <a:ext cx="520142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1900"/>
              <a:t>amip+4K percentage responses </a:t>
            </a:r>
            <a:r>
              <a:rPr lang="en-US" sz="1900"/>
              <a:t>[137°W, 26°N] </a:t>
            </a:r>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96E841-4F8B-A50F-A0D5-1EB45A88062F}"/>
              </a:ext>
            </a:extLst>
          </p:cNvPr>
          <p:cNvSpPr txBox="1"/>
          <p:nvPr/>
        </p:nvSpPr>
        <p:spPr>
          <a:xfrm>
            <a:off x="6270381" y="-38833"/>
            <a:ext cx="34465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MIROC6</a:t>
            </a:r>
            <a:endParaRPr lang="en-US"/>
          </a:p>
        </p:txBody>
      </p:sp>
      <p:pic>
        <p:nvPicPr>
          <p:cNvPr id="3" name="Picture 3" descr="A picture containing text&#10;&#10;Description automatically generated">
            <a:extLst>
              <a:ext uri="{FF2B5EF4-FFF2-40B4-BE49-F238E27FC236}">
                <a16:creationId xmlns:a16="http://schemas.microsoft.com/office/drawing/2014/main" id="{3CED43E8-BC5E-8913-09FB-5A4B228F2737}"/>
              </a:ext>
            </a:extLst>
          </p:cNvPr>
          <p:cNvPicPr>
            <a:picLocks noChangeAspect="1"/>
          </p:cNvPicPr>
          <p:nvPr/>
        </p:nvPicPr>
        <p:blipFill>
          <a:blip r:embed="rId3"/>
          <a:stretch>
            <a:fillRect/>
          </a:stretch>
        </p:blipFill>
        <p:spPr>
          <a:xfrm>
            <a:off x="619125" y="200025"/>
            <a:ext cx="7277100" cy="4848225"/>
          </a:xfrm>
          <a:prstGeom prst="rect">
            <a:avLst/>
          </a:prstGeom>
        </p:spPr>
      </p:pic>
      <p:pic>
        <p:nvPicPr>
          <p:cNvPr id="2" name="Picture 3" descr="Text&#10;&#10;Description automatically generated">
            <a:extLst>
              <a:ext uri="{FF2B5EF4-FFF2-40B4-BE49-F238E27FC236}">
                <a16:creationId xmlns:a16="http://schemas.microsoft.com/office/drawing/2014/main" id="{8EDF8BA0-5658-8931-A872-71B3158D5D34}"/>
              </a:ext>
            </a:extLst>
          </p:cNvPr>
          <p:cNvPicPr>
            <a:picLocks noChangeAspect="1"/>
          </p:cNvPicPr>
          <p:nvPr/>
        </p:nvPicPr>
        <p:blipFill>
          <a:blip r:embed="rId4"/>
          <a:stretch>
            <a:fillRect/>
          </a:stretch>
        </p:blipFill>
        <p:spPr>
          <a:xfrm>
            <a:off x="619125" y="170298"/>
            <a:ext cx="7581900" cy="4888628"/>
          </a:xfrm>
          <a:prstGeom prst="rect">
            <a:avLst/>
          </a:prstGeom>
        </p:spPr>
      </p:pic>
    </p:spTree>
    <p:extLst>
      <p:ext uri="{BB962C8B-B14F-4D97-AF65-F5344CB8AC3E}">
        <p14:creationId xmlns:p14="http://schemas.microsoft.com/office/powerpoint/2010/main" val="3291548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156906"/>
            <a:ext cx="9280009" cy="54041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hape 60"/>
          <p:cNvSpPr/>
          <p:nvPr/>
        </p:nvSpPr>
        <p:spPr>
          <a:xfrm>
            <a:off x="1784892" y="86458"/>
            <a:ext cx="520142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1900"/>
              <a:t>amip+4K percentage responses </a:t>
            </a:r>
            <a:r>
              <a:rPr lang="en-US" sz="1900"/>
              <a:t>[137°W, 26°N] </a:t>
            </a:r>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96E841-4F8B-A50F-A0D5-1EB45A88062F}"/>
              </a:ext>
            </a:extLst>
          </p:cNvPr>
          <p:cNvSpPr txBox="1"/>
          <p:nvPr/>
        </p:nvSpPr>
        <p:spPr>
          <a:xfrm>
            <a:off x="6270381" y="-38833"/>
            <a:ext cx="34465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MRI-ESM-2.0</a:t>
            </a:r>
          </a:p>
        </p:txBody>
      </p:sp>
      <p:pic>
        <p:nvPicPr>
          <p:cNvPr id="4" name="Picture 6" descr="A picture containing text&#10;&#10;Description automatically generated">
            <a:extLst>
              <a:ext uri="{FF2B5EF4-FFF2-40B4-BE49-F238E27FC236}">
                <a16:creationId xmlns:a16="http://schemas.microsoft.com/office/drawing/2014/main" id="{8036AB9A-54AF-6FF2-3A6D-59449ED50F15}"/>
              </a:ext>
            </a:extLst>
          </p:cNvPr>
          <p:cNvPicPr>
            <a:picLocks noChangeAspect="1"/>
          </p:cNvPicPr>
          <p:nvPr/>
        </p:nvPicPr>
        <p:blipFill>
          <a:blip r:embed="rId3"/>
          <a:stretch>
            <a:fillRect/>
          </a:stretch>
        </p:blipFill>
        <p:spPr>
          <a:xfrm>
            <a:off x="590550" y="219075"/>
            <a:ext cx="7896225" cy="5267325"/>
          </a:xfrm>
          <a:prstGeom prst="rect">
            <a:avLst/>
          </a:prstGeom>
        </p:spPr>
      </p:pic>
    </p:spTree>
    <p:extLst>
      <p:ext uri="{BB962C8B-B14F-4D97-AF65-F5344CB8AC3E}">
        <p14:creationId xmlns:p14="http://schemas.microsoft.com/office/powerpoint/2010/main" val="1785850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Table&#10;&#10;Description automatically generated">
            <a:extLst>
              <a:ext uri="{FF2B5EF4-FFF2-40B4-BE49-F238E27FC236}">
                <a16:creationId xmlns:a16="http://schemas.microsoft.com/office/drawing/2014/main" id="{5715F465-673B-1498-6009-384DB35B9E55}"/>
              </a:ext>
            </a:extLst>
          </p:cNvPr>
          <p:cNvPicPr>
            <a:picLocks noChangeAspect="1"/>
          </p:cNvPicPr>
          <p:nvPr/>
        </p:nvPicPr>
        <p:blipFill>
          <a:blip r:embed="rId4"/>
          <a:stretch>
            <a:fillRect/>
          </a:stretch>
        </p:blipFill>
        <p:spPr>
          <a:xfrm>
            <a:off x="66368" y="865923"/>
            <a:ext cx="6338119" cy="3706622"/>
          </a:xfrm>
          <a:prstGeom prst="rect">
            <a:avLst/>
          </a:prstGeom>
        </p:spPr>
      </p:pic>
      <p:sp>
        <p:nvSpPr>
          <p:cNvPr id="7" name="TextBox 6">
            <a:extLst>
              <a:ext uri="{FF2B5EF4-FFF2-40B4-BE49-F238E27FC236}">
                <a16:creationId xmlns:a16="http://schemas.microsoft.com/office/drawing/2014/main" id="{D4BA32A3-1115-5C94-7666-C21F3FEE9CEC}"/>
              </a:ext>
            </a:extLst>
          </p:cNvPr>
          <p:cNvSpPr txBox="1"/>
          <p:nvPr/>
        </p:nvSpPr>
        <p:spPr>
          <a:xfrm>
            <a:off x="6421106" y="1035151"/>
            <a:ext cx="2696859"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FF0000"/>
              </a:solidFill>
              <a:cs typeface="Arial"/>
            </a:endParaRPr>
          </a:p>
          <a:p>
            <a:r>
              <a:rPr lang="en-US" sz="1100">
                <a:solidFill>
                  <a:srgbClr val="FF0000"/>
                </a:solidFill>
                <a:cs typeface="Arial"/>
              </a:rPr>
              <a:t>BCC has the largest % increase in q and the smallest % increase in cloud temperature, resulting in a small % increase in RH.  Cloud fraction still reduces but the % reduction is smallest across models.</a:t>
            </a:r>
          </a:p>
          <a:p>
            <a:endParaRPr lang="en-US" sz="1100">
              <a:solidFill>
                <a:srgbClr val="230BB5"/>
              </a:solidFill>
              <a:cs typeface="Arial"/>
            </a:endParaRPr>
          </a:p>
          <a:p>
            <a:r>
              <a:rPr lang="en-US" sz="1100">
                <a:solidFill>
                  <a:srgbClr val="F7882D"/>
                </a:solidFill>
                <a:ea typeface="+mn-lt"/>
                <a:cs typeface="+mn-lt"/>
              </a:rPr>
              <a:t>HadGEM3 has the largest % reduction in cloud liquid water path.</a:t>
            </a:r>
            <a:endParaRPr lang="en-US">
              <a:solidFill>
                <a:srgbClr val="F7882D"/>
              </a:solidFill>
              <a:cs typeface="Arial"/>
            </a:endParaRPr>
          </a:p>
          <a:p>
            <a:endParaRPr lang="en-US" sz="1100">
              <a:solidFill>
                <a:srgbClr val="41F011"/>
              </a:solidFill>
              <a:cs typeface="Arial"/>
            </a:endParaRPr>
          </a:p>
          <a:p>
            <a:r>
              <a:rPr lang="en-US" sz="1100">
                <a:solidFill>
                  <a:srgbClr val="41F011"/>
                </a:solidFill>
                <a:cs typeface="Arial"/>
              </a:rPr>
              <a:t>MIROC6 has the largest % cloud layer warming and the smallest % increase in cloud layer specific humidity and hence the largest % reduction in RH.  </a:t>
            </a:r>
            <a:endParaRPr lang="en-US">
              <a:cs typeface="Arial"/>
            </a:endParaRPr>
          </a:p>
          <a:p>
            <a:endParaRPr lang="en-US" sz="1100">
              <a:solidFill>
                <a:srgbClr val="230BB5"/>
              </a:solidFill>
              <a:cs typeface="Arial"/>
            </a:endParaRPr>
          </a:p>
          <a:p>
            <a:r>
              <a:rPr lang="en-US" sz="1100">
                <a:solidFill>
                  <a:srgbClr val="160C9E"/>
                </a:solidFill>
                <a:cs typeface="Arial"/>
              </a:rPr>
              <a:t>MRI is within the model range for all % responses.</a:t>
            </a: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p:txBody>
      </p:sp>
      <p:sp>
        <p:nvSpPr>
          <p:cNvPr id="9" name="Shape 60">
            <a:extLst>
              <a:ext uri="{FF2B5EF4-FFF2-40B4-BE49-F238E27FC236}">
                <a16:creationId xmlns:a16="http://schemas.microsoft.com/office/drawing/2014/main" id="{4018B241-B3D1-6F2F-0673-04AA8C650BB7}"/>
              </a:ext>
            </a:extLst>
          </p:cNvPr>
          <p:cNvSpPr/>
          <p:nvPr/>
        </p:nvSpPr>
        <p:spPr>
          <a:xfrm>
            <a:off x="1808516" y="47339"/>
            <a:ext cx="7236118"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Cloud layer properties percentage changes </a:t>
            </a:r>
            <a:r>
              <a:rPr lang="en-GB" sz="2100" err="1"/>
              <a:t>cf</a:t>
            </a:r>
            <a:r>
              <a:rPr lang="en-GB" sz="2100"/>
              <a:t> control values.</a:t>
            </a:r>
          </a:p>
        </p:txBody>
      </p:sp>
      <p:sp>
        <p:nvSpPr>
          <p:cNvPr id="11" name="TextBox 10">
            <a:extLst>
              <a:ext uri="{FF2B5EF4-FFF2-40B4-BE49-F238E27FC236}">
                <a16:creationId xmlns:a16="http://schemas.microsoft.com/office/drawing/2014/main" id="{28A006B4-B86D-6ACB-33AC-150776DC6AF2}"/>
              </a:ext>
            </a:extLst>
          </p:cNvPr>
          <p:cNvSpPr txBox="1"/>
          <p:nvPr/>
        </p:nvSpPr>
        <p:spPr>
          <a:xfrm>
            <a:off x="633813" y="4501851"/>
            <a:ext cx="743581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FF0000"/>
              </a:solidFill>
              <a:cs typeface="Arial"/>
            </a:endParaRPr>
          </a:p>
          <a:p>
            <a:r>
              <a:rPr lang="en-US" sz="1000">
                <a:ea typeface="+mn-lt"/>
                <a:cs typeface="+mn-lt"/>
              </a:rPr>
              <a:t>All models except BCC show a drop in cloud-layer RH, consistent with the Ogura and Webb mechanism.  </a:t>
            </a:r>
          </a:p>
          <a:p>
            <a:endParaRPr lang="en-US" sz="1000">
              <a:solidFill>
                <a:srgbClr val="FF0000"/>
              </a:solidFill>
              <a:ea typeface="+mn-lt"/>
              <a:cs typeface="+mn-lt"/>
            </a:endParaRPr>
          </a:p>
          <a:p>
            <a:endParaRPr lang="en-US" sz="1100">
              <a:solidFill>
                <a:srgbClr val="230BB5"/>
              </a:solidFill>
              <a:cs typeface="Arial"/>
            </a:endParaRPr>
          </a:p>
        </p:txBody>
      </p:sp>
    </p:spTree>
    <p:extLst>
      <p:ext uri="{BB962C8B-B14F-4D97-AF65-F5344CB8AC3E}">
        <p14:creationId xmlns:p14="http://schemas.microsoft.com/office/powerpoint/2010/main" val="2908381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A32A3-1115-5C94-7666-C21F3FEE9CEC}"/>
              </a:ext>
            </a:extLst>
          </p:cNvPr>
          <p:cNvSpPr txBox="1"/>
          <p:nvPr/>
        </p:nvSpPr>
        <p:spPr>
          <a:xfrm>
            <a:off x="6457977" y="482087"/>
            <a:ext cx="2696859" cy="6109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FF0000"/>
              </a:solidFill>
              <a:cs typeface="Arial"/>
            </a:endParaRPr>
          </a:p>
          <a:p>
            <a:r>
              <a:rPr lang="en-US" sz="1000">
                <a:solidFill>
                  <a:srgbClr val="FF0000"/>
                </a:solidFill>
                <a:ea typeface="+mn-lt"/>
                <a:cs typeface="+mn-lt"/>
              </a:rPr>
              <a:t>BCC has the largest % increase in EIS and is the only model to show a % increase in subsidence.  It has the smallest % reduction in SATD and surface sensible heat flux, and the largest % increases in surface latent heat flux and precipitation.</a:t>
            </a:r>
            <a:endParaRPr lang="en-US" sz="1000">
              <a:solidFill>
                <a:srgbClr val="FF0000"/>
              </a:solidFill>
              <a:cs typeface="Arial"/>
            </a:endParaRPr>
          </a:p>
          <a:p>
            <a:endParaRPr lang="en-US" sz="1000">
              <a:solidFill>
                <a:srgbClr val="F7882D"/>
              </a:solidFill>
              <a:cs typeface="Arial"/>
            </a:endParaRPr>
          </a:p>
          <a:p>
            <a:r>
              <a:rPr lang="en-US" sz="1000">
                <a:solidFill>
                  <a:srgbClr val="F7882D"/>
                </a:solidFill>
                <a:cs typeface="Arial"/>
              </a:rPr>
              <a:t>HadGEM3 has the smallest % increase in EIS, the largest % weakening in subsidence and largest % weakening in westward zonal wind.  </a:t>
            </a:r>
          </a:p>
          <a:p>
            <a:endParaRPr lang="en-US" sz="1000">
              <a:solidFill>
                <a:srgbClr val="F7882D"/>
              </a:solidFill>
              <a:cs typeface="Arial"/>
            </a:endParaRPr>
          </a:p>
          <a:p>
            <a:r>
              <a:rPr lang="en-US" sz="1000">
                <a:solidFill>
                  <a:srgbClr val="41F011"/>
                </a:solidFill>
                <a:cs typeface="Arial"/>
              </a:rPr>
              <a:t>MIROC6 has the smallest % reduction in westward zonal wind and the largest % reductions in southward meridional wind, SATD and surface sensible heat flux.  It has the largest % increase in near-surface RH and the smallest % increase in surface latent heat flux of zero. It has the largest % increase in cloud/surface temperature difference.</a:t>
            </a:r>
          </a:p>
          <a:p>
            <a:endParaRPr lang="en-US" sz="1000">
              <a:solidFill>
                <a:srgbClr val="41F011"/>
              </a:solidFill>
              <a:cs typeface="Arial"/>
            </a:endParaRPr>
          </a:p>
          <a:p>
            <a:r>
              <a:rPr lang="en-US" sz="1000">
                <a:solidFill>
                  <a:srgbClr val="230BB5"/>
                </a:solidFill>
                <a:cs typeface="Arial"/>
              </a:rPr>
              <a:t>MRI is the only model to show a % reduction in near-surface RH, the only one to show a reduction in surface precipitation and the only one to show a % reduction in cloud/surface temperature difference.</a:t>
            </a:r>
          </a:p>
          <a:p>
            <a:endParaRPr lang="en-US" sz="1100">
              <a:solidFill>
                <a:srgbClr val="F7882D"/>
              </a:solidFill>
              <a:cs typeface="Arial"/>
            </a:endParaRPr>
          </a:p>
          <a:p>
            <a:endParaRPr lang="en-US" sz="1100">
              <a:solidFill>
                <a:srgbClr val="F7882D"/>
              </a:solidFill>
              <a:cs typeface="Arial"/>
            </a:endParaRPr>
          </a:p>
          <a:p>
            <a:endParaRPr lang="en-US" sz="1100">
              <a:solidFill>
                <a:srgbClr val="230BB5"/>
              </a:solidFill>
              <a:cs typeface="Arial"/>
            </a:endParaRPr>
          </a:p>
          <a:p>
            <a:endParaRPr lang="en-US" sz="1100">
              <a:solidFill>
                <a:srgbClr val="41F011"/>
              </a:solidFill>
              <a:cs typeface="Arial"/>
            </a:endParaRPr>
          </a:p>
          <a:p>
            <a:endParaRPr lang="en-US" sz="1100">
              <a:solidFill>
                <a:srgbClr val="41F011"/>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p:txBody>
      </p:sp>
      <p:sp>
        <p:nvSpPr>
          <p:cNvPr id="9" name="Shape 60">
            <a:extLst>
              <a:ext uri="{FF2B5EF4-FFF2-40B4-BE49-F238E27FC236}">
                <a16:creationId xmlns:a16="http://schemas.microsoft.com/office/drawing/2014/main" id="{4018B241-B3D1-6F2F-0673-04AA8C650BB7}"/>
              </a:ext>
            </a:extLst>
          </p:cNvPr>
          <p:cNvSpPr/>
          <p:nvPr/>
        </p:nvSpPr>
        <p:spPr>
          <a:xfrm>
            <a:off x="1904836" y="40918"/>
            <a:ext cx="706916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Percentage changes relative to control values.</a:t>
            </a:r>
          </a:p>
        </p:txBody>
      </p:sp>
      <p:pic>
        <p:nvPicPr>
          <p:cNvPr id="2" name="Picture 2" descr="Table&#10;&#10;Description automatically generated">
            <a:extLst>
              <a:ext uri="{FF2B5EF4-FFF2-40B4-BE49-F238E27FC236}">
                <a16:creationId xmlns:a16="http://schemas.microsoft.com/office/drawing/2014/main" id="{D5DD0069-1E4C-D537-6965-32C05CF5F844}"/>
              </a:ext>
            </a:extLst>
          </p:cNvPr>
          <p:cNvPicPr>
            <a:picLocks noChangeAspect="1"/>
          </p:cNvPicPr>
          <p:nvPr/>
        </p:nvPicPr>
        <p:blipFill>
          <a:blip r:embed="rId4"/>
          <a:stretch>
            <a:fillRect/>
          </a:stretch>
        </p:blipFill>
        <p:spPr>
          <a:xfrm>
            <a:off x="-62681" y="691303"/>
            <a:ext cx="6540908" cy="3553236"/>
          </a:xfrm>
          <a:prstGeom prst="rect">
            <a:avLst/>
          </a:prstGeom>
        </p:spPr>
      </p:pic>
      <p:sp>
        <p:nvSpPr>
          <p:cNvPr id="3" name="TextBox 2">
            <a:extLst>
              <a:ext uri="{FF2B5EF4-FFF2-40B4-BE49-F238E27FC236}">
                <a16:creationId xmlns:a16="http://schemas.microsoft.com/office/drawing/2014/main" id="{8B62A12C-4600-1E3D-5950-AD7C747F8301}"/>
              </a:ext>
            </a:extLst>
          </p:cNvPr>
          <p:cNvSpPr txBox="1"/>
          <p:nvPr/>
        </p:nvSpPr>
        <p:spPr>
          <a:xfrm>
            <a:off x="2569" y="4333768"/>
            <a:ext cx="63263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All models except MIROC6 show increasing surface latent heat flux, consistent with Wyant et al deepening warming mechanism.    </a:t>
            </a:r>
            <a:endParaRPr lang="en-US"/>
          </a:p>
          <a:p>
            <a:endParaRPr lang="en-US" sz="1000">
              <a:cs typeface="Arial"/>
            </a:endParaRPr>
          </a:p>
          <a:p>
            <a:r>
              <a:rPr lang="en-US" sz="1000">
                <a:cs typeface="Arial"/>
              </a:rPr>
              <a:t>Show cloud top altitude / boundary layer depth change?</a:t>
            </a:r>
            <a:endParaRPr lang="en-US">
              <a:cs typeface="Arial"/>
            </a:endParaRPr>
          </a:p>
        </p:txBody>
      </p:sp>
    </p:spTree>
    <p:extLst>
      <p:ext uri="{BB962C8B-B14F-4D97-AF65-F5344CB8AC3E}">
        <p14:creationId xmlns:p14="http://schemas.microsoft.com/office/powerpoint/2010/main" val="2516147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A32A3-1115-5C94-7666-C21F3FEE9CEC}"/>
              </a:ext>
            </a:extLst>
          </p:cNvPr>
          <p:cNvSpPr txBox="1"/>
          <p:nvPr/>
        </p:nvSpPr>
        <p:spPr>
          <a:xfrm>
            <a:off x="6464398" y="205969"/>
            <a:ext cx="2696859" cy="6324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900">
              <a:solidFill>
                <a:srgbClr val="FF0000"/>
              </a:solidFill>
              <a:cs typeface="Arial"/>
            </a:endParaRPr>
          </a:p>
          <a:p>
            <a:endParaRPr lang="en-US" sz="900">
              <a:ea typeface="+mn-lt"/>
              <a:cs typeface="+mn-lt"/>
            </a:endParaRPr>
          </a:p>
          <a:p>
            <a:endParaRPr lang="en-US" sz="900">
              <a:solidFill>
                <a:srgbClr val="FF0000"/>
              </a:solidFill>
              <a:ea typeface="+mn-lt"/>
              <a:cs typeface="+mn-lt"/>
            </a:endParaRPr>
          </a:p>
          <a:p>
            <a:r>
              <a:rPr lang="en-US" sz="900">
                <a:solidFill>
                  <a:srgbClr val="FF0000"/>
                </a:solidFill>
                <a:ea typeface="+mn-lt"/>
                <a:cs typeface="+mn-lt"/>
              </a:rPr>
              <a:t>BCC has the largest % increase downwelling LW flux at the surface and in the cloud layer, and the only reduction in net upwelling LW flux in the cloud layer. It also has the smallest % increase in upwelling clear-sky LW flux in the cloud layer. Enhanced free tropospheric warming?</a:t>
            </a:r>
          </a:p>
          <a:p>
            <a:endParaRPr lang="en-US" sz="900">
              <a:solidFill>
                <a:srgbClr val="FF0000"/>
              </a:solidFill>
              <a:ea typeface="+mn-lt"/>
              <a:cs typeface="+mn-lt"/>
            </a:endParaRPr>
          </a:p>
          <a:p>
            <a:r>
              <a:rPr lang="en-US" sz="900">
                <a:solidFill>
                  <a:srgbClr val="F7882D"/>
                </a:solidFill>
                <a:cs typeface="Arial"/>
              </a:rPr>
              <a:t>HadGEM3 has the smallest % increase in convective precipitation.  It has the smallest % increase in clear-sky downwelling LW in the cloud layer and the smallest reduction in net upwelling LW clear-sky flux in the cloud layer.</a:t>
            </a:r>
          </a:p>
          <a:p>
            <a:endParaRPr lang="en-US" sz="900">
              <a:solidFill>
                <a:srgbClr val="F7882D"/>
              </a:solidFill>
              <a:cs typeface="Arial"/>
            </a:endParaRPr>
          </a:p>
          <a:p>
            <a:r>
              <a:rPr lang="en-US" sz="900">
                <a:solidFill>
                  <a:srgbClr val="41F011"/>
                </a:solidFill>
                <a:cs typeface="Arial"/>
              </a:rPr>
              <a:t>MIROC6 has the largest % reduction in convective mass flux in the cloud layer and the smallest increase in downwelling LW clear-sky flux in the cloud layer. It also has the smallest % reduction in net upwelling LW clear-sky flux in the cloud layer.  </a:t>
            </a:r>
          </a:p>
          <a:p>
            <a:endParaRPr lang="en-US" sz="900">
              <a:solidFill>
                <a:srgbClr val="41F011"/>
              </a:solidFill>
              <a:cs typeface="Arial"/>
            </a:endParaRPr>
          </a:p>
          <a:p>
            <a:r>
              <a:rPr lang="en-US" sz="900">
                <a:solidFill>
                  <a:srgbClr val="230BB5"/>
                </a:solidFill>
                <a:cs typeface="Arial"/>
              </a:rPr>
              <a:t>MRI is the only model to show an increase in convective mass flux and has the largest increase in convective precipitation.  It has the smallest % increase in downwelling LW at the surface and is the only model to show an % increase in net upwelling LW flux at the surface.  It has the smallest % increase in downwelling LW flux in the cloud layer and largest % reduction in net upwelling LW clear-sky flux in the cloud layer.  </a:t>
            </a:r>
            <a:r>
              <a:rPr lang="en-US" sz="900">
                <a:solidFill>
                  <a:srgbClr val="230BB5"/>
                </a:solidFill>
                <a:ea typeface="+mn-lt"/>
                <a:cs typeface="+mn-lt"/>
              </a:rPr>
              <a:t>Also it has the largest % reduction in net upwelling LW clear-sky flux in the cloud layer. </a:t>
            </a:r>
          </a:p>
          <a:p>
            <a:endParaRPr lang="en-US" sz="900">
              <a:solidFill>
                <a:srgbClr val="F7882D"/>
              </a:solidFill>
              <a:cs typeface="Arial"/>
            </a:endParaRPr>
          </a:p>
          <a:p>
            <a:endParaRPr lang="en-US" sz="900">
              <a:solidFill>
                <a:srgbClr val="F7882D"/>
              </a:solidFill>
              <a:cs typeface="Arial"/>
            </a:endParaRPr>
          </a:p>
          <a:p>
            <a:endParaRPr lang="en-US" sz="900">
              <a:solidFill>
                <a:srgbClr val="230BB5"/>
              </a:solidFill>
              <a:cs typeface="Arial"/>
            </a:endParaRPr>
          </a:p>
          <a:p>
            <a:endParaRPr lang="en-US" sz="900">
              <a:solidFill>
                <a:srgbClr val="41F011"/>
              </a:solidFill>
              <a:cs typeface="Arial"/>
            </a:endParaRPr>
          </a:p>
          <a:p>
            <a:endParaRPr lang="en-US" sz="900">
              <a:solidFill>
                <a:srgbClr val="41F011"/>
              </a:solidFill>
              <a:cs typeface="Arial"/>
            </a:endParaRPr>
          </a:p>
          <a:p>
            <a:endParaRPr lang="en-US" sz="900">
              <a:solidFill>
                <a:srgbClr val="230BB5"/>
              </a:solidFill>
              <a:cs typeface="Arial"/>
            </a:endParaRPr>
          </a:p>
          <a:p>
            <a:endParaRPr lang="en-US" sz="900">
              <a:solidFill>
                <a:srgbClr val="230BB5"/>
              </a:solidFill>
              <a:cs typeface="Arial"/>
            </a:endParaRPr>
          </a:p>
          <a:p>
            <a:endParaRPr lang="en-US" sz="900">
              <a:solidFill>
                <a:srgbClr val="230BB5"/>
              </a:solidFill>
              <a:cs typeface="Arial"/>
            </a:endParaRPr>
          </a:p>
          <a:p>
            <a:endParaRPr lang="en-US" sz="900">
              <a:solidFill>
                <a:srgbClr val="230BB5"/>
              </a:solidFill>
              <a:cs typeface="Arial"/>
            </a:endParaRPr>
          </a:p>
          <a:p>
            <a:endParaRPr lang="en-US" sz="900">
              <a:solidFill>
                <a:srgbClr val="230BB5"/>
              </a:solidFill>
              <a:cs typeface="Arial"/>
            </a:endParaRPr>
          </a:p>
        </p:txBody>
      </p:sp>
      <p:sp>
        <p:nvSpPr>
          <p:cNvPr id="9" name="Shape 60">
            <a:extLst>
              <a:ext uri="{FF2B5EF4-FFF2-40B4-BE49-F238E27FC236}">
                <a16:creationId xmlns:a16="http://schemas.microsoft.com/office/drawing/2014/main" id="{4018B241-B3D1-6F2F-0673-04AA8C650BB7}"/>
              </a:ext>
            </a:extLst>
          </p:cNvPr>
          <p:cNvSpPr/>
          <p:nvPr/>
        </p:nvSpPr>
        <p:spPr>
          <a:xfrm>
            <a:off x="1904836" y="40918"/>
            <a:ext cx="706916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Convection &amp; LW flux percentage changes </a:t>
            </a:r>
          </a:p>
        </p:txBody>
      </p:sp>
      <p:pic>
        <p:nvPicPr>
          <p:cNvPr id="3" name="Picture 3" descr="Table&#10;&#10;Description automatically generated">
            <a:extLst>
              <a:ext uri="{FF2B5EF4-FFF2-40B4-BE49-F238E27FC236}">
                <a16:creationId xmlns:a16="http://schemas.microsoft.com/office/drawing/2014/main" id="{2BE3F488-F956-AFD3-366E-585D0D77FAD6}"/>
              </a:ext>
            </a:extLst>
          </p:cNvPr>
          <p:cNvPicPr>
            <a:picLocks noChangeAspect="1"/>
          </p:cNvPicPr>
          <p:nvPr/>
        </p:nvPicPr>
        <p:blipFill>
          <a:blip r:embed="rId4"/>
          <a:stretch>
            <a:fillRect/>
          </a:stretch>
        </p:blipFill>
        <p:spPr>
          <a:xfrm>
            <a:off x="28253" y="892624"/>
            <a:ext cx="6351996" cy="3396779"/>
          </a:xfrm>
          <a:prstGeom prst="rect">
            <a:avLst/>
          </a:prstGeom>
        </p:spPr>
      </p:pic>
      <p:sp>
        <p:nvSpPr>
          <p:cNvPr id="6" name="TextBox 5">
            <a:extLst>
              <a:ext uri="{FF2B5EF4-FFF2-40B4-BE49-F238E27FC236}">
                <a16:creationId xmlns:a16="http://schemas.microsoft.com/office/drawing/2014/main" id="{5272FF9B-6D53-129D-445E-0589CAFDC427}"/>
              </a:ext>
            </a:extLst>
          </p:cNvPr>
          <p:cNvSpPr txBox="1"/>
          <p:nvPr/>
        </p:nvSpPr>
        <p:spPr>
          <a:xfrm>
            <a:off x="62314" y="4289946"/>
            <a:ext cx="5984589" cy="11849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All models show increasing upwelling LW clear-sky fluxes at the surface and in the cloud layer, consistent with the Ogura and Webb mechanism.  </a:t>
            </a:r>
            <a:endParaRPr lang="en-US" sz="1100">
              <a:solidFill>
                <a:srgbClr val="FF0000"/>
              </a:solidFill>
              <a:ea typeface="+mn-lt"/>
              <a:cs typeface="+mn-lt"/>
            </a:endParaRPr>
          </a:p>
          <a:p>
            <a:endParaRPr lang="en-US" sz="1000">
              <a:solidFill>
                <a:srgbClr val="2A2A2A"/>
              </a:solidFill>
              <a:ea typeface="+mn-lt"/>
              <a:cs typeface="+mn-lt"/>
            </a:endParaRPr>
          </a:p>
          <a:p>
            <a:r>
              <a:rPr lang="en-US" sz="1000">
                <a:solidFill>
                  <a:srgbClr val="2A2A2A"/>
                </a:solidFill>
                <a:cs typeface="Arial"/>
              </a:rPr>
              <a:t>All models show increasing downwelling LW clear-sky fluxes in the cloud layer, consistent with Bretherton et al. TBC</a:t>
            </a:r>
          </a:p>
          <a:p>
            <a:endParaRPr lang="en-US" sz="1000">
              <a:solidFill>
                <a:srgbClr val="FF0000"/>
              </a:solidFill>
              <a:cs typeface="Arial"/>
            </a:endParaRPr>
          </a:p>
          <a:p>
            <a:endParaRPr lang="en-US" sz="1100">
              <a:solidFill>
                <a:srgbClr val="230BB5"/>
              </a:solidFill>
              <a:cs typeface="Arial"/>
            </a:endParaRPr>
          </a:p>
        </p:txBody>
      </p:sp>
    </p:spTree>
    <p:extLst>
      <p:ext uri="{BB962C8B-B14F-4D97-AF65-F5344CB8AC3E}">
        <p14:creationId xmlns:p14="http://schemas.microsoft.com/office/powerpoint/2010/main" val="4292475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A32A3-1115-5C94-7666-C21F3FEE9CEC}"/>
              </a:ext>
            </a:extLst>
          </p:cNvPr>
          <p:cNvSpPr txBox="1"/>
          <p:nvPr/>
        </p:nvSpPr>
        <p:spPr>
          <a:xfrm>
            <a:off x="6457977" y="772102"/>
            <a:ext cx="2696859" cy="5186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FF0000"/>
              </a:solidFill>
              <a:cs typeface="Arial"/>
            </a:endParaRPr>
          </a:p>
          <a:p>
            <a:r>
              <a:rPr lang="en-US" sz="1000">
                <a:ea typeface="+mn-lt"/>
                <a:cs typeface="+mn-lt"/>
              </a:rPr>
              <a:t>Advective drying increases in all models but other terms look to be important as well.</a:t>
            </a:r>
          </a:p>
          <a:p>
            <a:endParaRPr lang="en-US" sz="1000">
              <a:solidFill>
                <a:srgbClr val="FF0000"/>
              </a:solidFill>
              <a:ea typeface="+mn-lt"/>
              <a:cs typeface="+mn-lt"/>
            </a:endParaRPr>
          </a:p>
          <a:p>
            <a:r>
              <a:rPr lang="en-US" sz="1000">
                <a:solidFill>
                  <a:srgbClr val="FF0000"/>
                </a:solidFill>
                <a:ea typeface="+mn-lt"/>
                <a:cs typeface="+mn-lt"/>
              </a:rPr>
              <a:t>BCC has the largest % increase in boundary layer moistening.  It's largest % drying change is from convection.</a:t>
            </a:r>
            <a:endParaRPr lang="en-US"/>
          </a:p>
          <a:p>
            <a:endParaRPr lang="en-US" sz="1000">
              <a:solidFill>
                <a:srgbClr val="FF0000"/>
              </a:solidFill>
              <a:ea typeface="+mn-lt"/>
              <a:cs typeface="+mn-lt"/>
            </a:endParaRPr>
          </a:p>
          <a:p>
            <a:r>
              <a:rPr lang="en-US" sz="1000">
                <a:solidFill>
                  <a:srgbClr val="F7882D"/>
                </a:solidFill>
                <a:cs typeface="Arial"/>
              </a:rPr>
              <a:t>HadGEM3 has the smallest % increase in advective drying and the largest % increase in boundary layer drying.</a:t>
            </a:r>
          </a:p>
          <a:p>
            <a:endParaRPr lang="en-US" sz="1000">
              <a:solidFill>
                <a:srgbClr val="F7882D"/>
              </a:solidFill>
              <a:cs typeface="Arial"/>
            </a:endParaRPr>
          </a:p>
          <a:p>
            <a:r>
              <a:rPr lang="en-US" sz="1000">
                <a:solidFill>
                  <a:srgbClr val="41F011"/>
                </a:solidFill>
                <a:cs typeface="Arial"/>
              </a:rPr>
              <a:t>MIROC6 has the largest % increase in convective moistening.  It's largest % drying term is the advection term.</a:t>
            </a:r>
          </a:p>
          <a:p>
            <a:endParaRPr lang="en-US" sz="1000">
              <a:solidFill>
                <a:srgbClr val="41F011"/>
              </a:solidFill>
              <a:cs typeface="Arial"/>
            </a:endParaRPr>
          </a:p>
          <a:p>
            <a:r>
              <a:rPr lang="en-US" sz="1000">
                <a:solidFill>
                  <a:srgbClr val="230BB5"/>
                </a:solidFill>
                <a:cs typeface="Arial"/>
              </a:rPr>
              <a:t>MRI has the largest % increase in convective drying.</a:t>
            </a:r>
          </a:p>
          <a:p>
            <a:endParaRPr lang="en-US" sz="1000" i="1">
              <a:cs typeface="Arial"/>
            </a:endParaRPr>
          </a:p>
          <a:p>
            <a:r>
              <a:rPr lang="en-US" sz="1000" i="1">
                <a:cs typeface="Arial"/>
              </a:rPr>
              <a:t>Would total rather than percentage changes be more informative for the budget terms?  </a:t>
            </a:r>
          </a:p>
          <a:p>
            <a:endParaRPr lang="en-US" sz="1000" i="1">
              <a:cs typeface="Arial"/>
            </a:endParaRPr>
          </a:p>
          <a:p>
            <a:endParaRPr lang="en-US" sz="1100">
              <a:solidFill>
                <a:srgbClr val="F7882D"/>
              </a:solidFill>
              <a:cs typeface="Arial"/>
            </a:endParaRPr>
          </a:p>
          <a:p>
            <a:endParaRPr lang="en-US" sz="1100">
              <a:solidFill>
                <a:srgbClr val="F7882D"/>
              </a:solidFill>
              <a:cs typeface="Arial"/>
            </a:endParaRPr>
          </a:p>
          <a:p>
            <a:endParaRPr lang="en-US" sz="1100">
              <a:solidFill>
                <a:srgbClr val="230BB5"/>
              </a:solidFill>
              <a:cs typeface="Arial"/>
            </a:endParaRPr>
          </a:p>
          <a:p>
            <a:endParaRPr lang="en-US" sz="1100">
              <a:solidFill>
                <a:srgbClr val="41F011"/>
              </a:solidFill>
              <a:cs typeface="Arial"/>
            </a:endParaRPr>
          </a:p>
          <a:p>
            <a:endParaRPr lang="en-US" sz="1100">
              <a:solidFill>
                <a:srgbClr val="41F011"/>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p:txBody>
      </p:sp>
      <p:sp>
        <p:nvSpPr>
          <p:cNvPr id="9" name="Shape 60">
            <a:extLst>
              <a:ext uri="{FF2B5EF4-FFF2-40B4-BE49-F238E27FC236}">
                <a16:creationId xmlns:a16="http://schemas.microsoft.com/office/drawing/2014/main" id="{4018B241-B3D1-6F2F-0673-04AA8C650BB7}"/>
              </a:ext>
            </a:extLst>
          </p:cNvPr>
          <p:cNvSpPr/>
          <p:nvPr/>
        </p:nvSpPr>
        <p:spPr>
          <a:xfrm>
            <a:off x="1904836" y="40918"/>
            <a:ext cx="706916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Specific humidity tendencies percentage changes</a:t>
            </a:r>
          </a:p>
        </p:txBody>
      </p:sp>
      <p:pic>
        <p:nvPicPr>
          <p:cNvPr id="3" name="Picture 3" descr="Chart, treemap chart&#10;&#10;Description automatically generated">
            <a:extLst>
              <a:ext uri="{FF2B5EF4-FFF2-40B4-BE49-F238E27FC236}">
                <a16:creationId xmlns:a16="http://schemas.microsoft.com/office/drawing/2014/main" id="{9A370983-D1DE-3D1B-935D-868615CE814E}"/>
              </a:ext>
            </a:extLst>
          </p:cNvPr>
          <p:cNvPicPr>
            <a:picLocks noChangeAspect="1"/>
          </p:cNvPicPr>
          <p:nvPr/>
        </p:nvPicPr>
        <p:blipFill>
          <a:blip r:embed="rId4"/>
          <a:stretch>
            <a:fillRect/>
          </a:stretch>
        </p:blipFill>
        <p:spPr>
          <a:xfrm>
            <a:off x="41097" y="1067318"/>
            <a:ext cx="6319890" cy="2951071"/>
          </a:xfrm>
          <a:prstGeom prst="rect">
            <a:avLst/>
          </a:prstGeom>
        </p:spPr>
      </p:pic>
      <p:sp>
        <p:nvSpPr>
          <p:cNvPr id="6" name="TextBox 5">
            <a:extLst>
              <a:ext uri="{FF2B5EF4-FFF2-40B4-BE49-F238E27FC236}">
                <a16:creationId xmlns:a16="http://schemas.microsoft.com/office/drawing/2014/main" id="{6058E4F8-86C7-D761-9CA4-78FE113E4826}"/>
              </a:ext>
            </a:extLst>
          </p:cNvPr>
          <p:cNvSpPr txBox="1"/>
          <p:nvPr/>
        </p:nvSpPr>
        <p:spPr>
          <a:xfrm>
            <a:off x="1404376" y="4206469"/>
            <a:ext cx="59845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FF0000"/>
              </a:solidFill>
              <a:cs typeface="Arial"/>
            </a:endParaRPr>
          </a:p>
          <a:p>
            <a:r>
              <a:rPr lang="en-US" sz="1000">
                <a:ea typeface="+mn-lt"/>
                <a:cs typeface="+mn-lt"/>
              </a:rPr>
              <a:t>All models show increasing advective drying, consistent with Brient &amp; Bony 2012 mechanism.  </a:t>
            </a:r>
            <a:endParaRPr lang="en-US" sz="1000">
              <a:solidFill>
                <a:srgbClr val="2A2A2A"/>
              </a:solidFill>
              <a:ea typeface="+mn-lt"/>
              <a:cs typeface="+mn-lt"/>
            </a:endParaRPr>
          </a:p>
          <a:p>
            <a:endParaRPr lang="en-US" sz="1100">
              <a:solidFill>
                <a:srgbClr val="230BB5"/>
              </a:solidFill>
              <a:cs typeface="Arial"/>
            </a:endParaRPr>
          </a:p>
        </p:txBody>
      </p:sp>
    </p:spTree>
    <p:extLst>
      <p:ext uri="{BB962C8B-B14F-4D97-AF65-F5344CB8AC3E}">
        <p14:creationId xmlns:p14="http://schemas.microsoft.com/office/powerpoint/2010/main" val="4167920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A32A3-1115-5C94-7666-C21F3FEE9CEC}"/>
              </a:ext>
            </a:extLst>
          </p:cNvPr>
          <p:cNvSpPr txBox="1"/>
          <p:nvPr/>
        </p:nvSpPr>
        <p:spPr>
          <a:xfrm>
            <a:off x="6464398" y="372924"/>
            <a:ext cx="2696859" cy="58015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FF0000"/>
              </a:solidFill>
              <a:cs typeface="Arial"/>
            </a:endParaRPr>
          </a:p>
          <a:p>
            <a:endParaRPr lang="en-US" sz="1000">
              <a:ea typeface="+mn-lt"/>
              <a:cs typeface="+mn-lt"/>
            </a:endParaRPr>
          </a:p>
          <a:p>
            <a:endParaRPr lang="en-US" sz="1000">
              <a:solidFill>
                <a:srgbClr val="FF0000"/>
              </a:solidFill>
              <a:ea typeface="+mn-lt"/>
              <a:cs typeface="+mn-lt"/>
            </a:endParaRPr>
          </a:p>
          <a:p>
            <a:r>
              <a:rPr lang="en-US" sz="1000">
                <a:solidFill>
                  <a:srgbClr val="FF0000"/>
                </a:solidFill>
                <a:ea typeface="+mn-lt"/>
                <a:cs typeface="+mn-lt"/>
              </a:rPr>
              <a:t>BCC has the smallest % increase in radiative cooling in the cloud layer, consistent with smallest cloud reduction. </a:t>
            </a:r>
            <a:endParaRPr lang="en-US" sz="1000">
              <a:solidFill>
                <a:srgbClr val="FF0000"/>
              </a:solidFill>
              <a:cs typeface="Arial"/>
            </a:endParaRPr>
          </a:p>
          <a:p>
            <a:endParaRPr lang="en-US" sz="1000">
              <a:solidFill>
                <a:srgbClr val="FF0000"/>
              </a:solidFill>
              <a:ea typeface="+mn-lt"/>
              <a:cs typeface="+mn-lt"/>
            </a:endParaRPr>
          </a:p>
          <a:p>
            <a:r>
              <a:rPr lang="en-US" sz="1000">
                <a:solidFill>
                  <a:srgbClr val="F7882D"/>
                </a:solidFill>
                <a:cs typeface="Arial"/>
              </a:rPr>
              <a:t>HadGEM3 has the largest % decrease in advective heating in the cloud layer, consistent with largest reduction in subsidence.  Also the only model to show an increase in cloud layer heating by the boundary layer scheme.  It has the largest % increase in radiative heating of the cloud layer, consistent with having the largest % cloud fraction reduction.</a:t>
            </a:r>
          </a:p>
          <a:p>
            <a:endParaRPr lang="en-US" sz="1000">
              <a:solidFill>
                <a:srgbClr val="F7882D"/>
              </a:solidFill>
              <a:cs typeface="Arial"/>
            </a:endParaRPr>
          </a:p>
          <a:p>
            <a:r>
              <a:rPr lang="en-US" sz="1000">
                <a:solidFill>
                  <a:srgbClr val="41F011"/>
                </a:solidFill>
                <a:cs typeface="Arial"/>
              </a:rPr>
              <a:t>MIROC6 has the largest % reduction in stratiform cloud / </a:t>
            </a:r>
            <a:r>
              <a:rPr lang="en-US" sz="1000" err="1">
                <a:solidFill>
                  <a:srgbClr val="41F011"/>
                </a:solidFill>
                <a:cs typeface="Arial"/>
              </a:rPr>
              <a:t>precip</a:t>
            </a:r>
            <a:r>
              <a:rPr lang="en-US" sz="1000">
                <a:solidFill>
                  <a:srgbClr val="41F011"/>
                </a:solidFill>
                <a:cs typeface="Arial"/>
              </a:rPr>
              <a:t> / boundary layer heating.  </a:t>
            </a:r>
          </a:p>
          <a:p>
            <a:endParaRPr lang="en-US" sz="1000">
              <a:solidFill>
                <a:srgbClr val="41F011"/>
              </a:solidFill>
              <a:cs typeface="Arial"/>
            </a:endParaRPr>
          </a:p>
          <a:p>
            <a:r>
              <a:rPr lang="en-US" sz="1000">
                <a:solidFill>
                  <a:srgbClr val="230BB5"/>
                </a:solidFill>
                <a:cs typeface="Arial"/>
              </a:rPr>
              <a:t>MRI has the largest % reduction in convective heating of the cloud layer.</a:t>
            </a:r>
          </a:p>
          <a:p>
            <a:endParaRPr lang="en-US" sz="1000">
              <a:solidFill>
                <a:srgbClr val="230BB5"/>
              </a:solidFill>
              <a:cs typeface="Arial"/>
            </a:endParaRPr>
          </a:p>
          <a:p>
            <a:r>
              <a:rPr lang="en-US" sz="1000" i="1">
                <a:ea typeface="+mn-lt"/>
                <a:cs typeface="+mn-lt"/>
              </a:rPr>
              <a:t>Would total rather than percentage changes be more informative for the budget terms? </a:t>
            </a:r>
            <a:endParaRPr lang="en-US">
              <a:ea typeface="+mn-lt"/>
              <a:cs typeface="+mn-lt"/>
            </a:endParaRPr>
          </a:p>
          <a:p>
            <a:endParaRPr lang="en-US" sz="1100">
              <a:solidFill>
                <a:srgbClr val="F7882D"/>
              </a:solidFill>
              <a:cs typeface="Arial"/>
            </a:endParaRPr>
          </a:p>
          <a:p>
            <a:endParaRPr lang="en-US" sz="1100">
              <a:solidFill>
                <a:srgbClr val="F7882D"/>
              </a:solidFill>
              <a:cs typeface="Arial"/>
            </a:endParaRPr>
          </a:p>
          <a:p>
            <a:endParaRPr lang="en-US" sz="1100">
              <a:solidFill>
                <a:srgbClr val="230BB5"/>
              </a:solidFill>
              <a:cs typeface="Arial"/>
            </a:endParaRPr>
          </a:p>
          <a:p>
            <a:endParaRPr lang="en-US" sz="1100">
              <a:solidFill>
                <a:srgbClr val="41F011"/>
              </a:solidFill>
              <a:cs typeface="Arial"/>
            </a:endParaRPr>
          </a:p>
          <a:p>
            <a:endParaRPr lang="en-US" sz="1100">
              <a:solidFill>
                <a:srgbClr val="41F011"/>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a:p>
            <a:endParaRPr lang="en-US" sz="1100">
              <a:solidFill>
                <a:srgbClr val="230BB5"/>
              </a:solidFill>
              <a:cs typeface="Arial"/>
            </a:endParaRPr>
          </a:p>
        </p:txBody>
      </p:sp>
      <p:sp>
        <p:nvSpPr>
          <p:cNvPr id="9" name="Shape 60">
            <a:extLst>
              <a:ext uri="{FF2B5EF4-FFF2-40B4-BE49-F238E27FC236}">
                <a16:creationId xmlns:a16="http://schemas.microsoft.com/office/drawing/2014/main" id="{4018B241-B3D1-6F2F-0673-04AA8C650BB7}"/>
              </a:ext>
            </a:extLst>
          </p:cNvPr>
          <p:cNvSpPr/>
          <p:nvPr/>
        </p:nvSpPr>
        <p:spPr>
          <a:xfrm>
            <a:off x="1904836" y="40918"/>
            <a:ext cx="706916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Temperature tendencies percentage changes </a:t>
            </a:r>
          </a:p>
        </p:txBody>
      </p:sp>
      <p:pic>
        <p:nvPicPr>
          <p:cNvPr id="2" name="Picture 3" descr="Chart, treemap chart&#10;&#10;Description automatically generated">
            <a:extLst>
              <a:ext uri="{FF2B5EF4-FFF2-40B4-BE49-F238E27FC236}">
                <a16:creationId xmlns:a16="http://schemas.microsoft.com/office/drawing/2014/main" id="{308A2A5F-8015-2FDE-0BB7-F61424A126F8}"/>
              </a:ext>
            </a:extLst>
          </p:cNvPr>
          <p:cNvPicPr>
            <a:picLocks noChangeAspect="1"/>
          </p:cNvPicPr>
          <p:nvPr/>
        </p:nvPicPr>
        <p:blipFill>
          <a:blip r:embed="rId4"/>
          <a:stretch>
            <a:fillRect/>
          </a:stretch>
        </p:blipFill>
        <p:spPr>
          <a:xfrm>
            <a:off x="-61645" y="1139511"/>
            <a:ext cx="6435474" cy="3044274"/>
          </a:xfrm>
          <a:prstGeom prst="rect">
            <a:avLst/>
          </a:prstGeom>
        </p:spPr>
      </p:pic>
    </p:spTree>
    <p:extLst>
      <p:ext uri="{BB962C8B-B14F-4D97-AF65-F5344CB8AC3E}">
        <p14:creationId xmlns:p14="http://schemas.microsoft.com/office/powerpoint/2010/main" val="309809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5715986"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1900"/>
              <a:t>MRI amip+4K percentage responses </a:t>
            </a:r>
            <a:r>
              <a:rPr lang="en-US" sz="1900"/>
              <a:t>[137°W, 26°N] </a:t>
            </a:r>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pic>
        <p:nvPicPr>
          <p:cNvPr id="2" name="Picture 3" descr="Chart&#10;&#10;Description automatically generated">
            <a:extLst>
              <a:ext uri="{FF2B5EF4-FFF2-40B4-BE49-F238E27FC236}">
                <a16:creationId xmlns:a16="http://schemas.microsoft.com/office/drawing/2014/main" id="{BA1613B4-6672-4505-BA98-FFBA9776C7F4}"/>
              </a:ext>
            </a:extLst>
          </p:cNvPr>
          <p:cNvPicPr>
            <a:picLocks noChangeAspect="1"/>
          </p:cNvPicPr>
          <p:nvPr/>
        </p:nvPicPr>
        <p:blipFill>
          <a:blip r:embed="rId4"/>
          <a:stretch>
            <a:fillRect/>
          </a:stretch>
        </p:blipFill>
        <p:spPr>
          <a:xfrm>
            <a:off x="-134870" y="553922"/>
            <a:ext cx="6553080" cy="4587156"/>
          </a:xfrm>
          <a:prstGeom prst="rect">
            <a:avLst/>
          </a:prstGeom>
        </p:spPr>
      </p:pic>
      <p:sp>
        <p:nvSpPr>
          <p:cNvPr id="17" name="TextBox 16">
            <a:extLst>
              <a:ext uri="{FF2B5EF4-FFF2-40B4-BE49-F238E27FC236}">
                <a16:creationId xmlns:a16="http://schemas.microsoft.com/office/drawing/2014/main" id="{57FAB377-6CBE-440B-92B7-618448A64D77}"/>
              </a:ext>
            </a:extLst>
          </p:cNvPr>
          <p:cNvSpPr txBox="1"/>
          <p:nvPr/>
        </p:nvSpPr>
        <p:spPr>
          <a:xfrm>
            <a:off x="5057430" y="2769061"/>
            <a:ext cx="42763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err="1">
                <a:cs typeface="Arial"/>
              </a:rPr>
              <a:t>Sfc</a:t>
            </a:r>
            <a:r>
              <a:rPr lang="en-US" sz="900">
                <a:cs typeface="Arial"/>
              </a:rPr>
              <a:t> </a:t>
            </a:r>
            <a:r>
              <a:rPr lang="en-US" sz="900" err="1">
                <a:cs typeface="Arial"/>
              </a:rPr>
              <a:t>evap</a:t>
            </a:r>
            <a:r>
              <a:rPr lang="en-US" sz="900">
                <a:cs typeface="Arial"/>
              </a:rPr>
              <a:t> increases &lt; 7%/K due to weaker wind / increased near surface RH.</a:t>
            </a: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62385D-21FA-421D-9A06-1ABDD1568AC9}"/>
              </a:ext>
            </a:extLst>
          </p:cNvPr>
          <p:cNvSpPr txBox="1"/>
          <p:nvPr/>
        </p:nvSpPr>
        <p:spPr>
          <a:xfrm>
            <a:off x="752506" y="607094"/>
            <a:ext cx="6997158"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cs typeface="Arial"/>
              </a:rPr>
              <a:t>Responses per K surface warming are expressed as percentages of the absolute magnitudes of their control values.</a:t>
            </a:r>
            <a:endParaRPr lang="en-US">
              <a:cs typeface="Arial"/>
            </a:endParaRPr>
          </a:p>
          <a:p>
            <a:pPr algn="ctr"/>
            <a:r>
              <a:rPr lang="en-US" sz="900">
                <a:cs typeface="Arial"/>
              </a:rPr>
              <a:t>Responses in heating and moistening rates are relative to the absolute magnitude of control values for the total physics.</a:t>
            </a:r>
          </a:p>
          <a:p>
            <a:pPr algn="ctr"/>
            <a:r>
              <a:rPr lang="en-US" sz="900">
                <a:cs typeface="Arial"/>
              </a:rPr>
              <a:t>+/- symbols indicate the signs of control values.</a:t>
            </a:r>
            <a:endParaRPr lang="en-US">
              <a:cs typeface="Arial"/>
            </a:endParaRPr>
          </a:p>
        </p:txBody>
      </p:sp>
      <p:sp>
        <p:nvSpPr>
          <p:cNvPr id="11" name="TextBox 10">
            <a:extLst>
              <a:ext uri="{FF2B5EF4-FFF2-40B4-BE49-F238E27FC236}">
                <a16:creationId xmlns:a16="http://schemas.microsoft.com/office/drawing/2014/main" id="{3C176966-A655-4383-9610-19A12CDB7737}"/>
              </a:ext>
            </a:extLst>
          </p:cNvPr>
          <p:cNvSpPr txBox="1"/>
          <p:nvPr/>
        </p:nvSpPr>
        <p:spPr>
          <a:xfrm>
            <a:off x="5538117" y="1096699"/>
            <a:ext cx="3602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TEXT BELOW FOR HADGEM3 TBU</a:t>
            </a:r>
            <a:endParaRPr lang="en-US"/>
          </a:p>
          <a:p>
            <a:pPr algn="r"/>
            <a:endParaRPr lang="en-US" sz="900">
              <a:cs typeface="Arial"/>
            </a:endParaRPr>
          </a:p>
        </p:txBody>
      </p:sp>
      <p:sp>
        <p:nvSpPr>
          <p:cNvPr id="13" name="TextBox 12">
            <a:extLst>
              <a:ext uri="{FF2B5EF4-FFF2-40B4-BE49-F238E27FC236}">
                <a16:creationId xmlns:a16="http://schemas.microsoft.com/office/drawing/2014/main" id="{C12E660B-1F7F-4814-BC3F-03F0EBA53A74}"/>
              </a:ext>
            </a:extLst>
          </p:cNvPr>
          <p:cNvSpPr txBox="1"/>
          <p:nvPr/>
        </p:nvSpPr>
        <p:spPr>
          <a:xfrm>
            <a:off x="6255770" y="1507241"/>
            <a:ext cx="2969993"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Relative humidity in cloud layer </a:t>
            </a:r>
            <a:r>
              <a:rPr lang="en-US" sz="900">
                <a:solidFill>
                  <a:srgbClr val="FF0000"/>
                </a:solidFill>
                <a:cs typeface="Arial"/>
              </a:rPr>
              <a:t>increases </a:t>
            </a:r>
            <a:r>
              <a:rPr lang="en-US" sz="900">
                <a:cs typeface="Arial"/>
              </a:rPr>
              <a:t> slightly.</a:t>
            </a:r>
          </a:p>
          <a:p>
            <a:pPr algn="r"/>
            <a:r>
              <a:rPr lang="en-US" sz="900">
                <a:cs typeface="Arial"/>
              </a:rPr>
              <a:t>Cloud layer warms more than the surface.</a:t>
            </a:r>
          </a:p>
          <a:p>
            <a:pPr algn="r"/>
            <a:r>
              <a:rPr lang="en-US" sz="900">
                <a:cs typeface="Arial"/>
              </a:rPr>
              <a:t>  Specific humidity increases at 8%/K surface warming.</a:t>
            </a:r>
          </a:p>
        </p:txBody>
      </p:sp>
      <p:sp>
        <p:nvSpPr>
          <p:cNvPr id="16" name="TextBox 15">
            <a:extLst>
              <a:ext uri="{FF2B5EF4-FFF2-40B4-BE49-F238E27FC236}">
                <a16:creationId xmlns:a16="http://schemas.microsoft.com/office/drawing/2014/main" id="{7B1AF8BA-9972-46F6-80C5-B48B7EEEF968}"/>
              </a:ext>
            </a:extLst>
          </p:cNvPr>
          <p:cNvSpPr txBox="1"/>
          <p:nvPr/>
        </p:nvSpPr>
        <p:spPr>
          <a:xfrm>
            <a:off x="6871755" y="3023178"/>
            <a:ext cx="26762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cs typeface="Arial"/>
              </a:rPr>
              <a:t>Surface </a:t>
            </a:r>
            <a:r>
              <a:rPr lang="en-US" sz="900" err="1">
                <a:cs typeface="Arial"/>
              </a:rPr>
              <a:t>precip</a:t>
            </a:r>
            <a:r>
              <a:rPr lang="en-US" sz="900">
                <a:cs typeface="Arial"/>
              </a:rPr>
              <a:t> increases by 13%/K. </a:t>
            </a:r>
          </a:p>
          <a:p>
            <a:pPr algn="ctr"/>
            <a:r>
              <a:rPr lang="en-US" sz="900">
                <a:ea typeface="+mn-lt"/>
                <a:cs typeface="+mn-lt"/>
              </a:rPr>
              <a:t>                                PBL </a:t>
            </a:r>
            <a:r>
              <a:rPr lang="en-US" sz="900" err="1">
                <a:ea typeface="+mn-lt"/>
                <a:cs typeface="+mn-lt"/>
              </a:rPr>
              <a:t>stabilises</a:t>
            </a:r>
            <a:r>
              <a:rPr lang="en-US" sz="900">
                <a:ea typeface="+mn-lt"/>
                <a:cs typeface="+mn-lt"/>
              </a:rPr>
              <a:t>.</a:t>
            </a:r>
          </a:p>
          <a:p>
            <a:pPr algn="ctr"/>
            <a:endParaRPr lang="en-US" sz="900">
              <a:cs typeface="Arial"/>
            </a:endParaRPr>
          </a:p>
          <a:p>
            <a:pPr algn="ctr"/>
            <a:endParaRPr lang="en-US" sz="900">
              <a:cs typeface="Arial"/>
            </a:endParaRPr>
          </a:p>
        </p:txBody>
      </p:sp>
      <p:sp>
        <p:nvSpPr>
          <p:cNvPr id="19" name="TextBox 18">
            <a:extLst>
              <a:ext uri="{FF2B5EF4-FFF2-40B4-BE49-F238E27FC236}">
                <a16:creationId xmlns:a16="http://schemas.microsoft.com/office/drawing/2014/main" id="{77112FA6-F0E4-46BB-B8B8-E47E6D91FC09}"/>
              </a:ext>
            </a:extLst>
          </p:cNvPr>
          <p:cNvSpPr txBox="1"/>
          <p:nvPr/>
        </p:nvSpPr>
        <p:spPr>
          <a:xfrm>
            <a:off x="5000641" y="3441789"/>
            <a:ext cx="419289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Advective drying increases due to increased horizontal humidity gradient?</a:t>
            </a:r>
          </a:p>
          <a:p>
            <a:pPr algn="r"/>
            <a:r>
              <a:rPr lang="en-US" sz="900">
                <a:cs typeface="Arial"/>
              </a:rPr>
              <a:t>Less moistening by PBL due to reduced LW driven mixing?</a:t>
            </a:r>
          </a:p>
          <a:p>
            <a:pPr algn="r"/>
            <a:r>
              <a:rPr lang="en-US" sz="900">
                <a:cs typeface="Arial"/>
              </a:rPr>
              <a:t>Less moistening from evaporating </a:t>
            </a:r>
            <a:r>
              <a:rPr lang="en-US" sz="900" err="1">
                <a:cs typeface="Arial"/>
              </a:rPr>
              <a:t>precip</a:t>
            </a:r>
            <a:r>
              <a:rPr lang="en-US" sz="900">
                <a:cs typeface="Arial"/>
              </a:rPr>
              <a:t>.</a:t>
            </a:r>
          </a:p>
        </p:txBody>
      </p:sp>
      <p:sp>
        <p:nvSpPr>
          <p:cNvPr id="20" name="TextBox 19">
            <a:extLst>
              <a:ext uri="{FF2B5EF4-FFF2-40B4-BE49-F238E27FC236}">
                <a16:creationId xmlns:a16="http://schemas.microsoft.com/office/drawing/2014/main" id="{86B820AC-83A1-49C0-96EF-8211AC27A704}"/>
              </a:ext>
            </a:extLst>
          </p:cNvPr>
          <p:cNvSpPr txBox="1"/>
          <p:nvPr/>
        </p:nvSpPr>
        <p:spPr>
          <a:xfrm>
            <a:off x="6186196" y="3956868"/>
            <a:ext cx="3022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 Less cloud radiative cooling.</a:t>
            </a:r>
          </a:p>
          <a:p>
            <a:pPr algn="r"/>
            <a:r>
              <a:rPr lang="en-US" sz="900">
                <a:cs typeface="Arial"/>
              </a:rPr>
              <a:t>Less cooling from evaporating </a:t>
            </a:r>
            <a:r>
              <a:rPr lang="en-US" sz="900" err="1">
                <a:cs typeface="Arial"/>
              </a:rPr>
              <a:t>precip</a:t>
            </a:r>
            <a:r>
              <a:rPr lang="en-US" sz="900">
                <a:cs typeface="Arial"/>
              </a:rPr>
              <a:t>.</a:t>
            </a:r>
          </a:p>
        </p:txBody>
      </p:sp>
      <p:sp>
        <p:nvSpPr>
          <p:cNvPr id="22" name="TextBox 21">
            <a:extLst>
              <a:ext uri="{FF2B5EF4-FFF2-40B4-BE49-F238E27FC236}">
                <a16:creationId xmlns:a16="http://schemas.microsoft.com/office/drawing/2014/main" id="{1ECF7FEF-A718-4794-8E2A-022A62D25B26}"/>
              </a:ext>
            </a:extLst>
          </p:cNvPr>
          <p:cNvSpPr txBox="1"/>
          <p:nvPr/>
        </p:nvSpPr>
        <p:spPr>
          <a:xfrm>
            <a:off x="4976790" y="2088554"/>
            <a:ext cx="42436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EIS increases.    </a:t>
            </a:r>
            <a:endParaRPr lang="en-US">
              <a:cs typeface="Arial"/>
            </a:endParaRPr>
          </a:p>
        </p:txBody>
      </p:sp>
      <p:sp>
        <p:nvSpPr>
          <p:cNvPr id="25" name="TextBox 24">
            <a:extLst>
              <a:ext uri="{FF2B5EF4-FFF2-40B4-BE49-F238E27FC236}">
                <a16:creationId xmlns:a16="http://schemas.microsoft.com/office/drawing/2014/main" id="{454E5B1F-F064-4629-992C-1DF64859202D}"/>
              </a:ext>
            </a:extLst>
          </p:cNvPr>
          <p:cNvSpPr txBox="1"/>
          <p:nvPr/>
        </p:nvSpPr>
        <p:spPr>
          <a:xfrm>
            <a:off x="3930356" y="2452280"/>
            <a:ext cx="529009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lgn="r"/>
            <a:r>
              <a:rPr lang="en-US" sz="900">
                <a:cs typeface="Arial"/>
              </a:rPr>
              <a:t>Surface SH flux reduces because of weaker winds/air-sea temp difference.</a:t>
            </a:r>
          </a:p>
        </p:txBody>
      </p:sp>
      <p:sp>
        <p:nvSpPr>
          <p:cNvPr id="15" name="TextBox 14">
            <a:extLst>
              <a:ext uri="{FF2B5EF4-FFF2-40B4-BE49-F238E27FC236}">
                <a16:creationId xmlns:a16="http://schemas.microsoft.com/office/drawing/2014/main" id="{BFF5A573-0931-484F-8EB4-3C1F12A31B39}"/>
              </a:ext>
            </a:extLst>
          </p:cNvPr>
          <p:cNvSpPr txBox="1"/>
          <p:nvPr/>
        </p:nvSpPr>
        <p:spPr>
          <a:xfrm>
            <a:off x="5917451" y="2273576"/>
            <a:ext cx="32977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Subsidence and zonal/meridional winds weaken.</a:t>
            </a:r>
            <a:endParaRPr lang="en-US">
              <a:cs typeface="Arial"/>
            </a:endParaRPr>
          </a:p>
        </p:txBody>
      </p:sp>
    </p:spTree>
    <p:extLst>
      <p:ext uri="{BB962C8B-B14F-4D97-AF65-F5344CB8AC3E}">
        <p14:creationId xmlns:p14="http://schemas.microsoft.com/office/powerpoint/2010/main" val="3850238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7540780"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1900"/>
              <a:t>HadGEM3-GC3.1-LL amip+4K percentage responses </a:t>
            </a:r>
            <a:r>
              <a:rPr lang="en-US" sz="1900"/>
              <a:t>[137°W, 26°N] </a:t>
            </a:r>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pic>
        <p:nvPicPr>
          <p:cNvPr id="2" name="Picture 3">
            <a:extLst>
              <a:ext uri="{FF2B5EF4-FFF2-40B4-BE49-F238E27FC236}">
                <a16:creationId xmlns:a16="http://schemas.microsoft.com/office/drawing/2014/main" id="{BA1613B4-6672-4505-BA98-FFBA9776C7F4}"/>
              </a:ext>
            </a:extLst>
          </p:cNvPr>
          <p:cNvPicPr>
            <a:picLocks noChangeAspect="1"/>
          </p:cNvPicPr>
          <p:nvPr/>
        </p:nvPicPr>
        <p:blipFill>
          <a:blip r:embed="rId4"/>
          <a:stretch>
            <a:fillRect/>
          </a:stretch>
        </p:blipFill>
        <p:spPr>
          <a:xfrm>
            <a:off x="-60474" y="660058"/>
            <a:ext cx="7645260" cy="4587156"/>
          </a:xfrm>
          <a:prstGeom prst="rect">
            <a:avLst/>
          </a:prstGeom>
        </p:spPr>
      </p:pic>
      <p:sp>
        <p:nvSpPr>
          <p:cNvPr id="17" name="TextBox 16">
            <a:extLst>
              <a:ext uri="{FF2B5EF4-FFF2-40B4-BE49-F238E27FC236}">
                <a16:creationId xmlns:a16="http://schemas.microsoft.com/office/drawing/2014/main" id="{57FAB377-6CBE-440B-92B7-618448A64D77}"/>
              </a:ext>
            </a:extLst>
          </p:cNvPr>
          <p:cNvSpPr txBox="1"/>
          <p:nvPr/>
        </p:nvSpPr>
        <p:spPr>
          <a:xfrm>
            <a:off x="5057430" y="2769061"/>
            <a:ext cx="42763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err="1">
                <a:cs typeface="Arial"/>
              </a:rPr>
              <a:t>Sfc</a:t>
            </a:r>
            <a:r>
              <a:rPr lang="en-US" sz="900">
                <a:cs typeface="Arial"/>
              </a:rPr>
              <a:t> </a:t>
            </a:r>
            <a:r>
              <a:rPr lang="en-US" sz="900" err="1">
                <a:cs typeface="Arial"/>
              </a:rPr>
              <a:t>evap</a:t>
            </a:r>
            <a:r>
              <a:rPr lang="en-US" sz="900">
                <a:cs typeface="Arial"/>
              </a:rPr>
              <a:t> increases &lt; 7%/K due to weaker wind / increased near surface RH.</a:t>
            </a: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62385D-21FA-421D-9A06-1ABDD1568AC9}"/>
              </a:ext>
            </a:extLst>
          </p:cNvPr>
          <p:cNvSpPr txBox="1"/>
          <p:nvPr/>
        </p:nvSpPr>
        <p:spPr>
          <a:xfrm>
            <a:off x="752506" y="607094"/>
            <a:ext cx="6997158"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cs typeface="Arial"/>
              </a:rPr>
              <a:t>Responses per K surface warming are expressed as percentages of the absolute magnitudes of their control values.</a:t>
            </a:r>
            <a:endParaRPr lang="en-US">
              <a:cs typeface="Arial"/>
            </a:endParaRPr>
          </a:p>
          <a:p>
            <a:pPr algn="ctr"/>
            <a:r>
              <a:rPr lang="en-US" sz="900">
                <a:cs typeface="Arial"/>
              </a:rPr>
              <a:t>Responses in heating and moistening rates are relative to the absolute magnitude of control values for the total physics.</a:t>
            </a:r>
          </a:p>
          <a:p>
            <a:pPr algn="ctr"/>
            <a:r>
              <a:rPr lang="en-US" sz="900">
                <a:cs typeface="Arial"/>
              </a:rPr>
              <a:t>+/- symbols indicate the signs of control values.</a:t>
            </a:r>
            <a:endParaRPr lang="en-US">
              <a:cs typeface="Arial"/>
            </a:endParaRPr>
          </a:p>
        </p:txBody>
      </p:sp>
      <p:sp>
        <p:nvSpPr>
          <p:cNvPr id="11" name="TextBox 10">
            <a:extLst>
              <a:ext uri="{FF2B5EF4-FFF2-40B4-BE49-F238E27FC236}">
                <a16:creationId xmlns:a16="http://schemas.microsoft.com/office/drawing/2014/main" id="{3C176966-A655-4383-9610-19A12CDB7737}"/>
              </a:ext>
            </a:extLst>
          </p:cNvPr>
          <p:cNvSpPr txBox="1"/>
          <p:nvPr/>
        </p:nvSpPr>
        <p:spPr>
          <a:xfrm>
            <a:off x="5611596" y="1374285"/>
            <a:ext cx="3602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Cloud amount/water reduces.</a:t>
            </a:r>
          </a:p>
          <a:p>
            <a:pPr algn="r"/>
            <a:endParaRPr lang="en-US" sz="900">
              <a:cs typeface="Arial"/>
            </a:endParaRPr>
          </a:p>
        </p:txBody>
      </p:sp>
      <p:sp>
        <p:nvSpPr>
          <p:cNvPr id="13" name="TextBox 12">
            <a:extLst>
              <a:ext uri="{FF2B5EF4-FFF2-40B4-BE49-F238E27FC236}">
                <a16:creationId xmlns:a16="http://schemas.microsoft.com/office/drawing/2014/main" id="{C12E660B-1F7F-4814-BC3F-03F0EBA53A74}"/>
              </a:ext>
            </a:extLst>
          </p:cNvPr>
          <p:cNvSpPr txBox="1"/>
          <p:nvPr/>
        </p:nvSpPr>
        <p:spPr>
          <a:xfrm>
            <a:off x="6255770" y="1613377"/>
            <a:ext cx="2969993"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Relative humidity in cloud layer drops slightly.</a:t>
            </a:r>
          </a:p>
          <a:p>
            <a:pPr algn="r"/>
            <a:r>
              <a:rPr lang="en-US" sz="900">
                <a:cs typeface="Arial"/>
              </a:rPr>
              <a:t>Cloud layer warms more than the surface.</a:t>
            </a:r>
          </a:p>
          <a:p>
            <a:pPr algn="r"/>
            <a:r>
              <a:rPr lang="en-US" sz="900">
                <a:cs typeface="Arial"/>
              </a:rPr>
              <a:t>  Specific humidity increases at 8%/K surface warming.</a:t>
            </a:r>
          </a:p>
        </p:txBody>
      </p:sp>
      <p:sp>
        <p:nvSpPr>
          <p:cNvPr id="16" name="TextBox 15">
            <a:extLst>
              <a:ext uri="{FF2B5EF4-FFF2-40B4-BE49-F238E27FC236}">
                <a16:creationId xmlns:a16="http://schemas.microsoft.com/office/drawing/2014/main" id="{7B1AF8BA-9972-46F6-80C5-B48B7EEEF968}"/>
              </a:ext>
            </a:extLst>
          </p:cNvPr>
          <p:cNvSpPr txBox="1"/>
          <p:nvPr/>
        </p:nvSpPr>
        <p:spPr>
          <a:xfrm>
            <a:off x="6888084" y="2933371"/>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cs typeface="Arial"/>
              </a:rPr>
              <a:t>Surface </a:t>
            </a:r>
            <a:r>
              <a:rPr lang="en-US" sz="900" err="1">
                <a:cs typeface="Arial"/>
              </a:rPr>
              <a:t>precip</a:t>
            </a:r>
            <a:r>
              <a:rPr lang="en-US" sz="900">
                <a:cs typeface="Arial"/>
              </a:rPr>
              <a:t> increases by 13%/K. </a:t>
            </a:r>
          </a:p>
        </p:txBody>
      </p:sp>
      <p:sp>
        <p:nvSpPr>
          <p:cNvPr id="19" name="TextBox 18">
            <a:extLst>
              <a:ext uri="{FF2B5EF4-FFF2-40B4-BE49-F238E27FC236}">
                <a16:creationId xmlns:a16="http://schemas.microsoft.com/office/drawing/2014/main" id="{77112FA6-F0E4-46BB-B8B8-E47E6D91FC09}"/>
              </a:ext>
            </a:extLst>
          </p:cNvPr>
          <p:cNvSpPr txBox="1"/>
          <p:nvPr/>
        </p:nvSpPr>
        <p:spPr>
          <a:xfrm>
            <a:off x="5016970" y="3164203"/>
            <a:ext cx="419289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Advective drying increases due to increased horizontal humidity gradient?</a:t>
            </a:r>
          </a:p>
          <a:p>
            <a:pPr algn="r"/>
            <a:r>
              <a:rPr lang="en-US" sz="900">
                <a:cs typeface="Arial"/>
              </a:rPr>
              <a:t>Less moistening by PBL due to reduced LW driven mixing?</a:t>
            </a:r>
          </a:p>
          <a:p>
            <a:pPr algn="r"/>
            <a:r>
              <a:rPr lang="en-US" sz="900">
                <a:cs typeface="Arial"/>
              </a:rPr>
              <a:t>Less moistening from evaporating </a:t>
            </a:r>
            <a:r>
              <a:rPr lang="en-US" sz="900" err="1">
                <a:cs typeface="Arial"/>
              </a:rPr>
              <a:t>precip</a:t>
            </a:r>
            <a:r>
              <a:rPr lang="en-US" sz="900">
                <a:cs typeface="Arial"/>
              </a:rPr>
              <a:t>.</a:t>
            </a:r>
          </a:p>
        </p:txBody>
      </p:sp>
      <p:sp>
        <p:nvSpPr>
          <p:cNvPr id="20" name="TextBox 19">
            <a:extLst>
              <a:ext uri="{FF2B5EF4-FFF2-40B4-BE49-F238E27FC236}">
                <a16:creationId xmlns:a16="http://schemas.microsoft.com/office/drawing/2014/main" id="{86B820AC-83A1-49C0-96EF-8211AC27A704}"/>
              </a:ext>
            </a:extLst>
          </p:cNvPr>
          <p:cNvSpPr txBox="1"/>
          <p:nvPr/>
        </p:nvSpPr>
        <p:spPr>
          <a:xfrm>
            <a:off x="6186196" y="3703775"/>
            <a:ext cx="3022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 Less cloud radiative cooling.</a:t>
            </a:r>
          </a:p>
          <a:p>
            <a:pPr algn="r"/>
            <a:r>
              <a:rPr lang="en-US" sz="900">
                <a:cs typeface="Arial"/>
              </a:rPr>
              <a:t>Less cooling from evaporating </a:t>
            </a:r>
            <a:r>
              <a:rPr lang="en-US" sz="900" err="1">
                <a:cs typeface="Arial"/>
              </a:rPr>
              <a:t>precip</a:t>
            </a:r>
            <a:r>
              <a:rPr lang="en-US" sz="900">
                <a:cs typeface="Arial"/>
              </a:rPr>
              <a:t>.</a:t>
            </a:r>
          </a:p>
        </p:txBody>
      </p:sp>
      <p:sp>
        <p:nvSpPr>
          <p:cNvPr id="22" name="TextBox 21">
            <a:extLst>
              <a:ext uri="{FF2B5EF4-FFF2-40B4-BE49-F238E27FC236}">
                <a16:creationId xmlns:a16="http://schemas.microsoft.com/office/drawing/2014/main" id="{1ECF7FEF-A718-4794-8E2A-022A62D25B26}"/>
              </a:ext>
            </a:extLst>
          </p:cNvPr>
          <p:cNvSpPr txBox="1"/>
          <p:nvPr/>
        </p:nvSpPr>
        <p:spPr>
          <a:xfrm>
            <a:off x="4976790" y="2088554"/>
            <a:ext cx="42436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EIS increases.    </a:t>
            </a:r>
            <a:endParaRPr lang="en-US">
              <a:cs typeface="Arial"/>
            </a:endParaRPr>
          </a:p>
        </p:txBody>
      </p:sp>
      <p:sp>
        <p:nvSpPr>
          <p:cNvPr id="25" name="TextBox 24">
            <a:extLst>
              <a:ext uri="{FF2B5EF4-FFF2-40B4-BE49-F238E27FC236}">
                <a16:creationId xmlns:a16="http://schemas.microsoft.com/office/drawing/2014/main" id="{454E5B1F-F064-4629-992C-1DF64859202D}"/>
              </a:ext>
            </a:extLst>
          </p:cNvPr>
          <p:cNvSpPr txBox="1"/>
          <p:nvPr/>
        </p:nvSpPr>
        <p:spPr>
          <a:xfrm>
            <a:off x="3930356" y="2403294"/>
            <a:ext cx="529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lgn="r"/>
            <a:r>
              <a:rPr lang="en-US" sz="900">
                <a:cs typeface="Arial"/>
              </a:rPr>
              <a:t>Surface SH flux reduces because of weaker winds/air-sea temp difference.</a:t>
            </a:r>
            <a:endParaRPr lang="en-US"/>
          </a:p>
          <a:p>
            <a:pPr lvl="2" algn="r"/>
            <a:r>
              <a:rPr lang="en-US" sz="900">
                <a:cs typeface="Arial"/>
              </a:rPr>
              <a:t>PBL </a:t>
            </a:r>
            <a:r>
              <a:rPr lang="en-US" sz="900" err="1">
                <a:cs typeface="Arial"/>
              </a:rPr>
              <a:t>stabilises</a:t>
            </a:r>
            <a:r>
              <a:rPr lang="en-US" sz="900">
                <a:cs typeface="Arial"/>
              </a:rPr>
              <a:t>.</a:t>
            </a:r>
          </a:p>
        </p:txBody>
      </p:sp>
      <p:sp>
        <p:nvSpPr>
          <p:cNvPr id="15" name="TextBox 14">
            <a:extLst>
              <a:ext uri="{FF2B5EF4-FFF2-40B4-BE49-F238E27FC236}">
                <a16:creationId xmlns:a16="http://schemas.microsoft.com/office/drawing/2014/main" id="{BFF5A573-0931-484F-8EB4-3C1F12A31B39}"/>
              </a:ext>
            </a:extLst>
          </p:cNvPr>
          <p:cNvSpPr txBox="1"/>
          <p:nvPr/>
        </p:nvSpPr>
        <p:spPr>
          <a:xfrm>
            <a:off x="5917451" y="2273576"/>
            <a:ext cx="32977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Subsidence and zonal/meridional winds weaken.</a:t>
            </a:r>
            <a:endParaRPr lang="en-US">
              <a:cs typeface="Arial"/>
            </a:endParaRPr>
          </a:p>
        </p:txBody>
      </p:sp>
    </p:spTree>
    <p:extLst>
      <p:ext uri="{BB962C8B-B14F-4D97-AF65-F5344CB8AC3E}">
        <p14:creationId xmlns:p14="http://schemas.microsoft.com/office/powerpoint/2010/main" val="2849966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41F780-FDFE-ADDB-9680-92FA92AD10D6}"/>
              </a:ext>
            </a:extLst>
          </p:cNvPr>
          <p:cNvGrpSpPr/>
          <p:nvPr/>
        </p:nvGrpSpPr>
        <p:grpSpPr>
          <a:xfrm>
            <a:off x="7866725" y="1906124"/>
            <a:ext cx="911689" cy="2399536"/>
            <a:chOff x="7973881" y="1022085"/>
            <a:chExt cx="911689" cy="2399536"/>
          </a:xfrm>
        </p:grpSpPr>
        <p:sp>
          <p:nvSpPr>
            <p:cNvPr id="23" name="正方形/長方形 22">
              <a:extLst>
                <a:ext uri="{FF2B5EF4-FFF2-40B4-BE49-F238E27FC236}">
                  <a16:creationId xmlns:a16="http://schemas.microsoft.com/office/drawing/2014/main" id="{2F0EF749-5C5C-41E6-AEC5-846E005A6E2E}"/>
                </a:ext>
              </a:extLst>
            </p:cNvPr>
            <p:cNvSpPr/>
            <p:nvPr/>
          </p:nvSpPr>
          <p:spPr>
            <a:xfrm>
              <a:off x="8544697" y="1692463"/>
              <a:ext cx="62024" cy="102978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kumimoji="0" lang="ja-JP" altLang="en-US" sz="1350" kern="0">
                <a:solidFill>
                  <a:prstClr val="white"/>
                </a:solidFill>
                <a:latin typeface="游ゴシック" panose="020F0502020204030204"/>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FD0F29AD-7066-4653-AE1B-CAFCC23491FD}"/>
                </a:ext>
              </a:extLst>
            </p:cNvPr>
            <p:cNvSpPr txBox="1"/>
            <p:nvPr/>
          </p:nvSpPr>
          <p:spPr>
            <a:xfrm>
              <a:off x="8563214" y="2115171"/>
              <a:ext cx="259482" cy="213585"/>
            </a:xfrm>
            <a:prstGeom prst="rect">
              <a:avLst/>
            </a:prstGeom>
            <a:noFill/>
          </p:spPr>
          <p:txBody>
            <a:bodyPr wrap="square" rtlCol="0">
              <a:spAutoFit/>
            </a:bodyPr>
            <a:lstStyle/>
            <a:p>
              <a:pPr defTabSz="342900">
                <a:defRPr/>
              </a:pPr>
              <a:r>
                <a:rPr lang="en-US" altLang="ja-JP" sz="788">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788">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3C41FB91-072B-4D4D-89F9-A66F2A817964}"/>
                </a:ext>
              </a:extLst>
            </p:cNvPr>
            <p:cNvSpPr txBox="1"/>
            <p:nvPr/>
          </p:nvSpPr>
          <p:spPr>
            <a:xfrm>
              <a:off x="8502311" y="2608038"/>
              <a:ext cx="369000" cy="213585"/>
            </a:xfrm>
            <a:prstGeom prst="rect">
              <a:avLst/>
            </a:prstGeom>
            <a:noFill/>
          </p:spPr>
          <p:txBody>
            <a:bodyPr wrap="square" rtlCol="0">
              <a:spAutoFit/>
            </a:bodyPr>
            <a:lstStyle/>
            <a:p>
              <a:pPr defTabSz="342900">
                <a:defRPr/>
              </a:pPr>
              <a:r>
                <a:rPr lang="en-US" altLang="ja-JP" sz="788">
                  <a:solidFill>
                    <a:prstClr val="black"/>
                  </a:solidFill>
                  <a:latin typeface="Arial" panose="020B0604020202020204" pitchFamily="34" charset="0"/>
                  <a:ea typeface="ＭＳ Ｐゴシック" panose="020B0600070205080204" pitchFamily="50" charset="-128"/>
                  <a:cs typeface="Arial" panose="020B0604020202020204" pitchFamily="34" charset="0"/>
                </a:rPr>
                <a:t>-16</a:t>
              </a:r>
              <a:endParaRPr lang="ja-JP" altLang="en-US" sz="788">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28">
              <a:extLst>
                <a:ext uri="{FF2B5EF4-FFF2-40B4-BE49-F238E27FC236}">
                  <a16:creationId xmlns:a16="http://schemas.microsoft.com/office/drawing/2014/main" id="{611181F2-634B-4915-8178-3BDBFC23F2CF}"/>
                </a:ext>
              </a:extLst>
            </p:cNvPr>
            <p:cNvSpPr txBox="1"/>
            <p:nvPr/>
          </p:nvSpPr>
          <p:spPr>
            <a:xfrm>
              <a:off x="8042510" y="1022085"/>
              <a:ext cx="843060" cy="415498"/>
            </a:xfrm>
            <a:prstGeom prst="rect">
              <a:avLst/>
            </a:prstGeom>
            <a:noFill/>
          </p:spPr>
          <p:txBody>
            <a:bodyPr wrap="square" rtlCol="0">
              <a:spAutoFit/>
            </a:bodyPr>
            <a:lstStyle/>
            <a:p>
              <a:pPr algn="ctr" defTabSz="342900">
                <a:defRPr/>
              </a:pPr>
              <a:r>
                <a:rPr lang="en-US" altLang="ja-JP" sz="1050" b="1">
                  <a:solidFill>
                    <a:prstClr val="black"/>
                  </a:solidFill>
                  <a:latin typeface="ＭＳ ゴシック" panose="020B0609070205080204" pitchFamily="49" charset="-128"/>
                  <a:ea typeface="ＭＳ ゴシック" panose="020B0609070205080204" pitchFamily="49" charset="-128"/>
                  <a:cs typeface="Arial" panose="020B0604020202020204" pitchFamily="34" charset="0"/>
                </a:rPr>
                <a:t>Enhanced</a:t>
              </a:r>
            </a:p>
            <a:p>
              <a:pPr algn="ctr" defTabSz="342900">
                <a:defRPr/>
              </a:pPr>
              <a:r>
                <a:rPr lang="en-US" altLang="ja-JP" sz="1050" b="1">
                  <a:solidFill>
                    <a:prstClr val="black"/>
                  </a:solidFill>
                  <a:latin typeface="ＭＳ ゴシック" panose="020B0609070205080204" pitchFamily="49" charset="-128"/>
                  <a:ea typeface="ＭＳ ゴシック" panose="020B0609070205080204" pitchFamily="49" charset="-128"/>
                  <a:cs typeface="Arial" panose="020B0604020202020204" pitchFamily="34" charset="0"/>
                </a:rPr>
                <a:t>warming</a:t>
              </a:r>
              <a:endParaRPr lang="ja-JP" altLang="en-US" sz="1050" b="1">
                <a:solidFill>
                  <a:prstClr val="black"/>
                </a:solidFill>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30" name="テキスト ボックス 29">
              <a:extLst>
                <a:ext uri="{FF2B5EF4-FFF2-40B4-BE49-F238E27FC236}">
                  <a16:creationId xmlns:a16="http://schemas.microsoft.com/office/drawing/2014/main" id="{EC62021B-A09A-4C27-A63D-B274C1F6ABCB}"/>
                </a:ext>
              </a:extLst>
            </p:cNvPr>
            <p:cNvSpPr txBox="1"/>
            <p:nvPr/>
          </p:nvSpPr>
          <p:spPr>
            <a:xfrm>
              <a:off x="7973881" y="3006123"/>
              <a:ext cx="902759" cy="415498"/>
            </a:xfrm>
            <a:prstGeom prst="rect">
              <a:avLst/>
            </a:prstGeom>
            <a:noFill/>
          </p:spPr>
          <p:txBody>
            <a:bodyPr wrap="square" rtlCol="0">
              <a:spAutoFit/>
            </a:bodyPr>
            <a:lstStyle/>
            <a:p>
              <a:pPr algn="ctr" defTabSz="342900">
                <a:defRPr/>
              </a:pPr>
              <a:r>
                <a:rPr lang="en-US" altLang="ja-JP" sz="1050" b="1">
                  <a:solidFill>
                    <a:prstClr val="black"/>
                  </a:solidFill>
                  <a:latin typeface="ＭＳ ゴシック" panose="020B0609070205080204" pitchFamily="49" charset="-128"/>
                  <a:ea typeface="ＭＳ ゴシック" panose="020B0609070205080204" pitchFamily="49" charset="-128"/>
                  <a:cs typeface="Arial" panose="020B0604020202020204" pitchFamily="34" charset="0"/>
                </a:rPr>
                <a:t>Suppressed</a:t>
              </a:r>
            </a:p>
            <a:p>
              <a:pPr algn="ctr" defTabSz="342900">
                <a:defRPr/>
              </a:pPr>
              <a:r>
                <a:rPr lang="en-US" altLang="ja-JP" sz="1050" b="1">
                  <a:solidFill>
                    <a:prstClr val="black"/>
                  </a:solidFill>
                  <a:latin typeface="ＭＳ ゴシック" panose="020B0609070205080204" pitchFamily="49" charset="-128"/>
                  <a:ea typeface="ＭＳ ゴシック" panose="020B0609070205080204" pitchFamily="49" charset="-128"/>
                  <a:cs typeface="Arial" panose="020B0604020202020204" pitchFamily="34" charset="0"/>
                </a:rPr>
                <a:t>warming</a:t>
              </a:r>
              <a:endParaRPr lang="ja-JP" altLang="en-US" sz="1050" b="1">
                <a:solidFill>
                  <a:prstClr val="black"/>
                </a:solidFill>
                <a:latin typeface="ＭＳ ゴシック" panose="020B0609070205080204" pitchFamily="49" charset="-128"/>
                <a:ea typeface="ＭＳ ゴシック" panose="020B0609070205080204" pitchFamily="49" charset="-128"/>
                <a:cs typeface="Arial" panose="020B0604020202020204" pitchFamily="34" charset="0"/>
              </a:endParaRPr>
            </a:p>
          </p:txBody>
        </p:sp>
      </p:grpSp>
      <p:sp>
        <p:nvSpPr>
          <p:cNvPr id="61" name="AutoShape 2">
            <a:extLst>
              <a:ext uri="{FF2B5EF4-FFF2-40B4-BE49-F238E27FC236}">
                <a16:creationId xmlns:a16="http://schemas.microsoft.com/office/drawing/2014/main" id="{07260C77-C64E-4988-BBA7-C620EE4130BF}"/>
              </a:ext>
            </a:extLst>
          </p:cNvPr>
          <p:cNvSpPr>
            <a:spLocks noChangeArrowheads="1"/>
          </p:cNvSpPr>
          <p:nvPr/>
        </p:nvSpPr>
        <p:spPr bwMode="auto">
          <a:xfrm>
            <a:off x="784194" y="125477"/>
            <a:ext cx="7572470" cy="457200"/>
          </a:xfrm>
          <a:prstGeom prst="roundRect">
            <a:avLst>
              <a:gd name="adj" fmla="val 16667"/>
            </a:avLst>
          </a:prstGeom>
          <a:solidFill>
            <a:srgbClr val="BBE0E3"/>
          </a:solidFill>
          <a:ln w="9525">
            <a:solidFill>
              <a:srgbClr val="000000"/>
            </a:solidFill>
            <a:round/>
            <a:headEnd/>
            <a:tailEnd/>
          </a:ln>
          <a:effectLst/>
        </p:spPr>
        <p:txBody>
          <a:bodyPr wrap="none" anchor="ctr"/>
          <a:lstStyle/>
          <a:p>
            <a:pPr fontAlgn="base">
              <a:spcBef>
                <a:spcPct val="0"/>
              </a:spcBef>
              <a:spcAft>
                <a:spcPct val="0"/>
              </a:spcAft>
              <a:defRPr/>
            </a:pPr>
            <a:endParaRPr kumimoji="0" lang="ja-JP" altLang="en-US" sz="1350" kern="0">
              <a:solidFill>
                <a:srgbClr val="000000"/>
              </a:solidFill>
              <a:latin typeface="Arial"/>
              <a:ea typeface="ＭＳ Ｐゴシック" panose="020B0600070205080204" pitchFamily="50" charset="-128"/>
            </a:endParaRPr>
          </a:p>
        </p:txBody>
      </p:sp>
      <p:sp>
        <p:nvSpPr>
          <p:cNvPr id="28" name="テキスト ボックス 27"/>
          <p:cNvSpPr txBox="1"/>
          <p:nvPr/>
        </p:nvSpPr>
        <p:spPr>
          <a:xfrm>
            <a:off x="1247975" y="122782"/>
            <a:ext cx="7047993" cy="507831"/>
          </a:xfrm>
          <a:prstGeom prst="rect">
            <a:avLst/>
          </a:prstGeom>
          <a:noFill/>
        </p:spPr>
        <p:txBody>
          <a:bodyPr wrap="square" lIns="91440" tIns="45720" rIns="91440" bIns="45720" rtlCol="0" anchor="t">
            <a:spAutoFit/>
          </a:bodyPr>
          <a:lstStyle/>
          <a:p>
            <a:pPr algn="ctr" fontAlgn="base">
              <a:spcBef>
                <a:spcPct val="0"/>
              </a:spcBef>
              <a:spcAft>
                <a:spcPct val="0"/>
              </a:spcAft>
              <a:defRPr/>
            </a:pPr>
            <a:r>
              <a:rPr lang="en-US" altLang="ja-JP" sz="2700">
                <a:latin typeface="Calibri"/>
                <a:ea typeface="ＭＳ Ｐゴシック"/>
              </a:rPr>
              <a:t>Ogura</a:t>
            </a:r>
            <a:r>
              <a:rPr lang="ja-JP" altLang="en-US" sz="2700">
                <a:latin typeface="Calibri"/>
                <a:ea typeface="ＭＳ Ｐゴシック"/>
              </a:rPr>
              <a:t> </a:t>
            </a:r>
            <a:r>
              <a:rPr lang="en-US" altLang="ja-JP" sz="2700">
                <a:latin typeface="Calibri"/>
                <a:ea typeface="ＭＳ Ｐゴシック"/>
              </a:rPr>
              <a:t>and</a:t>
            </a:r>
            <a:r>
              <a:rPr lang="ja-JP" altLang="en-US" sz="2700">
                <a:latin typeface="Calibri"/>
                <a:ea typeface="ＭＳ Ｐゴシック"/>
              </a:rPr>
              <a:t> </a:t>
            </a:r>
            <a:r>
              <a:rPr lang="en-US" altLang="ja-JP" sz="2700">
                <a:latin typeface="Calibri"/>
                <a:ea typeface="ＭＳ Ｐゴシック"/>
              </a:rPr>
              <a:t>Webb (in revision)</a:t>
            </a:r>
          </a:p>
        </p:txBody>
      </p:sp>
      <p:sp>
        <p:nvSpPr>
          <p:cNvPr id="4" name="テキスト ボックス 3">
            <a:extLst>
              <a:ext uri="{FF2B5EF4-FFF2-40B4-BE49-F238E27FC236}">
                <a16:creationId xmlns:a16="http://schemas.microsoft.com/office/drawing/2014/main" id="{7C496759-77E1-4518-9EEE-BBC81D754F20}"/>
              </a:ext>
            </a:extLst>
          </p:cNvPr>
          <p:cNvSpPr txBox="1"/>
          <p:nvPr/>
        </p:nvSpPr>
        <p:spPr>
          <a:xfrm>
            <a:off x="825186" y="691696"/>
            <a:ext cx="7398649" cy="584775"/>
          </a:xfrm>
          <a:prstGeom prst="rect">
            <a:avLst/>
          </a:prstGeom>
          <a:noFill/>
        </p:spPr>
        <p:txBody>
          <a:bodyPr wrap="square" lIns="91440" tIns="45720" rIns="91440" bIns="45720" rtlCol="0" anchor="t">
            <a:spAutoFit/>
          </a:bodyPr>
          <a:lstStyle/>
          <a:p>
            <a:pPr defTabSz="342900">
              <a:defRPr/>
            </a:pPr>
            <a:r>
              <a:rPr lang="en-US" altLang="ja-JP" sz="1600">
                <a:latin typeface="ＭＳ Ｐゴシック"/>
                <a:ea typeface="ＭＳ Ｐゴシック"/>
                <a:cs typeface="Arial"/>
              </a:rPr>
              <a:t>Low cloud</a:t>
            </a:r>
            <a:r>
              <a:rPr lang="ja-JP" altLang="en-US" sz="1600">
                <a:latin typeface="ＭＳ Ｐゴシック"/>
                <a:ea typeface="ＭＳ Ｐゴシック"/>
                <a:cs typeface="Arial"/>
              </a:rPr>
              <a:t> </a:t>
            </a:r>
            <a:r>
              <a:rPr lang="en-US" altLang="ja-JP" sz="1600">
                <a:latin typeface="ＭＳ Ｐゴシック"/>
                <a:ea typeface="ＭＳ Ｐゴシック"/>
                <a:cs typeface="Arial"/>
              </a:rPr>
              <a:t>feedback simulated by MIROC5/6 AMIP-p4K runs decomposed into SST-driven radiative and turbulent components.</a:t>
            </a:r>
            <a:endParaRPr lang="ja-JP" altLang="en-US" sz="1600">
              <a:latin typeface="ＭＳ Ｐゴシック"/>
              <a:ea typeface="ＭＳ Ｐゴシック"/>
              <a:cs typeface="Arial"/>
            </a:endParaRPr>
          </a:p>
        </p:txBody>
      </p:sp>
      <p:grpSp>
        <p:nvGrpSpPr>
          <p:cNvPr id="2" name="Group 1">
            <a:extLst>
              <a:ext uri="{FF2B5EF4-FFF2-40B4-BE49-F238E27FC236}">
                <a16:creationId xmlns:a16="http://schemas.microsoft.com/office/drawing/2014/main" id="{A12D815A-1A3E-8EE5-1CFA-B4B2FB73F052}"/>
              </a:ext>
            </a:extLst>
          </p:cNvPr>
          <p:cNvGrpSpPr/>
          <p:nvPr/>
        </p:nvGrpSpPr>
        <p:grpSpPr>
          <a:xfrm>
            <a:off x="2065309" y="1743003"/>
            <a:ext cx="2920248" cy="1422061"/>
            <a:chOff x="-899346" y="1448324"/>
            <a:chExt cx="2920248" cy="1422061"/>
          </a:xfrm>
        </p:grpSpPr>
        <p:pic>
          <p:nvPicPr>
            <p:cNvPr id="5" name="図 4">
              <a:extLst>
                <a:ext uri="{FF2B5EF4-FFF2-40B4-BE49-F238E27FC236}">
                  <a16:creationId xmlns:a16="http://schemas.microsoft.com/office/drawing/2014/main" id="{97D0E0FE-465F-41C3-BB04-C622866A4674}"/>
                </a:ext>
              </a:extLst>
            </p:cNvPr>
            <p:cNvPicPr>
              <a:picLocks noChangeAspect="1"/>
            </p:cNvPicPr>
            <p:nvPr/>
          </p:nvPicPr>
          <p:blipFill>
            <a:blip r:embed="rId3"/>
            <a:stretch>
              <a:fillRect/>
            </a:stretch>
          </p:blipFill>
          <p:spPr>
            <a:xfrm>
              <a:off x="-834512" y="1448324"/>
              <a:ext cx="2099356" cy="1203769"/>
            </a:xfrm>
            <a:prstGeom prst="rect">
              <a:avLst/>
            </a:prstGeom>
          </p:spPr>
        </p:pic>
        <p:sp>
          <p:nvSpPr>
            <p:cNvPr id="6" name="テキスト ボックス 5">
              <a:extLst>
                <a:ext uri="{FF2B5EF4-FFF2-40B4-BE49-F238E27FC236}">
                  <a16:creationId xmlns:a16="http://schemas.microsoft.com/office/drawing/2014/main" id="{2A48F6B2-565B-4491-A3AE-5A86BA540BB7}"/>
                </a:ext>
              </a:extLst>
            </p:cNvPr>
            <p:cNvSpPr txBox="1"/>
            <p:nvPr/>
          </p:nvSpPr>
          <p:spPr>
            <a:xfrm>
              <a:off x="1265854" y="2570303"/>
              <a:ext cx="755048" cy="300082"/>
            </a:xfrm>
            <a:prstGeom prst="rect">
              <a:avLst/>
            </a:prstGeom>
            <a:noFill/>
          </p:spPr>
          <p:txBody>
            <a:bodyPr wrap="square" rtlCol="0">
              <a:spAutoFit/>
            </a:bodyPr>
            <a:lstStyle/>
            <a:p>
              <a:pPr>
                <a:defRPr/>
              </a:pPr>
              <a:r>
                <a:rPr kumimoji="0" lang="en-US" altLang="ja-JP" sz="1200" b="1" kern="0">
                  <a:solidFill>
                    <a:prstClr val="white"/>
                  </a:solidFill>
                  <a:latin typeface="Calibri"/>
                  <a:ea typeface="ＭＳ Ｐゴシック" panose="020B0600070205080204" pitchFamily="50" charset="-128"/>
                </a:rPr>
                <a:t>SST</a:t>
              </a:r>
              <a:r>
                <a:rPr kumimoji="0" lang="en-US" altLang="ja-JP" sz="1350" b="1" kern="0">
                  <a:solidFill>
                    <a:prstClr val="white"/>
                  </a:solidFill>
                  <a:latin typeface="Calibri"/>
                  <a:ea typeface="ＭＳ Ｐゴシック" panose="020B0600070205080204" pitchFamily="50" charset="-128"/>
                </a:rPr>
                <a:t>+4K</a:t>
              </a:r>
              <a:endParaRPr kumimoji="0" lang="ja-JP" altLang="en-US" sz="1200" b="1" kern="0">
                <a:solidFill>
                  <a:prstClr val="white"/>
                </a:solidFill>
                <a:latin typeface="Calibri"/>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BA0DC8B4-B675-4844-9F58-260A0F98A3F4}"/>
                </a:ext>
              </a:extLst>
            </p:cNvPr>
            <p:cNvSpPr txBox="1"/>
            <p:nvPr/>
          </p:nvSpPr>
          <p:spPr>
            <a:xfrm>
              <a:off x="-522532" y="2186736"/>
              <a:ext cx="625814" cy="253916"/>
            </a:xfrm>
            <a:prstGeom prst="rect">
              <a:avLst/>
            </a:prstGeom>
            <a:noFill/>
          </p:spPr>
          <p:txBody>
            <a:bodyPr wrap="square" rtlCol="0">
              <a:spAutoFit/>
            </a:bodyPr>
            <a:lstStyle/>
            <a:p>
              <a:pPr>
                <a:defRPr/>
              </a:pPr>
              <a:r>
                <a:rPr kumimoji="0" lang="en-US" altLang="ja-JP" sz="1050" kern="0">
                  <a:solidFill>
                    <a:prstClr val="black"/>
                  </a:solidFill>
                  <a:latin typeface="Calibri"/>
                  <a:ea typeface="ＭＳ Ｐゴシック" panose="020B0600070205080204" pitchFamily="50" charset="-128"/>
                </a:rPr>
                <a:t>Ocean</a:t>
              </a:r>
              <a:endParaRPr kumimoji="0" lang="ja-JP" altLang="en-US" sz="1350" kern="0">
                <a:solidFill>
                  <a:prstClr val="black"/>
                </a:solidFill>
                <a:latin typeface="Calibri"/>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045E08A4-353F-4686-AFD2-681B11C67BC5}"/>
                </a:ext>
              </a:extLst>
            </p:cNvPr>
            <p:cNvSpPr txBox="1"/>
            <p:nvPr/>
          </p:nvSpPr>
          <p:spPr>
            <a:xfrm>
              <a:off x="-899346" y="2168876"/>
              <a:ext cx="524328" cy="300082"/>
            </a:xfrm>
            <a:prstGeom prst="rect">
              <a:avLst/>
            </a:prstGeom>
            <a:noFill/>
          </p:spPr>
          <p:txBody>
            <a:bodyPr wrap="square" rtlCol="0">
              <a:spAutoFit/>
            </a:bodyPr>
            <a:lstStyle/>
            <a:p>
              <a:pPr>
                <a:defRPr/>
              </a:pPr>
              <a:r>
                <a:rPr kumimoji="0" lang="en-US" altLang="ja-JP" sz="1050" kern="0">
                  <a:solidFill>
                    <a:prstClr val="black"/>
                  </a:solidFill>
                  <a:latin typeface="Calibri"/>
                  <a:ea typeface="ＭＳ Ｐゴシック" panose="020B0600070205080204" pitchFamily="50" charset="-128"/>
                </a:rPr>
                <a:t>Land</a:t>
              </a:r>
              <a:r>
                <a:rPr kumimoji="0" lang="en-US" altLang="ja-JP" sz="1350" kern="0">
                  <a:solidFill>
                    <a:prstClr val="black"/>
                  </a:solidFill>
                  <a:latin typeface="Calibri"/>
                  <a:ea typeface="ＭＳ Ｐゴシック" panose="020B0600070205080204" pitchFamily="50" charset="-128"/>
                </a:rPr>
                <a:t> </a:t>
              </a:r>
              <a:endParaRPr kumimoji="0" lang="ja-JP" altLang="en-US" sz="1350" kern="0">
                <a:solidFill>
                  <a:prstClr val="black"/>
                </a:solidFill>
                <a:latin typeface="Calibri"/>
                <a:ea typeface="ＭＳ Ｐゴシック" panose="020B0600070205080204" pitchFamily="50" charset="-128"/>
              </a:endParaRPr>
            </a:p>
          </p:txBody>
        </p:sp>
        <p:cxnSp>
          <p:nvCxnSpPr>
            <p:cNvPr id="11" name="直線矢印コネクタ 10">
              <a:extLst>
                <a:ext uri="{FF2B5EF4-FFF2-40B4-BE49-F238E27FC236}">
                  <a16:creationId xmlns:a16="http://schemas.microsoft.com/office/drawing/2014/main" id="{95E01BB4-12F1-4AF4-AB26-B857B7F6F530}"/>
                </a:ext>
              </a:extLst>
            </p:cNvPr>
            <p:cNvCxnSpPr>
              <a:cxnSpLocks/>
            </p:cNvCxnSpPr>
            <p:nvPr/>
          </p:nvCxnSpPr>
          <p:spPr>
            <a:xfrm flipV="1">
              <a:off x="130874" y="1582269"/>
              <a:ext cx="0" cy="861020"/>
            </a:xfrm>
            <a:prstGeom prst="straightConnector1">
              <a:avLst/>
            </a:prstGeom>
            <a:noFill/>
            <a:ln w="31750" cap="flat" cmpd="sng" algn="ctr">
              <a:solidFill>
                <a:srgbClr val="FF0000"/>
              </a:solidFill>
              <a:prstDash val="solid"/>
              <a:miter lim="800000"/>
              <a:tailEnd type="triangle" w="lg" len="lg"/>
            </a:ln>
            <a:effectLst/>
          </p:spPr>
        </p:cxnSp>
        <p:sp>
          <p:nvSpPr>
            <p:cNvPr id="13" name="テキスト ボックス 12">
              <a:extLst>
                <a:ext uri="{FF2B5EF4-FFF2-40B4-BE49-F238E27FC236}">
                  <a16:creationId xmlns:a16="http://schemas.microsoft.com/office/drawing/2014/main" id="{F9598878-CE16-404D-9A51-A7AA857C0BB6}"/>
                </a:ext>
              </a:extLst>
            </p:cNvPr>
            <p:cNvSpPr txBox="1"/>
            <p:nvPr/>
          </p:nvSpPr>
          <p:spPr>
            <a:xfrm>
              <a:off x="296024" y="1529365"/>
              <a:ext cx="1007625" cy="507831"/>
            </a:xfrm>
            <a:prstGeom prst="rect">
              <a:avLst/>
            </a:prstGeom>
            <a:noFill/>
          </p:spPr>
          <p:txBody>
            <a:bodyPr wrap="square" rtlCol="0">
              <a:spAutoFit/>
            </a:bodyPr>
            <a:lstStyle/>
            <a:p>
              <a:pPr algn="ctr">
                <a:defRPr/>
              </a:pPr>
              <a:r>
                <a:rPr kumimoji="0" lang="en-US" altLang="ja-JP" sz="1350" b="1" kern="0" err="1">
                  <a:solidFill>
                    <a:srgbClr val="FF0000"/>
                  </a:solidFill>
                  <a:latin typeface="Symbol" panose="05050102010706020507" pitchFamily="18" charset="2"/>
                  <a:ea typeface="ＭＳ Ｐゴシック" panose="020B0600070205080204" pitchFamily="50" charset="-128"/>
                </a:rPr>
                <a:t>D</a:t>
              </a:r>
              <a:r>
                <a:rPr kumimoji="0" lang="en-US" altLang="ja-JP" sz="1350" b="1" kern="0" err="1">
                  <a:solidFill>
                    <a:srgbClr val="FF0000"/>
                  </a:solidFill>
                  <a:ea typeface="ＭＳ Ｐゴシック" panose="020B0600070205080204" pitchFamily="50" charset="-128"/>
                </a:rPr>
                <a:t>Turbulent</a:t>
              </a:r>
              <a:endParaRPr kumimoji="0" lang="en-US" altLang="ja-JP" sz="1350" b="1" kern="0">
                <a:solidFill>
                  <a:srgbClr val="FF0000"/>
                </a:solidFill>
                <a:latin typeface="Symbol" panose="05050102010706020507" pitchFamily="18" charset="2"/>
                <a:ea typeface="ＭＳ Ｐゴシック" panose="020B0600070205080204" pitchFamily="50" charset="-128"/>
              </a:endParaRPr>
            </a:p>
            <a:p>
              <a:pPr algn="ctr">
                <a:defRPr/>
              </a:pPr>
              <a:r>
                <a:rPr kumimoji="0" lang="en-US" altLang="ja-JP" sz="1350" b="1" kern="0">
                  <a:solidFill>
                    <a:srgbClr val="FF0000"/>
                  </a:solidFill>
                  <a:ea typeface="ＭＳ Ｐゴシック" panose="020B0600070205080204" pitchFamily="50" charset="-128"/>
                </a:rPr>
                <a:t>transport</a:t>
              </a:r>
              <a:endParaRPr kumimoji="0" lang="ja-JP" altLang="en-US" sz="1350" b="1" kern="0">
                <a:solidFill>
                  <a:srgbClr val="FF0000"/>
                </a:solidFill>
                <a:ea typeface="ＭＳ Ｐゴシック" panose="020B0600070205080204" pitchFamily="50" charset="-128"/>
              </a:endParaRPr>
            </a:p>
          </p:txBody>
        </p:sp>
      </p:grpSp>
      <p:pic>
        <p:nvPicPr>
          <p:cNvPr id="14" name="図 13">
            <a:extLst>
              <a:ext uri="{FF2B5EF4-FFF2-40B4-BE49-F238E27FC236}">
                <a16:creationId xmlns:a16="http://schemas.microsoft.com/office/drawing/2014/main" id="{79CDA145-22C3-48FB-BA1F-74FB1F86381A}"/>
              </a:ext>
            </a:extLst>
          </p:cNvPr>
          <p:cNvPicPr>
            <a:picLocks noChangeAspect="1"/>
          </p:cNvPicPr>
          <p:nvPr/>
        </p:nvPicPr>
        <p:blipFill>
          <a:blip r:embed="rId4"/>
          <a:stretch>
            <a:fillRect/>
          </a:stretch>
        </p:blipFill>
        <p:spPr>
          <a:xfrm>
            <a:off x="5005364" y="1579690"/>
            <a:ext cx="2490874" cy="1497858"/>
          </a:xfrm>
          <a:prstGeom prst="rect">
            <a:avLst/>
          </a:prstGeom>
        </p:spPr>
      </p:pic>
      <p:pic>
        <p:nvPicPr>
          <p:cNvPr id="15" name="図 14">
            <a:extLst>
              <a:ext uri="{FF2B5EF4-FFF2-40B4-BE49-F238E27FC236}">
                <a16:creationId xmlns:a16="http://schemas.microsoft.com/office/drawing/2014/main" id="{3ACC94ED-0759-42E1-93EC-DDA053D9E76B}"/>
              </a:ext>
            </a:extLst>
          </p:cNvPr>
          <p:cNvPicPr>
            <a:picLocks noChangeAspect="1"/>
          </p:cNvPicPr>
          <p:nvPr/>
        </p:nvPicPr>
        <p:blipFill>
          <a:blip r:embed="rId5"/>
          <a:stretch>
            <a:fillRect/>
          </a:stretch>
        </p:blipFill>
        <p:spPr>
          <a:xfrm>
            <a:off x="5000185" y="3106055"/>
            <a:ext cx="2490874" cy="1502024"/>
          </a:xfrm>
          <a:prstGeom prst="rect">
            <a:avLst/>
          </a:prstGeom>
        </p:spPr>
      </p:pic>
      <p:pic>
        <p:nvPicPr>
          <p:cNvPr id="16" name="図 15">
            <a:extLst>
              <a:ext uri="{FF2B5EF4-FFF2-40B4-BE49-F238E27FC236}">
                <a16:creationId xmlns:a16="http://schemas.microsoft.com/office/drawing/2014/main" id="{593F4E61-0EA0-4397-92A9-0F88E92E22B2}"/>
              </a:ext>
            </a:extLst>
          </p:cNvPr>
          <p:cNvPicPr>
            <a:picLocks noChangeAspect="1"/>
          </p:cNvPicPr>
          <p:nvPr/>
        </p:nvPicPr>
        <p:blipFill>
          <a:blip r:embed="rId6"/>
          <a:stretch>
            <a:fillRect/>
          </a:stretch>
        </p:blipFill>
        <p:spPr>
          <a:xfrm>
            <a:off x="1916096" y="3101759"/>
            <a:ext cx="2490874" cy="1504405"/>
          </a:xfrm>
          <a:prstGeom prst="rect">
            <a:avLst/>
          </a:prstGeom>
        </p:spPr>
      </p:pic>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86703F3E-3DB7-4579-A356-B9BD49846F7B}"/>
                  </a:ext>
                </a:extLst>
              </p:cNvPr>
              <p:cNvSpPr txBox="1">
                <a:spLocks/>
              </p:cNvSpPr>
              <p:nvPr/>
            </p:nvSpPr>
            <p:spPr>
              <a:xfrm flipV="1">
                <a:off x="7460250" y="2190585"/>
                <a:ext cx="638804" cy="415498"/>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r>
                        <a:rPr kumimoji="0" lang="ja-JP" altLang="en-US" sz="2700" i="1" kern="0">
                          <a:solidFill>
                            <a:prstClr val="black"/>
                          </a:solidFill>
                          <a:latin typeface="Cambria Math" panose="02040503050406030204" pitchFamily="18" charset="0"/>
                        </a:rPr>
                        <m:t>≈</m:t>
                      </m:r>
                    </m:oMath>
                  </m:oMathPara>
                </a14:m>
                <a:endParaRPr kumimoji="0" lang="ja-JP" altLang="en-US" sz="2700" kern="0">
                  <a:solidFill>
                    <a:prstClr val="black"/>
                  </a:solidFill>
                  <a:latin typeface="Calibri"/>
                  <a:ea typeface="ＭＳ Ｐゴシック" panose="020B0600070205080204" pitchFamily="50" charset="-128"/>
                </a:endParaRPr>
              </a:p>
            </p:txBody>
          </p:sp>
        </mc:Choice>
        <mc:Fallback xmlns="">
          <p:sp>
            <p:nvSpPr>
              <p:cNvPr id="17" name="テキスト ボックス 16">
                <a:extLst>
                  <a:ext uri="{FF2B5EF4-FFF2-40B4-BE49-F238E27FC236}">
                    <a16:creationId xmlns:a16="http://schemas.microsoft.com/office/drawing/2014/main" id="{86703F3E-3DB7-4579-A356-B9BD49846F7B}"/>
                  </a:ext>
                </a:extLst>
              </p:cNvPr>
              <p:cNvSpPr txBox="1">
                <a:spLocks noRot="1" noChangeAspect="1" noMove="1" noResize="1" noEditPoints="1" noAdjustHandles="1" noChangeArrowheads="1" noChangeShapeType="1" noTextEdit="1"/>
              </p:cNvSpPr>
              <p:nvPr/>
            </p:nvSpPr>
            <p:spPr>
              <a:xfrm flipV="1">
                <a:off x="7460250" y="2190585"/>
                <a:ext cx="638804" cy="4154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E02C9E3A-99F0-40CF-A973-9DB7246EAF9D}"/>
                  </a:ext>
                </a:extLst>
              </p:cNvPr>
              <p:cNvSpPr txBox="1"/>
              <p:nvPr/>
            </p:nvSpPr>
            <p:spPr>
              <a:xfrm flipV="1">
                <a:off x="4411757" y="3718154"/>
                <a:ext cx="425869" cy="369332"/>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r>
                        <a:rPr kumimoji="0" lang="en-US" altLang="ja-JP" sz="2400" i="1" kern="0">
                          <a:solidFill>
                            <a:prstClr val="black"/>
                          </a:solidFill>
                          <a:latin typeface="Cambria Math" panose="02040503050406030204" pitchFamily="18" charset="0"/>
                          <a:ea typeface="Cambria Math" panose="02040503050406030204" pitchFamily="18" charset="0"/>
                        </a:rPr>
                        <m:t>+</m:t>
                      </m:r>
                    </m:oMath>
                  </m:oMathPara>
                </a14:m>
                <a:endParaRPr kumimoji="0" lang="ja-JP" altLang="en-US" sz="2400" kern="0">
                  <a:solidFill>
                    <a:prstClr val="black"/>
                  </a:solidFill>
                  <a:latin typeface="Calibri"/>
                  <a:ea typeface="ＭＳ Ｐゴシック" panose="020B0600070205080204" pitchFamily="50" charset="-128"/>
                </a:endParaRPr>
              </a:p>
            </p:txBody>
          </p:sp>
        </mc:Choice>
        <mc:Fallback xmlns="">
          <p:sp>
            <p:nvSpPr>
              <p:cNvPr id="18" name="テキスト ボックス 17">
                <a:extLst>
                  <a:ext uri="{FF2B5EF4-FFF2-40B4-BE49-F238E27FC236}">
                    <a16:creationId xmlns:a16="http://schemas.microsoft.com/office/drawing/2014/main" id="{E02C9E3A-99F0-40CF-A973-9DB7246EAF9D}"/>
                  </a:ext>
                </a:extLst>
              </p:cNvPr>
              <p:cNvSpPr txBox="1">
                <a:spLocks noRot="1" noChangeAspect="1" noMove="1" noResize="1" noEditPoints="1" noAdjustHandles="1" noChangeArrowheads="1" noChangeShapeType="1" noTextEdit="1"/>
              </p:cNvSpPr>
              <p:nvPr/>
            </p:nvSpPr>
            <p:spPr>
              <a:xfrm flipV="1">
                <a:off x="4411757" y="3718154"/>
                <a:ext cx="425869" cy="369332"/>
              </a:xfrm>
              <a:prstGeom prst="rect">
                <a:avLst/>
              </a:prstGeom>
              <a:blipFill>
                <a:blip r:embed="rId8"/>
                <a:stretch>
                  <a:fillRect t="-4918"/>
                </a:stretch>
              </a:blipFill>
            </p:spPr>
            <p:txBody>
              <a:bodyPr/>
              <a:lstStyle/>
              <a:p>
                <a:r>
                  <a:rPr lang="en-US">
                    <a:noFill/>
                  </a:rPr>
                  <a:t> </a:t>
                </a:r>
              </a:p>
            </p:txBody>
          </p:sp>
        </mc:Fallback>
      </mc:AlternateContent>
      <p:sp>
        <p:nvSpPr>
          <p:cNvPr id="19" name="テキスト ボックス 18">
            <a:extLst>
              <a:ext uri="{FF2B5EF4-FFF2-40B4-BE49-F238E27FC236}">
                <a16:creationId xmlns:a16="http://schemas.microsoft.com/office/drawing/2014/main" id="{21F725A0-982B-4C1E-ADDB-A7D46ACA04DD}"/>
              </a:ext>
            </a:extLst>
          </p:cNvPr>
          <p:cNvSpPr txBox="1"/>
          <p:nvPr/>
        </p:nvSpPr>
        <p:spPr>
          <a:xfrm>
            <a:off x="5193720" y="1257283"/>
            <a:ext cx="1909646" cy="307777"/>
          </a:xfrm>
          <a:prstGeom prst="rect">
            <a:avLst/>
          </a:prstGeom>
          <a:noFill/>
        </p:spPr>
        <p:txBody>
          <a:bodyPr wrap="square" lIns="91440" tIns="45720" rIns="91440" bIns="45720" rtlCol="0" anchor="t">
            <a:spAutoFit/>
          </a:bodyPr>
          <a:lstStyle/>
          <a:p>
            <a:pPr algn="ctr" defTabSz="342900">
              <a:defRPr/>
            </a:pPr>
            <a:r>
              <a:rPr lang="en-US" altLang="ja-JP" sz="1400" b="1">
                <a:latin typeface="ＭＳ Ｐゴシック"/>
                <a:ea typeface="ＭＳ Ｐゴシック"/>
                <a:cs typeface="Arial"/>
              </a:rPr>
              <a:t>Low</a:t>
            </a:r>
            <a:r>
              <a:rPr lang="ja-JP" altLang="en-US" sz="1400" b="1">
                <a:latin typeface="ＭＳ Ｐゴシック"/>
                <a:ea typeface="ＭＳ Ｐゴシック"/>
                <a:cs typeface="Arial"/>
              </a:rPr>
              <a:t> </a:t>
            </a:r>
            <a:r>
              <a:rPr lang="en-US" altLang="ja-JP" sz="1400" b="1">
                <a:latin typeface="ＭＳ Ｐゴシック"/>
                <a:ea typeface="ＭＳ Ｐゴシック"/>
                <a:cs typeface="Arial"/>
              </a:rPr>
              <a:t>cloud</a:t>
            </a:r>
            <a:r>
              <a:rPr lang="ja-JP" altLang="en-US" sz="1400" b="1">
                <a:latin typeface="ＭＳ Ｐゴシック"/>
                <a:ea typeface="ＭＳ Ｐゴシック"/>
                <a:cs typeface="Arial"/>
              </a:rPr>
              <a:t> </a:t>
            </a:r>
            <a:r>
              <a:rPr lang="en-US" altLang="ja-JP" sz="1400" b="1">
                <a:latin typeface="ＭＳ Ｐゴシック"/>
                <a:ea typeface="ＭＳ Ｐゴシック"/>
                <a:cs typeface="Arial"/>
              </a:rPr>
              <a:t>feedback</a:t>
            </a:r>
            <a:endParaRPr lang="ja-JP" altLang="en-US" sz="1400" b="1">
              <a:latin typeface="ＭＳ Ｐゴシック"/>
              <a:ea typeface="ＭＳ Ｐゴシック"/>
              <a:cs typeface="Arial"/>
            </a:endParaRPr>
          </a:p>
        </p:txBody>
      </p:sp>
      <p:sp>
        <p:nvSpPr>
          <p:cNvPr id="20" name="テキスト ボックス 19">
            <a:extLst>
              <a:ext uri="{FF2B5EF4-FFF2-40B4-BE49-F238E27FC236}">
                <a16:creationId xmlns:a16="http://schemas.microsoft.com/office/drawing/2014/main" id="{92446828-9164-40CE-BD79-0F60F54CBFC6}"/>
              </a:ext>
            </a:extLst>
          </p:cNvPr>
          <p:cNvSpPr txBox="1"/>
          <p:nvPr/>
        </p:nvSpPr>
        <p:spPr>
          <a:xfrm>
            <a:off x="1236684" y="4535166"/>
            <a:ext cx="3734484" cy="646331"/>
          </a:xfrm>
          <a:prstGeom prst="rect">
            <a:avLst/>
          </a:prstGeom>
          <a:noFill/>
        </p:spPr>
        <p:txBody>
          <a:bodyPr wrap="square" lIns="91440" tIns="45720" rIns="91440" bIns="45720" rtlCol="0" anchor="t">
            <a:spAutoFit/>
          </a:bodyPr>
          <a:lstStyle/>
          <a:p>
            <a:pPr algn="ctr" defTabSz="342900">
              <a:defRPr/>
            </a:pPr>
            <a:r>
              <a:rPr lang="en-US" altLang="ja-JP" sz="1200" b="1">
                <a:solidFill>
                  <a:prstClr val="black"/>
                </a:solidFill>
                <a:latin typeface="ＭＳ Ｐゴシック" panose="020B0600070205080204" pitchFamily="50" charset="-128"/>
                <a:ea typeface="ＭＳ Ｐゴシック" panose="020B0600070205080204" pitchFamily="50" charset="-128"/>
                <a:cs typeface="Arial" panose="020B0604020202020204" pitchFamily="34" charset="0"/>
              </a:rPr>
              <a:t>Radiative component </a:t>
            </a:r>
            <a:r>
              <a:rPr lang="en-US" altLang="ja-JP" sz="1200" b="1">
                <a:latin typeface="ＭＳ Ｐゴシック"/>
                <a:ea typeface="ＭＳ Ｐゴシック"/>
                <a:cs typeface="Arial"/>
              </a:rPr>
              <a:t>induced by</a:t>
            </a:r>
          </a:p>
          <a:p>
            <a:pPr algn="ctr" defTabSz="342900">
              <a:defRPr/>
            </a:pPr>
            <a:r>
              <a:rPr lang="en-US" altLang="ja-JP" sz="1200" b="1">
                <a:latin typeface="ＭＳ Ｐゴシック"/>
                <a:ea typeface="ＭＳ Ｐゴシック"/>
                <a:cs typeface="Arial"/>
              </a:rPr>
              <a:t> </a:t>
            </a:r>
            <a:r>
              <a:rPr lang="ja-JP" altLang="en-US" sz="1200" b="1">
                <a:latin typeface="ＭＳ Ｐゴシック"/>
                <a:ea typeface="ＭＳ Ｐゴシック"/>
                <a:cs typeface="Arial"/>
              </a:rPr>
              <a:t>△</a:t>
            </a:r>
            <a:r>
              <a:rPr lang="en-GB" altLang="ja-JP" sz="1200" b="1">
                <a:latin typeface="ＭＳ Ｐゴシック"/>
                <a:ea typeface="ＭＳ Ｐゴシック"/>
                <a:cs typeface="Arial"/>
              </a:rPr>
              <a:t>Surface </a:t>
            </a:r>
            <a:r>
              <a:rPr lang="en-US" altLang="ja-JP" sz="1200" b="1">
                <a:latin typeface="ＭＳ Ｐゴシック"/>
                <a:ea typeface="ＭＳ Ｐゴシック"/>
                <a:cs typeface="Arial"/>
              </a:rPr>
              <a:t>LW Flux </a:t>
            </a:r>
          </a:p>
          <a:p>
            <a:pPr algn="ctr" defTabSz="342900">
              <a:defRPr/>
            </a:pPr>
            <a:r>
              <a:rPr lang="en-US" altLang="ja-JP" sz="1200" b="1">
                <a:latin typeface="ＭＳ Ｐゴシック"/>
                <a:ea typeface="ＭＳ Ｐゴシック"/>
                <a:cs typeface="Arial"/>
              </a:rPr>
              <a:t>dependence on (</a:t>
            </a:r>
            <a:r>
              <a:rPr lang="ja-JP" altLang="en-US" sz="1200" b="1">
                <a:ea typeface="+mn-lt"/>
                <a:cs typeface="+mn-lt"/>
              </a:rPr>
              <a:t>△</a:t>
            </a:r>
            <a:r>
              <a:rPr lang="en-US" altLang="ja-JP" sz="1200" b="1">
                <a:latin typeface="ＭＳ Ｐゴシック"/>
                <a:ea typeface="ＭＳ Ｐゴシック"/>
                <a:cs typeface="Arial"/>
              </a:rPr>
              <a:t>SST)</a:t>
            </a:r>
            <a:endParaRPr lang="ja-JP" altLang="en-US" sz="1200" b="1">
              <a:latin typeface="ＭＳ Ｐゴシック"/>
              <a:ea typeface="ＭＳ Ｐゴシック"/>
              <a:cs typeface="Arial"/>
            </a:endParaRPr>
          </a:p>
        </p:txBody>
      </p:sp>
      <p:sp>
        <p:nvSpPr>
          <p:cNvPr id="21" name="テキスト ボックス 20">
            <a:extLst>
              <a:ext uri="{FF2B5EF4-FFF2-40B4-BE49-F238E27FC236}">
                <a16:creationId xmlns:a16="http://schemas.microsoft.com/office/drawing/2014/main" id="{AA874779-F859-42F5-BBAA-C25BFAFF1B0C}"/>
              </a:ext>
            </a:extLst>
          </p:cNvPr>
          <p:cNvSpPr txBox="1"/>
          <p:nvPr/>
        </p:nvSpPr>
        <p:spPr>
          <a:xfrm>
            <a:off x="4192125" y="4537292"/>
            <a:ext cx="4137754" cy="646331"/>
          </a:xfrm>
          <a:prstGeom prst="rect">
            <a:avLst/>
          </a:prstGeom>
          <a:noFill/>
        </p:spPr>
        <p:txBody>
          <a:bodyPr wrap="square" lIns="91440" tIns="45720" rIns="91440" bIns="45720" rtlCol="0" anchor="t">
            <a:spAutoFit/>
          </a:bodyPr>
          <a:lstStyle/>
          <a:p>
            <a:pPr algn="ctr" defTabSz="342900">
              <a:defRPr/>
            </a:pPr>
            <a:r>
              <a:rPr lang="en-US" altLang="ja-JP" sz="1200" b="1">
                <a:latin typeface="ＭＳ Ｐゴシック"/>
                <a:ea typeface="ＭＳ Ｐゴシック"/>
                <a:cs typeface="Arial"/>
              </a:rPr>
              <a:t>Turbulent component induced by</a:t>
            </a:r>
          </a:p>
          <a:p>
            <a:pPr algn="ctr" defTabSz="342900">
              <a:defRPr/>
            </a:pPr>
            <a:r>
              <a:rPr lang="ja-JP" altLang="en-US" sz="1200" b="1">
                <a:latin typeface="ＭＳ Ｐゴシック"/>
                <a:ea typeface="ＭＳ Ｐゴシック"/>
                <a:cs typeface="Arial"/>
              </a:rPr>
              <a:t>△</a:t>
            </a:r>
            <a:r>
              <a:rPr lang="en-GB" altLang="ja-JP" sz="1200" b="1">
                <a:latin typeface="ＭＳ Ｐゴシック"/>
                <a:ea typeface="ＭＳ Ｐゴシック"/>
                <a:cs typeface="Arial"/>
              </a:rPr>
              <a:t>S</a:t>
            </a:r>
            <a:r>
              <a:rPr lang="ja-JP" altLang="en-US" sz="1200" b="1">
                <a:latin typeface="ＭＳ Ｐゴシック"/>
                <a:ea typeface="ＭＳ Ｐゴシック"/>
                <a:cs typeface="Arial"/>
              </a:rPr>
              <a:t>urface L</a:t>
            </a:r>
            <a:r>
              <a:rPr lang="en-GB" altLang="ja-JP" sz="1200" b="1" err="1">
                <a:latin typeface="ＭＳ Ｐゴシック"/>
                <a:ea typeface="ＭＳ Ｐゴシック"/>
                <a:cs typeface="Arial"/>
              </a:rPr>
              <a:t>atent</a:t>
            </a:r>
            <a:r>
              <a:rPr lang="ja-JP" altLang="en-US" sz="1200" b="1">
                <a:latin typeface="ＭＳ Ｐゴシック"/>
                <a:ea typeface="ＭＳ Ｐゴシック"/>
                <a:cs typeface="Arial"/>
              </a:rPr>
              <a:t> &amp; S</a:t>
            </a:r>
            <a:r>
              <a:rPr lang="en-GB" altLang="ja-JP" sz="1200" b="1" err="1">
                <a:latin typeface="ＭＳ Ｐゴシック"/>
                <a:ea typeface="ＭＳ Ｐゴシック"/>
                <a:cs typeface="Arial"/>
              </a:rPr>
              <a:t>ensible</a:t>
            </a:r>
            <a:r>
              <a:rPr lang="en-GB" altLang="ja-JP" sz="1200" b="1">
                <a:latin typeface="ＭＳ Ｐゴシック"/>
                <a:ea typeface="ＭＳ Ｐゴシック"/>
                <a:cs typeface="Arial"/>
              </a:rPr>
              <a:t> Fluxes</a:t>
            </a:r>
            <a:r>
              <a:rPr lang="ja-JP" altLang="en-US" sz="1200" b="1">
                <a:latin typeface="ＭＳ Ｐゴシック"/>
                <a:ea typeface="ＭＳ Ｐゴシック"/>
                <a:cs typeface="Arial"/>
              </a:rPr>
              <a:t> </a:t>
            </a:r>
            <a:endParaRPr lang="en-GB" altLang="ja-JP" sz="1200" b="1">
              <a:latin typeface="ＭＳ Ｐゴシック"/>
              <a:ea typeface="ＭＳ Ｐゴシック"/>
              <a:cs typeface="Arial"/>
            </a:endParaRPr>
          </a:p>
          <a:p>
            <a:pPr algn="ctr" defTabSz="342900">
              <a:defRPr/>
            </a:pPr>
            <a:r>
              <a:rPr lang="en-GB" altLang="ja-JP" sz="1200" b="1">
                <a:latin typeface="ＭＳ Ｐゴシック"/>
                <a:ea typeface="ＭＳ Ｐゴシック"/>
                <a:cs typeface="Arial"/>
              </a:rPr>
              <a:t>dependence on </a:t>
            </a:r>
            <a:r>
              <a:rPr lang="ja-JP" altLang="en-US" sz="1200" b="1">
                <a:latin typeface="ＭＳ Ｐゴシック"/>
                <a:ea typeface="ＭＳ Ｐゴシック"/>
                <a:cs typeface="Arial"/>
              </a:rPr>
              <a:t>(</a:t>
            </a:r>
            <a:r>
              <a:rPr lang="ja-JP" sz="1200" b="1">
                <a:ea typeface="+mn-lt"/>
                <a:cs typeface="+mn-lt"/>
              </a:rPr>
              <a:t>△</a:t>
            </a:r>
            <a:r>
              <a:rPr lang="ja-JP" altLang="en-US" sz="1200" b="1">
                <a:latin typeface="ＭＳ Ｐゴシック"/>
                <a:ea typeface="ＭＳ Ｐゴシック"/>
                <a:cs typeface="Arial"/>
              </a:rPr>
              <a:t>SST) </a:t>
            </a:r>
            <a:endParaRPr lang="en-US" altLang="ja-JP" sz="1200" b="1">
              <a:latin typeface="ＭＳ Ｐゴシック"/>
              <a:ea typeface="ＭＳ Ｐゴシック"/>
              <a:cs typeface="Arial"/>
            </a:endParaRPr>
          </a:p>
        </p:txBody>
      </p:sp>
      <p:pic>
        <p:nvPicPr>
          <p:cNvPr id="22" name="図 21">
            <a:extLst>
              <a:ext uri="{FF2B5EF4-FFF2-40B4-BE49-F238E27FC236}">
                <a16:creationId xmlns:a16="http://schemas.microsoft.com/office/drawing/2014/main" id="{3DB9E706-4836-4074-B29C-E0649A745C0A}"/>
              </a:ext>
            </a:extLst>
          </p:cNvPr>
          <p:cNvPicPr>
            <a:picLocks noChangeAspect="1"/>
          </p:cNvPicPr>
          <p:nvPr/>
        </p:nvPicPr>
        <p:blipFill>
          <a:blip r:embed="rId9"/>
          <a:stretch>
            <a:fillRect/>
          </a:stretch>
        </p:blipFill>
        <p:spPr>
          <a:xfrm rot="16200000">
            <a:off x="7747963" y="3103383"/>
            <a:ext cx="1222644" cy="73727"/>
          </a:xfrm>
          <a:prstGeom prst="rect">
            <a:avLst/>
          </a:prstGeom>
        </p:spPr>
      </p:pic>
      <p:sp>
        <p:nvSpPr>
          <p:cNvPr id="24" name="テキスト ボックス 23">
            <a:extLst>
              <a:ext uri="{FF2B5EF4-FFF2-40B4-BE49-F238E27FC236}">
                <a16:creationId xmlns:a16="http://schemas.microsoft.com/office/drawing/2014/main" id="{72698FE4-1F14-4D5F-8B53-72E72F3E1A77}"/>
              </a:ext>
            </a:extLst>
          </p:cNvPr>
          <p:cNvSpPr txBox="1"/>
          <p:nvPr/>
        </p:nvSpPr>
        <p:spPr>
          <a:xfrm>
            <a:off x="8416802" y="2522749"/>
            <a:ext cx="357708" cy="213585"/>
          </a:xfrm>
          <a:prstGeom prst="rect">
            <a:avLst/>
          </a:prstGeom>
          <a:noFill/>
        </p:spPr>
        <p:txBody>
          <a:bodyPr wrap="square" rtlCol="0">
            <a:spAutoFit/>
          </a:bodyPr>
          <a:lstStyle/>
          <a:p>
            <a:pPr defTabSz="342900">
              <a:defRPr/>
            </a:pPr>
            <a:r>
              <a:rPr lang="en-US" altLang="ja-JP" sz="788">
                <a:solidFill>
                  <a:prstClr val="black"/>
                </a:solidFill>
                <a:latin typeface="Arial" panose="020B0604020202020204" pitchFamily="34" charset="0"/>
                <a:ea typeface="ＭＳ Ｐゴシック" panose="020B0600070205080204" pitchFamily="50" charset="-128"/>
                <a:cs typeface="Arial" panose="020B0604020202020204" pitchFamily="34" charset="0"/>
              </a:rPr>
              <a:t>16</a:t>
            </a:r>
            <a:endParaRPr lang="ja-JP" altLang="en-US" sz="788">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26">
            <a:extLst>
              <a:ext uri="{FF2B5EF4-FFF2-40B4-BE49-F238E27FC236}">
                <a16:creationId xmlns:a16="http://schemas.microsoft.com/office/drawing/2014/main" id="{64D91332-61E7-46D4-83ED-DF78C04F4220}"/>
              </a:ext>
            </a:extLst>
          </p:cNvPr>
          <p:cNvSpPr txBox="1"/>
          <p:nvPr/>
        </p:nvSpPr>
        <p:spPr>
          <a:xfrm>
            <a:off x="8634312" y="2517895"/>
            <a:ext cx="549452" cy="213585"/>
          </a:xfrm>
          <a:prstGeom prst="rect">
            <a:avLst/>
          </a:prstGeom>
          <a:noFill/>
        </p:spPr>
        <p:txBody>
          <a:bodyPr wrap="square" rtlCol="0">
            <a:spAutoFit/>
          </a:bodyPr>
          <a:lstStyle/>
          <a:p>
            <a:pPr defTabSz="342900">
              <a:defRPr/>
            </a:pPr>
            <a:r>
              <a:rPr lang="en-US" altLang="ja-JP" sz="788">
                <a:solidFill>
                  <a:prstClr val="black"/>
                </a:solidFill>
                <a:latin typeface="Arial" panose="020B0604020202020204" pitchFamily="34" charset="0"/>
                <a:ea typeface="ＭＳ Ｐゴシック" panose="020B0600070205080204" pitchFamily="50" charset="-128"/>
                <a:cs typeface="Arial" panose="020B0604020202020204" pitchFamily="34" charset="0"/>
              </a:rPr>
              <a:t>[W/m</a:t>
            </a:r>
            <a:r>
              <a:rPr lang="en-US" altLang="ja-JP" sz="788" baseline="30000">
                <a:solidFill>
                  <a:prstClr val="black"/>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788">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788">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矢印: 上 30">
            <a:extLst>
              <a:ext uri="{FF2B5EF4-FFF2-40B4-BE49-F238E27FC236}">
                <a16:creationId xmlns:a16="http://schemas.microsoft.com/office/drawing/2014/main" id="{FFB73DB6-3F6F-434D-B2AF-0A6664709934}"/>
              </a:ext>
            </a:extLst>
          </p:cNvPr>
          <p:cNvSpPr/>
          <p:nvPr/>
        </p:nvSpPr>
        <p:spPr>
          <a:xfrm>
            <a:off x="8285418" y="2309866"/>
            <a:ext cx="132937" cy="155576"/>
          </a:xfrm>
          <a:prstGeom prst="upArrow">
            <a:avLst/>
          </a:prstGeom>
          <a:solidFill>
            <a:sysClr val="windowText" lastClr="000000"/>
          </a:solidFill>
          <a:ln w="12700" cap="flat" cmpd="sng" algn="ctr">
            <a:noFill/>
            <a:prstDash val="solid"/>
            <a:miter lim="800000"/>
          </a:ln>
          <a:effectLst/>
        </p:spPr>
        <p:txBody>
          <a:bodyPr rtlCol="0" anchor="ctr"/>
          <a:lstStyle/>
          <a:p>
            <a:pPr algn="ctr">
              <a:defRPr/>
            </a:pPr>
            <a:endParaRPr kumimoji="0" lang="ja-JP" altLang="en-US" sz="1350" kern="0">
              <a:solidFill>
                <a:prstClr val="white"/>
              </a:solidFill>
              <a:latin typeface="游ゴシック" panose="020F0502020204030204"/>
              <a:ea typeface="游ゴシック" panose="020B0400000000000000" pitchFamily="50" charset="-128"/>
            </a:endParaRPr>
          </a:p>
        </p:txBody>
      </p:sp>
      <p:sp>
        <p:nvSpPr>
          <p:cNvPr id="32" name="矢印: 上 31">
            <a:extLst>
              <a:ext uri="{FF2B5EF4-FFF2-40B4-BE49-F238E27FC236}">
                <a16:creationId xmlns:a16="http://schemas.microsoft.com/office/drawing/2014/main" id="{907797D5-C7F6-4496-9119-C76CD23C8AD1}"/>
              </a:ext>
            </a:extLst>
          </p:cNvPr>
          <p:cNvSpPr/>
          <p:nvPr/>
        </p:nvSpPr>
        <p:spPr>
          <a:xfrm rot="10800000">
            <a:off x="8282152" y="3782136"/>
            <a:ext cx="132937" cy="155576"/>
          </a:xfrm>
          <a:prstGeom prst="upArrow">
            <a:avLst/>
          </a:prstGeom>
          <a:solidFill>
            <a:sysClr val="windowText" lastClr="000000"/>
          </a:solidFill>
          <a:ln w="12700" cap="flat" cmpd="sng" algn="ctr">
            <a:noFill/>
            <a:prstDash val="solid"/>
            <a:miter lim="800000"/>
          </a:ln>
          <a:effectLst/>
        </p:spPr>
        <p:txBody>
          <a:bodyPr rtlCol="0" anchor="ctr"/>
          <a:lstStyle/>
          <a:p>
            <a:pPr algn="ctr">
              <a:defRPr/>
            </a:pPr>
            <a:endParaRPr kumimoji="0" lang="ja-JP" altLang="en-US" sz="1350" kern="0">
              <a:solidFill>
                <a:prstClr val="white"/>
              </a:solidFill>
              <a:latin typeface="游ゴシック" panose="020F0502020204030204"/>
              <a:ea typeface="游ゴシック" panose="020B0400000000000000" pitchFamily="50" charset="-128"/>
            </a:endParaRPr>
          </a:p>
        </p:txBody>
      </p:sp>
      <p:sp>
        <p:nvSpPr>
          <p:cNvPr id="33" name="吹き出し: 角を丸めた四角形 32">
            <a:extLst>
              <a:ext uri="{FF2B5EF4-FFF2-40B4-BE49-F238E27FC236}">
                <a16:creationId xmlns:a16="http://schemas.microsoft.com/office/drawing/2014/main" id="{B4FC0F01-B270-4D34-A4C6-CDB09A72A7F1}"/>
              </a:ext>
            </a:extLst>
          </p:cNvPr>
          <p:cNvSpPr/>
          <p:nvPr/>
        </p:nvSpPr>
        <p:spPr>
          <a:xfrm>
            <a:off x="1949745" y="1578192"/>
            <a:ext cx="2412638" cy="1434452"/>
          </a:xfrm>
          <a:prstGeom prst="wedgeRoundRectCallout">
            <a:avLst>
              <a:gd name="adj1" fmla="val 21347"/>
              <a:gd name="adj2" fmla="val -72903"/>
              <a:gd name="adj3" fmla="val 16667"/>
            </a:avLst>
          </a:prstGeom>
          <a:noFill/>
          <a:ln w="2540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latin typeface="游ゴシック" panose="020F0502020204030204"/>
              <a:ea typeface="游ゴシック" panose="020B0400000000000000" pitchFamily="50" charset="-128"/>
            </a:endParaRPr>
          </a:p>
        </p:txBody>
      </p:sp>
      <p:sp>
        <p:nvSpPr>
          <p:cNvPr id="10" name="フリーフォーム 42">
            <a:extLst>
              <a:ext uri="{FF2B5EF4-FFF2-40B4-BE49-F238E27FC236}">
                <a16:creationId xmlns:a16="http://schemas.microsoft.com/office/drawing/2014/main" id="{E53EC5EE-C26A-4EBC-B7C7-7E7EFCB1AB56}"/>
              </a:ext>
            </a:extLst>
          </p:cNvPr>
          <p:cNvSpPr/>
          <p:nvPr/>
        </p:nvSpPr>
        <p:spPr>
          <a:xfrm>
            <a:off x="3660215" y="2419508"/>
            <a:ext cx="152097" cy="311126"/>
          </a:xfrm>
          <a:custGeom>
            <a:avLst/>
            <a:gdLst>
              <a:gd name="connsiteX0" fmla="*/ 117603 w 231905"/>
              <a:gd name="connsiteY0" fmla="*/ 285750 h 285750"/>
              <a:gd name="connsiteX1" fmla="*/ 3303 w 231905"/>
              <a:gd name="connsiteY1" fmla="*/ 247650 h 285750"/>
              <a:gd name="connsiteX2" fmla="*/ 231903 w 231905"/>
              <a:gd name="connsiteY2" fmla="*/ 214313 h 285750"/>
              <a:gd name="connsiteX3" fmla="*/ 8066 w 231905"/>
              <a:gd name="connsiteY3" fmla="*/ 176213 h 285750"/>
              <a:gd name="connsiteX4" fmla="*/ 131891 w 231905"/>
              <a:gd name="connsiteY4" fmla="*/ 133350 h 285750"/>
              <a:gd name="connsiteX5" fmla="*/ 146178 w 231905"/>
              <a:gd name="connsiteY5"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905" h="285750">
                <a:moveTo>
                  <a:pt x="117603" y="285750"/>
                </a:moveTo>
                <a:cubicBezTo>
                  <a:pt x="50928" y="272653"/>
                  <a:pt x="-15747" y="259556"/>
                  <a:pt x="3303" y="247650"/>
                </a:cubicBezTo>
                <a:cubicBezTo>
                  <a:pt x="22353" y="235744"/>
                  <a:pt x="231109" y="226219"/>
                  <a:pt x="231903" y="214313"/>
                </a:cubicBezTo>
                <a:cubicBezTo>
                  <a:pt x="232697" y="202407"/>
                  <a:pt x="24735" y="189707"/>
                  <a:pt x="8066" y="176213"/>
                </a:cubicBezTo>
                <a:cubicBezTo>
                  <a:pt x="-8603" y="162719"/>
                  <a:pt x="108872" y="162719"/>
                  <a:pt x="131891" y="133350"/>
                </a:cubicBezTo>
                <a:cubicBezTo>
                  <a:pt x="154910" y="103981"/>
                  <a:pt x="150544" y="51990"/>
                  <a:pt x="146178" y="0"/>
                </a:cubicBezTo>
              </a:path>
            </a:pathLst>
          </a:custGeom>
          <a:noFill/>
          <a:ln w="31750" cap="flat" cmpd="sng" algn="ctr">
            <a:solidFill>
              <a:srgbClr val="FF0000"/>
            </a:solidFill>
            <a:prstDash val="solid"/>
            <a:miter lim="800000"/>
            <a:headEnd w="med" len="med"/>
            <a:tailEnd type="triangle" w="lg" len="lg"/>
          </a:ln>
          <a:effectLst/>
        </p:spPr>
        <p:txBody>
          <a:bodyPr rtlCol="0" anchor="ctr"/>
          <a:lstStyle/>
          <a:p>
            <a:pPr algn="ctr">
              <a:defRPr/>
            </a:pPr>
            <a:endParaRPr kumimoji="0" lang="ja-JP" altLang="en-US" sz="1350" kern="0">
              <a:solidFill>
                <a:prstClr val="white"/>
              </a:solidFill>
              <a:latin typeface="Calibri"/>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F8CA801E-E720-4E0B-831D-0E4B0351CA79}"/>
              </a:ext>
            </a:extLst>
          </p:cNvPr>
          <p:cNvSpPr txBox="1"/>
          <p:nvPr/>
        </p:nvSpPr>
        <p:spPr>
          <a:xfrm>
            <a:off x="2826397" y="1654202"/>
            <a:ext cx="606817" cy="300082"/>
          </a:xfrm>
          <a:prstGeom prst="rect">
            <a:avLst/>
          </a:prstGeom>
          <a:noFill/>
        </p:spPr>
        <p:txBody>
          <a:bodyPr wrap="square" rtlCol="0">
            <a:spAutoFit/>
          </a:bodyPr>
          <a:lstStyle/>
          <a:p>
            <a:pPr>
              <a:defRPr/>
            </a:pPr>
            <a:r>
              <a:rPr kumimoji="0" lang="en-US" altLang="ja-JP" sz="1350" b="1" kern="0">
                <a:solidFill>
                  <a:srgbClr val="FF0000"/>
                </a:solidFill>
                <a:latin typeface="Symbol" panose="05050102010706020507" pitchFamily="18" charset="2"/>
                <a:ea typeface="ＭＳ Ｐゴシック" panose="020B0600070205080204" pitchFamily="50" charset="-128"/>
              </a:rPr>
              <a:t>D</a:t>
            </a:r>
            <a:r>
              <a:rPr kumimoji="0" lang="en-US" altLang="ja-JP" sz="1050" b="1" kern="0">
                <a:solidFill>
                  <a:srgbClr val="FF0000"/>
                </a:solidFill>
                <a:latin typeface="Calibri"/>
                <a:ea typeface="ＭＳ Ｐゴシック" panose="020B0600070205080204" pitchFamily="50" charset="-128"/>
              </a:rPr>
              <a:t>LW</a:t>
            </a:r>
            <a:endParaRPr kumimoji="0" lang="ja-JP" altLang="en-US" sz="1350" b="1" kern="0">
              <a:solidFill>
                <a:srgbClr val="FF0000"/>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21D7E1FA-B87F-4874-A22A-75EFF5EF1D37}"/>
              </a:ext>
            </a:extLst>
          </p:cNvPr>
          <p:cNvSpPr txBox="1"/>
          <p:nvPr/>
        </p:nvSpPr>
        <p:spPr>
          <a:xfrm>
            <a:off x="2140767" y="1802642"/>
            <a:ext cx="1010877" cy="253916"/>
          </a:xfrm>
          <a:prstGeom prst="rect">
            <a:avLst/>
          </a:prstGeom>
          <a:noFill/>
        </p:spPr>
        <p:txBody>
          <a:bodyPr wrap="square" rtlCol="0">
            <a:spAutoFit/>
          </a:bodyPr>
          <a:lstStyle/>
          <a:p>
            <a:pPr>
              <a:defRPr/>
            </a:pPr>
            <a:r>
              <a:rPr kumimoji="0" lang="en-US" altLang="ja-JP" sz="1050" kern="0">
                <a:solidFill>
                  <a:prstClr val="black"/>
                </a:solidFill>
                <a:latin typeface="Calibri"/>
                <a:ea typeface="ＭＳ Ｐゴシック" panose="020B0600070205080204" pitchFamily="50" charset="-128"/>
              </a:rPr>
              <a:t>Atmosphere</a:t>
            </a:r>
            <a:endParaRPr kumimoji="0" lang="ja-JP" altLang="en-US" sz="1350" kern="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74299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Chart&#10;&#10;Description automatically generated">
            <a:extLst>
              <a:ext uri="{FF2B5EF4-FFF2-40B4-BE49-F238E27FC236}">
                <a16:creationId xmlns:a16="http://schemas.microsoft.com/office/drawing/2014/main" id="{8AEB8867-0FA2-40D1-B5A1-8827B4980224}"/>
              </a:ext>
            </a:extLst>
          </p:cNvPr>
          <p:cNvPicPr>
            <a:picLocks noChangeAspect="1" noChangeArrowheads="1"/>
          </p:cNvPicPr>
          <p:nvPr/>
        </p:nvPicPr>
        <p:blipFill>
          <a:blip r:embed="rId2"/>
          <a:srcRect/>
          <a:stretch>
            <a:fillRect/>
          </a:stretch>
        </p:blipFill>
        <p:spPr bwMode="auto">
          <a:xfrm>
            <a:off x="1600727" y="1247775"/>
            <a:ext cx="3375409" cy="26479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art&#10;&#10;Description automatically generated">
            <a:extLst>
              <a:ext uri="{FF2B5EF4-FFF2-40B4-BE49-F238E27FC236}">
                <a16:creationId xmlns:a16="http://schemas.microsoft.com/office/drawing/2014/main" id="{4C027ADF-260A-46D0-9A4C-7315CE8EDC41}"/>
              </a:ext>
            </a:extLst>
          </p:cNvPr>
          <p:cNvPicPr>
            <a:picLocks noChangeAspect="1" noChangeArrowheads="1"/>
          </p:cNvPicPr>
          <p:nvPr/>
        </p:nvPicPr>
        <p:blipFill>
          <a:blip r:embed="rId3"/>
          <a:srcRect/>
          <a:stretch>
            <a:fillRect/>
          </a:stretch>
        </p:blipFill>
        <p:spPr bwMode="auto">
          <a:xfrm>
            <a:off x="4868742" y="1247775"/>
            <a:ext cx="3375409" cy="2647950"/>
          </a:xfrm>
          <a:prstGeom prst="rect">
            <a:avLst/>
          </a:prstGeom>
          <a:noFill/>
          <a:extLst>
            <a:ext uri="{909E8E84-426E-40DD-AFC4-6F175D3DCCD1}">
              <a14:hiddenFill xmlns:a14="http://schemas.microsoft.com/office/drawing/2010/main">
                <a:solidFill>
                  <a:srgbClr val="FFFFFF"/>
                </a:solidFill>
              </a14:hiddenFill>
            </a:ext>
          </a:extLst>
        </p:spPr>
      </p:pic>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4"/>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904836" y="58236"/>
            <a:ext cx="5437769" cy="738664"/>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2100"/>
              <a:t>Atmospheric Temperature </a:t>
            </a:r>
            <a:r>
              <a:rPr lang="en-US" sz="2100"/>
              <a:t>[137°W, 26°N] JJA</a:t>
            </a:r>
          </a:p>
          <a:p>
            <a:endParaRPr lang="en-GB" sz="2100"/>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30</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pic>
        <p:nvPicPr>
          <p:cNvPr id="13" name="Picture 6" descr="Chart, line chart&#10;&#10;Description automatically generated">
            <a:extLst>
              <a:ext uri="{FF2B5EF4-FFF2-40B4-BE49-F238E27FC236}">
                <a16:creationId xmlns:a16="http://schemas.microsoft.com/office/drawing/2014/main" id="{0519832D-CAB4-406C-A94F-2DED09085CE0}"/>
              </a:ext>
            </a:extLst>
          </p:cNvPr>
          <p:cNvPicPr>
            <a:picLocks noChangeAspect="1" noChangeArrowheads="1"/>
          </p:cNvPicPr>
          <p:nvPr/>
        </p:nvPicPr>
        <p:blipFill>
          <a:blip r:embed="rId5"/>
          <a:srcRect/>
          <a:stretch>
            <a:fillRect/>
          </a:stretch>
        </p:blipFill>
        <p:spPr bwMode="auto">
          <a:xfrm>
            <a:off x="110031" y="1255459"/>
            <a:ext cx="3375409" cy="26479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66408272-3C8B-40DC-BCD9-B3DEE1FD11EA}"/>
              </a:ext>
            </a:extLst>
          </p:cNvPr>
          <p:cNvCxnSpPr/>
          <p:nvPr/>
        </p:nvCxnSpPr>
        <p:spPr>
          <a:xfrm>
            <a:off x="602326" y="3010374"/>
            <a:ext cx="73102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22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904836" y="58236"/>
            <a:ext cx="6445609" cy="738664"/>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2100"/>
              <a:t>HadGEM3-GC3.1-LL amip+4K percentage responses</a:t>
            </a:r>
            <a:endParaRPr lang="en-US" sz="2100"/>
          </a:p>
          <a:p>
            <a:endParaRPr lang="en-GB" sz="2100"/>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27" name="Content Placeholder 3"/>
          <p:cNvSpPr txBox="1">
            <a:spLocks/>
          </p:cNvSpPr>
          <p:nvPr/>
        </p:nvSpPr>
        <p:spPr>
          <a:xfrm>
            <a:off x="85896" y="427710"/>
            <a:ext cx="9058104" cy="422937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endParaRPr lang="en-GB"/>
          </a:p>
          <a:p>
            <a:pPr marL="0" indent="0">
              <a:lnSpc>
                <a:spcPct val="110000"/>
              </a:lnSpc>
              <a:spcBef>
                <a:spcPts val="0"/>
              </a:spcBef>
              <a:buNone/>
            </a:pPr>
            <a:r>
              <a:rPr lang="en-GB" sz="1600"/>
              <a:t> </a:t>
            </a:r>
          </a:p>
          <a:p>
            <a:pPr marL="0" indent="0">
              <a:lnSpc>
                <a:spcPct val="110000"/>
              </a:lnSpc>
              <a:spcBef>
                <a:spcPts val="0"/>
              </a:spcBef>
              <a:buNone/>
            </a:pPr>
            <a:endParaRPr lang="en-GB" sz="1600"/>
          </a:p>
          <a:p>
            <a:pPr marL="0" indent="0">
              <a:lnSpc>
                <a:spcPct val="110000"/>
              </a:lnSpc>
              <a:spcBef>
                <a:spcPts val="0"/>
              </a:spcBef>
              <a:buNone/>
            </a:pPr>
            <a:endParaRPr lang="en-GB" sz="1600"/>
          </a:p>
        </p:txBody>
      </p:sp>
      <p:sp>
        <p:nvSpPr>
          <p:cNvPr id="31" name="Rectangle 30"/>
          <p:cNvSpPr/>
          <p:nvPr/>
        </p:nvSpPr>
        <p:spPr>
          <a:xfrm>
            <a:off x="5907152" y="722112"/>
            <a:ext cx="1564899" cy="13256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D091D38-8086-4210-B648-B0C31D6E7388}"/>
              </a:ext>
            </a:extLst>
          </p:cNvPr>
          <p:cNvSpPr txBox="1"/>
          <p:nvPr/>
        </p:nvSpPr>
        <p:spPr>
          <a:xfrm>
            <a:off x="5130993" y="1052209"/>
            <a:ext cx="3936911" cy="3600986"/>
          </a:xfrm>
          <a:prstGeom prst="rect">
            <a:avLst/>
          </a:prstGeom>
          <a:noFill/>
        </p:spPr>
        <p:txBody>
          <a:bodyPr wrap="square" lIns="91440" tIns="45720" rIns="91440" bIns="45720" rtlCol="0" anchor="t">
            <a:spAutoFit/>
          </a:bodyPr>
          <a:lstStyle/>
          <a:p>
            <a:pPr marL="171450" indent="-171450">
              <a:buFont typeface="Arial"/>
              <a:buChar char="•"/>
            </a:pPr>
            <a:r>
              <a:rPr lang="en-GB" sz="1200">
                <a:cs typeface="Arial"/>
              </a:rPr>
              <a:t>Cloud layer warms more than surface / more stable.</a:t>
            </a:r>
          </a:p>
          <a:p>
            <a:pPr marL="171450" indent="-171450">
              <a:buFont typeface="Arial"/>
              <a:buChar char="•"/>
            </a:pPr>
            <a:r>
              <a:rPr lang="en-GB" sz="1200">
                <a:cs typeface="Arial"/>
              </a:rPr>
              <a:t>Grid-box mean cloud water decreases less than cloud fraction =&gt; increasing in-cloud water.</a:t>
            </a:r>
          </a:p>
          <a:p>
            <a:pPr marL="171450" indent="-171450">
              <a:buFont typeface="Arial"/>
              <a:buChar char="•"/>
            </a:pPr>
            <a:r>
              <a:rPr lang="en-GB" sz="1200">
                <a:cs typeface="Arial"/>
              </a:rPr>
              <a:t>Relative humidity in cloud layer drops – T or q?</a:t>
            </a:r>
          </a:p>
          <a:p>
            <a:pPr marL="171450" indent="-171450">
              <a:buFont typeface="Arial"/>
              <a:buChar char="•"/>
            </a:pPr>
            <a:r>
              <a:rPr lang="en-GB" sz="1200">
                <a:cs typeface="Arial"/>
              </a:rPr>
              <a:t>Subsidence and horizonal winds weaken.</a:t>
            </a:r>
          </a:p>
          <a:p>
            <a:pPr marL="171450" indent="-171450">
              <a:buFont typeface="Arial"/>
              <a:buChar char="•"/>
            </a:pPr>
            <a:r>
              <a:rPr lang="en-GB" sz="1200">
                <a:cs typeface="Arial"/>
              </a:rPr>
              <a:t>Surface evaporation increases / sensible heat flux decreases.</a:t>
            </a:r>
          </a:p>
          <a:p>
            <a:pPr marL="171450" indent="-171450">
              <a:buFont typeface="Arial"/>
              <a:buChar char="•"/>
            </a:pPr>
            <a:r>
              <a:rPr lang="en-GB" sz="1200" err="1">
                <a:cs typeface="Arial"/>
              </a:rPr>
              <a:t>Precip</a:t>
            </a:r>
            <a:r>
              <a:rPr lang="en-GB" sz="1200">
                <a:cs typeface="Arial"/>
              </a:rPr>
              <a:t> increases faster than surface latent heat flux and specific humidity – increased specific humidity gradients ?</a:t>
            </a:r>
            <a:endParaRPr lang="en-GB"/>
          </a:p>
          <a:p>
            <a:pPr marL="171450" indent="-171450">
              <a:buFont typeface="Arial"/>
              <a:buChar char="•"/>
            </a:pPr>
            <a:r>
              <a:rPr lang="en-GB" sz="1200">
                <a:cs typeface="Arial"/>
              </a:rPr>
              <a:t>More advective drying / physics moistening.</a:t>
            </a:r>
          </a:p>
          <a:p>
            <a:pPr marL="171450" indent="-171450">
              <a:buFont typeface="Arial"/>
              <a:buChar char="•"/>
            </a:pPr>
            <a:r>
              <a:rPr lang="en-GB" sz="1200">
                <a:cs typeface="Arial"/>
              </a:rPr>
              <a:t>Additional moistening comes from convection.</a:t>
            </a:r>
          </a:p>
          <a:p>
            <a:pPr marL="171450" indent="-171450">
              <a:buFont typeface="Arial"/>
              <a:buChar char="•"/>
            </a:pPr>
            <a:r>
              <a:rPr lang="en-GB" sz="1200">
                <a:cs typeface="Arial"/>
              </a:rPr>
              <a:t>Less advective heating in cloud layer likely due to weaker subsidence.</a:t>
            </a:r>
          </a:p>
          <a:p>
            <a:pPr marL="171450" indent="-171450">
              <a:buFont typeface="Arial"/>
              <a:buChar char="•"/>
            </a:pPr>
            <a:r>
              <a:rPr lang="en-GB" sz="1200">
                <a:cs typeface="Arial"/>
              </a:rPr>
              <a:t>Less cooling in cloud layer by model physics, mainly due to reduced cloud radiative cooling but some reduction in cooling from evaporating precipitation.</a:t>
            </a:r>
          </a:p>
          <a:p>
            <a:pPr marL="171450" indent="-171450">
              <a:buFont typeface="Arial"/>
              <a:buChar char="•"/>
            </a:pPr>
            <a:r>
              <a:rPr lang="en-GB" sz="1200">
                <a:cs typeface="Arial"/>
              </a:rPr>
              <a:t>Reduced convective cloud fraction/mass flux but increased convective precipitation.</a:t>
            </a:r>
          </a:p>
        </p:txBody>
      </p:sp>
      <p:pic>
        <p:nvPicPr>
          <p:cNvPr id="6" name="Picture 6" descr="Chart&#10;&#10;Description automatically generated">
            <a:extLst>
              <a:ext uri="{FF2B5EF4-FFF2-40B4-BE49-F238E27FC236}">
                <a16:creationId xmlns:a16="http://schemas.microsoft.com/office/drawing/2014/main" id="{BB7801F8-6C87-4C3B-A862-BEBE28C72604}"/>
              </a:ext>
            </a:extLst>
          </p:cNvPr>
          <p:cNvPicPr>
            <a:picLocks noChangeAspect="1"/>
          </p:cNvPicPr>
          <p:nvPr/>
        </p:nvPicPr>
        <p:blipFill>
          <a:blip r:embed="rId4"/>
          <a:stretch>
            <a:fillRect/>
          </a:stretch>
        </p:blipFill>
        <p:spPr>
          <a:xfrm>
            <a:off x="138793" y="574221"/>
            <a:ext cx="5037364" cy="4117521"/>
          </a:xfrm>
          <a:prstGeom prst="rect">
            <a:avLst/>
          </a:prstGeom>
        </p:spPr>
      </p:pic>
      <p:sp>
        <p:nvSpPr>
          <p:cNvPr id="2" name="TextBox 1">
            <a:extLst>
              <a:ext uri="{FF2B5EF4-FFF2-40B4-BE49-F238E27FC236}">
                <a16:creationId xmlns:a16="http://schemas.microsoft.com/office/drawing/2014/main" id="{B51B413B-3793-449E-8743-37760E79BF60}"/>
              </a:ext>
            </a:extLst>
          </p:cNvPr>
          <p:cNvSpPr txBox="1"/>
          <p:nvPr/>
        </p:nvSpPr>
        <p:spPr>
          <a:xfrm>
            <a:off x="5309917" y="543541"/>
            <a:ext cx="4042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lumMod val="90000"/>
                    <a:lumOff val="10000"/>
                  </a:schemeClr>
                </a:solidFill>
                <a:latin typeface="Arial"/>
                <a:cs typeface="Arial"/>
              </a:rPr>
              <a:t>Californian Stratocumulus / Trade cumulus transition region </a:t>
            </a:r>
            <a:r>
              <a:rPr lang="en-US" sz="1400">
                <a:solidFill>
                  <a:schemeClr val="tx2">
                    <a:lumMod val="90000"/>
                    <a:lumOff val="10000"/>
                  </a:schemeClr>
                </a:solidFill>
                <a:latin typeface="Arial"/>
                <a:cs typeface="Courier New"/>
              </a:rPr>
              <a:t>[137°W, 26°N] </a:t>
            </a:r>
            <a:endParaRPr lang="en-US" sz="1400">
              <a:solidFill>
                <a:schemeClr val="tx2">
                  <a:lumMod val="90000"/>
                  <a:lumOff val="10000"/>
                </a:schemeClr>
              </a:solidFill>
              <a:latin typeface="Arial"/>
              <a:cs typeface="Arial"/>
            </a:endParaRPr>
          </a:p>
        </p:txBody>
      </p:sp>
    </p:spTree>
    <p:extLst>
      <p:ext uri="{BB962C8B-B14F-4D97-AF65-F5344CB8AC3E}">
        <p14:creationId xmlns:p14="http://schemas.microsoft.com/office/powerpoint/2010/main" val="1488695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7540780"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1900"/>
              <a:t>HadGEM3-GC3.1-LL amip+4K percentage responses </a:t>
            </a:r>
            <a:r>
              <a:rPr lang="en-US" sz="1900"/>
              <a:t>[137°W, 26°N] </a:t>
            </a:r>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pic>
        <p:nvPicPr>
          <p:cNvPr id="2" name="Picture 3">
            <a:extLst>
              <a:ext uri="{FF2B5EF4-FFF2-40B4-BE49-F238E27FC236}">
                <a16:creationId xmlns:a16="http://schemas.microsoft.com/office/drawing/2014/main" id="{BA1613B4-6672-4505-BA98-FFBA9776C7F4}"/>
              </a:ext>
            </a:extLst>
          </p:cNvPr>
          <p:cNvPicPr>
            <a:picLocks noChangeAspect="1"/>
          </p:cNvPicPr>
          <p:nvPr/>
        </p:nvPicPr>
        <p:blipFill>
          <a:blip r:embed="rId4"/>
          <a:stretch>
            <a:fillRect/>
          </a:stretch>
        </p:blipFill>
        <p:spPr>
          <a:xfrm>
            <a:off x="-60474" y="660058"/>
            <a:ext cx="7645260" cy="4587156"/>
          </a:xfrm>
          <a:prstGeom prst="rect">
            <a:avLst/>
          </a:prstGeom>
        </p:spPr>
      </p:pic>
      <p:sp>
        <p:nvSpPr>
          <p:cNvPr id="17" name="TextBox 16">
            <a:extLst>
              <a:ext uri="{FF2B5EF4-FFF2-40B4-BE49-F238E27FC236}">
                <a16:creationId xmlns:a16="http://schemas.microsoft.com/office/drawing/2014/main" id="{57FAB377-6CBE-440B-92B7-618448A64D77}"/>
              </a:ext>
            </a:extLst>
          </p:cNvPr>
          <p:cNvSpPr txBox="1"/>
          <p:nvPr/>
        </p:nvSpPr>
        <p:spPr>
          <a:xfrm>
            <a:off x="5057430" y="2769061"/>
            <a:ext cx="42763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err="1">
                <a:cs typeface="Arial"/>
              </a:rPr>
              <a:t>Sfc</a:t>
            </a:r>
            <a:r>
              <a:rPr lang="en-US" sz="900">
                <a:cs typeface="Arial"/>
              </a:rPr>
              <a:t> </a:t>
            </a:r>
            <a:r>
              <a:rPr lang="en-US" sz="900" err="1">
                <a:cs typeface="Arial"/>
              </a:rPr>
              <a:t>evap</a:t>
            </a:r>
            <a:r>
              <a:rPr lang="en-US" sz="900">
                <a:cs typeface="Arial"/>
              </a:rPr>
              <a:t> increases &lt; 7%/K due to weaker wind / increased near surface RH.</a:t>
            </a: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62385D-21FA-421D-9A06-1ABDD1568AC9}"/>
              </a:ext>
            </a:extLst>
          </p:cNvPr>
          <p:cNvSpPr txBox="1"/>
          <p:nvPr/>
        </p:nvSpPr>
        <p:spPr>
          <a:xfrm>
            <a:off x="752506" y="607094"/>
            <a:ext cx="6997158"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cs typeface="Arial"/>
              </a:rPr>
              <a:t>Responses per K surface warming are expressed as percentages of the absolute magnitudes of their control values.</a:t>
            </a:r>
            <a:endParaRPr lang="en-US">
              <a:cs typeface="Arial"/>
            </a:endParaRPr>
          </a:p>
          <a:p>
            <a:pPr algn="ctr"/>
            <a:r>
              <a:rPr lang="en-US" sz="900">
                <a:cs typeface="Arial"/>
              </a:rPr>
              <a:t>Responses in heating and moistening rates are relative to the absolute magnitude of control values for the total physics.</a:t>
            </a:r>
          </a:p>
          <a:p>
            <a:pPr algn="ctr"/>
            <a:r>
              <a:rPr lang="en-US" sz="900">
                <a:cs typeface="Arial"/>
              </a:rPr>
              <a:t>+/- symbols indicate the signs of control values.</a:t>
            </a:r>
            <a:endParaRPr lang="en-US">
              <a:cs typeface="Arial"/>
            </a:endParaRPr>
          </a:p>
        </p:txBody>
      </p:sp>
      <p:sp>
        <p:nvSpPr>
          <p:cNvPr id="11" name="TextBox 10">
            <a:extLst>
              <a:ext uri="{FF2B5EF4-FFF2-40B4-BE49-F238E27FC236}">
                <a16:creationId xmlns:a16="http://schemas.microsoft.com/office/drawing/2014/main" id="{3C176966-A655-4383-9610-19A12CDB7737}"/>
              </a:ext>
            </a:extLst>
          </p:cNvPr>
          <p:cNvSpPr txBox="1"/>
          <p:nvPr/>
        </p:nvSpPr>
        <p:spPr>
          <a:xfrm>
            <a:off x="5611596" y="1374285"/>
            <a:ext cx="3602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Cloud amount/water reduces.</a:t>
            </a:r>
          </a:p>
          <a:p>
            <a:pPr algn="r"/>
            <a:endParaRPr lang="en-US" sz="900">
              <a:cs typeface="Arial"/>
            </a:endParaRPr>
          </a:p>
        </p:txBody>
      </p:sp>
      <p:sp>
        <p:nvSpPr>
          <p:cNvPr id="13" name="TextBox 12">
            <a:extLst>
              <a:ext uri="{FF2B5EF4-FFF2-40B4-BE49-F238E27FC236}">
                <a16:creationId xmlns:a16="http://schemas.microsoft.com/office/drawing/2014/main" id="{C12E660B-1F7F-4814-BC3F-03F0EBA53A74}"/>
              </a:ext>
            </a:extLst>
          </p:cNvPr>
          <p:cNvSpPr txBox="1"/>
          <p:nvPr/>
        </p:nvSpPr>
        <p:spPr>
          <a:xfrm>
            <a:off x="6255770" y="1613377"/>
            <a:ext cx="2969993"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Relative humidity in cloud layer drops slightly.</a:t>
            </a:r>
          </a:p>
          <a:p>
            <a:pPr algn="r"/>
            <a:r>
              <a:rPr lang="en-US" sz="900">
                <a:cs typeface="Arial"/>
              </a:rPr>
              <a:t>Cloud layer warms more than the surface.</a:t>
            </a:r>
          </a:p>
          <a:p>
            <a:pPr algn="r"/>
            <a:r>
              <a:rPr lang="en-US" sz="900">
                <a:cs typeface="Arial"/>
              </a:rPr>
              <a:t>  Specific humidity increases at 8%/K surface warming.</a:t>
            </a:r>
          </a:p>
        </p:txBody>
      </p:sp>
      <p:sp>
        <p:nvSpPr>
          <p:cNvPr id="16" name="TextBox 15">
            <a:extLst>
              <a:ext uri="{FF2B5EF4-FFF2-40B4-BE49-F238E27FC236}">
                <a16:creationId xmlns:a16="http://schemas.microsoft.com/office/drawing/2014/main" id="{7B1AF8BA-9972-46F6-80C5-B48B7EEEF968}"/>
              </a:ext>
            </a:extLst>
          </p:cNvPr>
          <p:cNvSpPr txBox="1"/>
          <p:nvPr/>
        </p:nvSpPr>
        <p:spPr>
          <a:xfrm>
            <a:off x="6888084" y="2933371"/>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cs typeface="Arial"/>
              </a:rPr>
              <a:t>Surface </a:t>
            </a:r>
            <a:r>
              <a:rPr lang="en-US" sz="900" err="1">
                <a:cs typeface="Arial"/>
              </a:rPr>
              <a:t>precip</a:t>
            </a:r>
            <a:r>
              <a:rPr lang="en-US" sz="900">
                <a:cs typeface="Arial"/>
              </a:rPr>
              <a:t> increases by 13%/K. </a:t>
            </a:r>
          </a:p>
        </p:txBody>
      </p:sp>
      <p:sp>
        <p:nvSpPr>
          <p:cNvPr id="19" name="TextBox 18">
            <a:extLst>
              <a:ext uri="{FF2B5EF4-FFF2-40B4-BE49-F238E27FC236}">
                <a16:creationId xmlns:a16="http://schemas.microsoft.com/office/drawing/2014/main" id="{77112FA6-F0E4-46BB-B8B8-E47E6D91FC09}"/>
              </a:ext>
            </a:extLst>
          </p:cNvPr>
          <p:cNvSpPr txBox="1"/>
          <p:nvPr/>
        </p:nvSpPr>
        <p:spPr>
          <a:xfrm>
            <a:off x="5016970" y="3164203"/>
            <a:ext cx="419289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Advective drying increases due to increased horizontal humidity gradient?</a:t>
            </a:r>
          </a:p>
          <a:p>
            <a:pPr algn="r"/>
            <a:r>
              <a:rPr lang="en-US" sz="900">
                <a:cs typeface="Arial"/>
              </a:rPr>
              <a:t>Less moistening by PBL due to reduced LW driven mixing?</a:t>
            </a:r>
          </a:p>
          <a:p>
            <a:pPr algn="r"/>
            <a:r>
              <a:rPr lang="en-US" sz="900">
                <a:cs typeface="Arial"/>
              </a:rPr>
              <a:t>Less moistening from evaporating </a:t>
            </a:r>
            <a:r>
              <a:rPr lang="en-US" sz="900" err="1">
                <a:cs typeface="Arial"/>
              </a:rPr>
              <a:t>precip</a:t>
            </a:r>
            <a:r>
              <a:rPr lang="en-US" sz="900">
                <a:cs typeface="Arial"/>
              </a:rPr>
              <a:t>.</a:t>
            </a:r>
          </a:p>
        </p:txBody>
      </p:sp>
      <p:sp>
        <p:nvSpPr>
          <p:cNvPr id="20" name="TextBox 19">
            <a:extLst>
              <a:ext uri="{FF2B5EF4-FFF2-40B4-BE49-F238E27FC236}">
                <a16:creationId xmlns:a16="http://schemas.microsoft.com/office/drawing/2014/main" id="{86B820AC-83A1-49C0-96EF-8211AC27A704}"/>
              </a:ext>
            </a:extLst>
          </p:cNvPr>
          <p:cNvSpPr txBox="1"/>
          <p:nvPr/>
        </p:nvSpPr>
        <p:spPr>
          <a:xfrm>
            <a:off x="6186196" y="3703775"/>
            <a:ext cx="3022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 Less cloud radiative cooling.</a:t>
            </a:r>
          </a:p>
          <a:p>
            <a:pPr algn="r"/>
            <a:r>
              <a:rPr lang="en-US" sz="900">
                <a:cs typeface="Arial"/>
              </a:rPr>
              <a:t>Less cooling from evaporating </a:t>
            </a:r>
            <a:r>
              <a:rPr lang="en-US" sz="900" err="1">
                <a:cs typeface="Arial"/>
              </a:rPr>
              <a:t>precip</a:t>
            </a:r>
            <a:r>
              <a:rPr lang="en-US" sz="900">
                <a:cs typeface="Arial"/>
              </a:rPr>
              <a:t>.</a:t>
            </a:r>
          </a:p>
        </p:txBody>
      </p:sp>
      <p:sp>
        <p:nvSpPr>
          <p:cNvPr id="22" name="TextBox 21">
            <a:extLst>
              <a:ext uri="{FF2B5EF4-FFF2-40B4-BE49-F238E27FC236}">
                <a16:creationId xmlns:a16="http://schemas.microsoft.com/office/drawing/2014/main" id="{1ECF7FEF-A718-4794-8E2A-022A62D25B26}"/>
              </a:ext>
            </a:extLst>
          </p:cNvPr>
          <p:cNvSpPr txBox="1"/>
          <p:nvPr/>
        </p:nvSpPr>
        <p:spPr>
          <a:xfrm>
            <a:off x="4976790" y="2088554"/>
            <a:ext cx="42436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EIS increases.    </a:t>
            </a:r>
            <a:endParaRPr lang="en-US">
              <a:cs typeface="Arial"/>
            </a:endParaRPr>
          </a:p>
        </p:txBody>
      </p:sp>
      <p:sp>
        <p:nvSpPr>
          <p:cNvPr id="25" name="TextBox 24">
            <a:extLst>
              <a:ext uri="{FF2B5EF4-FFF2-40B4-BE49-F238E27FC236}">
                <a16:creationId xmlns:a16="http://schemas.microsoft.com/office/drawing/2014/main" id="{454E5B1F-F064-4629-992C-1DF64859202D}"/>
              </a:ext>
            </a:extLst>
          </p:cNvPr>
          <p:cNvSpPr txBox="1"/>
          <p:nvPr/>
        </p:nvSpPr>
        <p:spPr>
          <a:xfrm>
            <a:off x="3930356" y="2403294"/>
            <a:ext cx="529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lgn="r"/>
            <a:r>
              <a:rPr lang="en-US" sz="900">
                <a:cs typeface="Arial"/>
              </a:rPr>
              <a:t>Surface SH flux reduces because of weaker winds/air-sea temp difference.</a:t>
            </a:r>
            <a:endParaRPr lang="en-US"/>
          </a:p>
          <a:p>
            <a:pPr lvl="2" algn="r"/>
            <a:r>
              <a:rPr lang="en-US" sz="900">
                <a:cs typeface="Arial"/>
              </a:rPr>
              <a:t>PBL </a:t>
            </a:r>
            <a:r>
              <a:rPr lang="en-US" sz="900" err="1">
                <a:cs typeface="Arial"/>
              </a:rPr>
              <a:t>stabilises</a:t>
            </a:r>
            <a:r>
              <a:rPr lang="en-US" sz="900">
                <a:cs typeface="Arial"/>
              </a:rPr>
              <a:t>.</a:t>
            </a:r>
          </a:p>
        </p:txBody>
      </p:sp>
      <p:sp>
        <p:nvSpPr>
          <p:cNvPr id="15" name="TextBox 14">
            <a:extLst>
              <a:ext uri="{FF2B5EF4-FFF2-40B4-BE49-F238E27FC236}">
                <a16:creationId xmlns:a16="http://schemas.microsoft.com/office/drawing/2014/main" id="{BFF5A573-0931-484F-8EB4-3C1F12A31B39}"/>
              </a:ext>
            </a:extLst>
          </p:cNvPr>
          <p:cNvSpPr txBox="1"/>
          <p:nvPr/>
        </p:nvSpPr>
        <p:spPr>
          <a:xfrm>
            <a:off x="5917451" y="2273576"/>
            <a:ext cx="32977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Subsidence and zonal/meridional winds weaken.</a:t>
            </a:r>
            <a:endParaRPr lang="en-US">
              <a:cs typeface="Arial"/>
            </a:endParaRPr>
          </a:p>
        </p:txBody>
      </p:sp>
    </p:spTree>
    <p:extLst>
      <p:ext uri="{BB962C8B-B14F-4D97-AF65-F5344CB8AC3E}">
        <p14:creationId xmlns:p14="http://schemas.microsoft.com/office/powerpoint/2010/main" val="4005783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281444" y="589698"/>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217726"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1900"/>
              <a:t>MIROC6 amip+4K percentage responses </a:t>
            </a:r>
            <a:r>
              <a:rPr lang="en-US" sz="1900"/>
              <a:t>[145°W, 20°N] </a:t>
            </a:r>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pic>
        <p:nvPicPr>
          <p:cNvPr id="2" name="Picture 3" descr="Chart&#10;&#10;Description automatically generated">
            <a:extLst>
              <a:ext uri="{FF2B5EF4-FFF2-40B4-BE49-F238E27FC236}">
                <a16:creationId xmlns:a16="http://schemas.microsoft.com/office/drawing/2014/main" id="{BA1613B4-6672-4505-BA98-FFBA9776C7F4}"/>
              </a:ext>
            </a:extLst>
          </p:cNvPr>
          <p:cNvPicPr>
            <a:picLocks noChangeAspect="1"/>
          </p:cNvPicPr>
          <p:nvPr/>
        </p:nvPicPr>
        <p:blipFill>
          <a:blip r:embed="rId4"/>
          <a:stretch>
            <a:fillRect/>
          </a:stretch>
        </p:blipFill>
        <p:spPr>
          <a:xfrm>
            <a:off x="146451" y="531524"/>
            <a:ext cx="6438133" cy="4507546"/>
          </a:xfrm>
          <a:prstGeom prst="rect">
            <a:avLst/>
          </a:prstGeom>
        </p:spPr>
      </p:pic>
      <p:sp>
        <p:nvSpPr>
          <p:cNvPr id="17" name="TextBox 16">
            <a:extLst>
              <a:ext uri="{FF2B5EF4-FFF2-40B4-BE49-F238E27FC236}">
                <a16:creationId xmlns:a16="http://schemas.microsoft.com/office/drawing/2014/main" id="{57FAB377-6CBE-440B-92B7-618448A64D77}"/>
              </a:ext>
            </a:extLst>
          </p:cNvPr>
          <p:cNvSpPr txBox="1"/>
          <p:nvPr/>
        </p:nvSpPr>
        <p:spPr>
          <a:xfrm>
            <a:off x="5057430" y="2819487"/>
            <a:ext cx="42763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err="1">
                <a:cs typeface="Arial"/>
              </a:rPr>
              <a:t>Sfc</a:t>
            </a:r>
            <a:r>
              <a:rPr lang="en-US" sz="900">
                <a:cs typeface="Arial"/>
              </a:rPr>
              <a:t> </a:t>
            </a:r>
            <a:r>
              <a:rPr lang="en-US" sz="900" err="1">
                <a:cs typeface="Arial"/>
              </a:rPr>
              <a:t>evap</a:t>
            </a:r>
            <a:r>
              <a:rPr lang="en-US" sz="900">
                <a:cs typeface="Arial"/>
              </a:rPr>
              <a:t> increases &lt;&lt;&lt; 7%/K due to weaker wind / increased near surface RH.</a:t>
            </a:r>
          </a:p>
        </p:txBody>
      </p:sp>
      <p:sp>
        <p:nvSpPr>
          <p:cNvPr id="24" name="Rectangle 23">
            <a:extLst>
              <a:ext uri="{FF2B5EF4-FFF2-40B4-BE49-F238E27FC236}">
                <a16:creationId xmlns:a16="http://schemas.microsoft.com/office/drawing/2014/main" id="{E40A6C3C-B6B1-4736-95DB-E81B35B429A9}"/>
              </a:ext>
            </a:extLst>
          </p:cNvPr>
          <p:cNvSpPr/>
          <p:nvPr/>
        </p:nvSpPr>
        <p:spPr>
          <a:xfrm>
            <a:off x="-27453" y="3932317"/>
            <a:ext cx="353420" cy="24232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62385D-21FA-421D-9A06-1ABDD1568AC9}"/>
              </a:ext>
            </a:extLst>
          </p:cNvPr>
          <p:cNvSpPr txBox="1"/>
          <p:nvPr/>
        </p:nvSpPr>
        <p:spPr>
          <a:xfrm>
            <a:off x="752506" y="607094"/>
            <a:ext cx="6997158"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cs typeface="Arial"/>
              </a:rPr>
              <a:t>Responses per K surface warming are expressed as percentages of the absolute magnitudes of their control values.</a:t>
            </a:r>
            <a:endParaRPr lang="en-US">
              <a:cs typeface="Arial"/>
            </a:endParaRPr>
          </a:p>
          <a:p>
            <a:pPr algn="ctr"/>
            <a:r>
              <a:rPr lang="en-US" sz="900">
                <a:cs typeface="Arial"/>
              </a:rPr>
              <a:t>Responses in heating and moistening rates are relative to the absolute magnitude of control values for the total physics.</a:t>
            </a:r>
          </a:p>
          <a:p>
            <a:pPr algn="ctr"/>
            <a:r>
              <a:rPr lang="en-US" sz="900">
                <a:cs typeface="Arial"/>
              </a:rPr>
              <a:t>+/- symbols indicate the signs of control values.</a:t>
            </a:r>
            <a:endParaRPr lang="en-US">
              <a:cs typeface="Arial"/>
            </a:endParaRPr>
          </a:p>
        </p:txBody>
      </p:sp>
      <p:sp>
        <p:nvSpPr>
          <p:cNvPr id="11" name="TextBox 10">
            <a:extLst>
              <a:ext uri="{FF2B5EF4-FFF2-40B4-BE49-F238E27FC236}">
                <a16:creationId xmlns:a16="http://schemas.microsoft.com/office/drawing/2014/main" id="{3C176966-A655-4383-9610-19A12CDB7737}"/>
              </a:ext>
            </a:extLst>
          </p:cNvPr>
          <p:cNvSpPr txBox="1"/>
          <p:nvPr/>
        </p:nvSpPr>
        <p:spPr>
          <a:xfrm>
            <a:off x="5611596" y="1374285"/>
            <a:ext cx="3602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Cloud amount/water reduces.</a:t>
            </a:r>
          </a:p>
          <a:p>
            <a:pPr algn="r"/>
            <a:endParaRPr lang="en-US" sz="900">
              <a:cs typeface="Arial"/>
            </a:endParaRPr>
          </a:p>
        </p:txBody>
      </p:sp>
      <p:sp>
        <p:nvSpPr>
          <p:cNvPr id="13" name="TextBox 12">
            <a:extLst>
              <a:ext uri="{FF2B5EF4-FFF2-40B4-BE49-F238E27FC236}">
                <a16:creationId xmlns:a16="http://schemas.microsoft.com/office/drawing/2014/main" id="{C12E660B-1F7F-4814-BC3F-03F0EBA53A74}"/>
              </a:ext>
            </a:extLst>
          </p:cNvPr>
          <p:cNvSpPr txBox="1"/>
          <p:nvPr/>
        </p:nvSpPr>
        <p:spPr>
          <a:xfrm>
            <a:off x="6255770" y="1613377"/>
            <a:ext cx="2969993"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Relative humidity in cloud layer drops slightly.</a:t>
            </a:r>
          </a:p>
          <a:p>
            <a:pPr algn="r"/>
            <a:r>
              <a:rPr lang="en-US" sz="900">
                <a:solidFill>
                  <a:srgbClr val="FF0000"/>
                </a:solidFill>
                <a:cs typeface="Arial"/>
              </a:rPr>
              <a:t>Cloud layer warms less than </a:t>
            </a:r>
            <a:r>
              <a:rPr lang="en-US" sz="900" err="1">
                <a:solidFill>
                  <a:srgbClr val="FF0000"/>
                </a:solidFill>
                <a:cs typeface="Arial"/>
              </a:rPr>
              <a:t>than</a:t>
            </a:r>
            <a:r>
              <a:rPr lang="en-US" sz="900">
                <a:solidFill>
                  <a:srgbClr val="FF0000"/>
                </a:solidFill>
                <a:cs typeface="Arial"/>
              </a:rPr>
              <a:t> the surface.</a:t>
            </a:r>
          </a:p>
          <a:p>
            <a:pPr algn="r"/>
            <a:r>
              <a:rPr lang="en-US" sz="900">
                <a:cs typeface="Arial"/>
              </a:rPr>
              <a:t>  Specific humidity increases at 7%/K surface warming.</a:t>
            </a:r>
          </a:p>
        </p:txBody>
      </p:sp>
      <p:sp>
        <p:nvSpPr>
          <p:cNvPr id="16" name="TextBox 15">
            <a:extLst>
              <a:ext uri="{FF2B5EF4-FFF2-40B4-BE49-F238E27FC236}">
                <a16:creationId xmlns:a16="http://schemas.microsoft.com/office/drawing/2014/main" id="{7B1AF8BA-9972-46F6-80C5-B48B7EEEF968}"/>
              </a:ext>
            </a:extLst>
          </p:cNvPr>
          <p:cNvSpPr txBox="1"/>
          <p:nvPr/>
        </p:nvSpPr>
        <p:spPr>
          <a:xfrm>
            <a:off x="6558063" y="2975393"/>
            <a:ext cx="2676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Surface </a:t>
            </a:r>
            <a:r>
              <a:rPr lang="en-US" sz="900" err="1">
                <a:cs typeface="Arial"/>
              </a:rPr>
              <a:t>precip</a:t>
            </a:r>
            <a:r>
              <a:rPr lang="en-US" sz="900">
                <a:cs typeface="Arial"/>
              </a:rPr>
              <a:t> increases by &lt; 7%/K. </a:t>
            </a:r>
            <a:endParaRPr lang="en-US">
              <a:solidFill>
                <a:srgbClr val="2A2A2A"/>
              </a:solidFill>
              <a:cs typeface="Arial"/>
            </a:endParaRPr>
          </a:p>
          <a:p>
            <a:pPr algn="r"/>
            <a:r>
              <a:rPr lang="en-US" sz="900">
                <a:solidFill>
                  <a:srgbClr val="FF0000"/>
                </a:solidFill>
                <a:cs typeface="Arial"/>
              </a:rPr>
              <a:t>PBL </a:t>
            </a:r>
            <a:r>
              <a:rPr lang="en-US" sz="900" err="1">
                <a:solidFill>
                  <a:srgbClr val="FF0000"/>
                </a:solidFill>
                <a:cs typeface="Arial"/>
              </a:rPr>
              <a:t>destabilises</a:t>
            </a:r>
            <a:r>
              <a:rPr lang="en-US" sz="900">
                <a:solidFill>
                  <a:srgbClr val="FF0000"/>
                </a:solidFill>
                <a:cs typeface="Arial"/>
              </a:rPr>
              <a:t>.</a:t>
            </a:r>
            <a:endParaRPr lang="en-US">
              <a:solidFill>
                <a:srgbClr val="2A2A2A"/>
              </a:solidFill>
              <a:cs typeface="Arial"/>
            </a:endParaRPr>
          </a:p>
        </p:txBody>
      </p:sp>
      <p:sp>
        <p:nvSpPr>
          <p:cNvPr id="19" name="TextBox 18">
            <a:extLst>
              <a:ext uri="{FF2B5EF4-FFF2-40B4-BE49-F238E27FC236}">
                <a16:creationId xmlns:a16="http://schemas.microsoft.com/office/drawing/2014/main" id="{77112FA6-F0E4-46BB-B8B8-E47E6D91FC09}"/>
              </a:ext>
            </a:extLst>
          </p:cNvPr>
          <p:cNvSpPr txBox="1"/>
          <p:nvPr/>
        </p:nvSpPr>
        <p:spPr>
          <a:xfrm>
            <a:off x="5025019" y="3391123"/>
            <a:ext cx="419289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Advective drying increases due to increased horizontal humidity gradient?</a:t>
            </a:r>
          </a:p>
          <a:p>
            <a:pPr algn="r"/>
            <a:r>
              <a:rPr lang="en-US" sz="900">
                <a:solidFill>
                  <a:srgbClr val="FF0000"/>
                </a:solidFill>
                <a:cs typeface="Arial"/>
              </a:rPr>
              <a:t>V little change in convection</a:t>
            </a:r>
          </a:p>
          <a:p>
            <a:pPr algn="r"/>
            <a:r>
              <a:rPr lang="en-US" sz="900">
                <a:solidFill>
                  <a:srgbClr val="FF0000"/>
                </a:solidFill>
                <a:cs typeface="Arial"/>
              </a:rPr>
              <a:t>More moistening by PBL</a:t>
            </a:r>
            <a:endParaRPr lang="en-US">
              <a:cs typeface="Arial"/>
            </a:endParaRPr>
          </a:p>
        </p:txBody>
      </p:sp>
      <p:sp>
        <p:nvSpPr>
          <p:cNvPr id="20" name="TextBox 19">
            <a:extLst>
              <a:ext uri="{FF2B5EF4-FFF2-40B4-BE49-F238E27FC236}">
                <a16:creationId xmlns:a16="http://schemas.microsoft.com/office/drawing/2014/main" id="{86B820AC-83A1-49C0-96EF-8211AC27A704}"/>
              </a:ext>
            </a:extLst>
          </p:cNvPr>
          <p:cNvSpPr txBox="1"/>
          <p:nvPr/>
        </p:nvSpPr>
        <p:spPr>
          <a:xfrm>
            <a:off x="6186196" y="3932233"/>
            <a:ext cx="30226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 </a:t>
            </a:r>
            <a:r>
              <a:rPr lang="en-US" sz="900">
                <a:solidFill>
                  <a:srgbClr val="FF0000"/>
                </a:solidFill>
                <a:cs typeface="Arial"/>
              </a:rPr>
              <a:t>Big increase in advective heating b/c subs doesn’t weaken much?</a:t>
            </a:r>
            <a:endParaRPr lang="en-US">
              <a:solidFill>
                <a:srgbClr val="FF0000"/>
              </a:solidFill>
              <a:cs typeface="Arial"/>
            </a:endParaRPr>
          </a:p>
          <a:p>
            <a:pPr algn="r"/>
            <a:r>
              <a:rPr lang="en-US" sz="900">
                <a:cs typeface="Arial"/>
              </a:rPr>
              <a:t>Less cloud radiative cooling.</a:t>
            </a:r>
            <a:endParaRPr lang="en-US"/>
          </a:p>
          <a:p>
            <a:pPr algn="r"/>
            <a:r>
              <a:rPr lang="en-US" sz="900">
                <a:solidFill>
                  <a:srgbClr val="FF0000"/>
                </a:solidFill>
                <a:cs typeface="Arial"/>
              </a:rPr>
              <a:t>Much less heating from SCP/PBL</a:t>
            </a:r>
          </a:p>
        </p:txBody>
      </p:sp>
      <p:sp>
        <p:nvSpPr>
          <p:cNvPr id="22" name="TextBox 21">
            <a:extLst>
              <a:ext uri="{FF2B5EF4-FFF2-40B4-BE49-F238E27FC236}">
                <a16:creationId xmlns:a16="http://schemas.microsoft.com/office/drawing/2014/main" id="{1ECF7FEF-A718-4794-8E2A-022A62D25B26}"/>
              </a:ext>
            </a:extLst>
          </p:cNvPr>
          <p:cNvSpPr txBox="1"/>
          <p:nvPr/>
        </p:nvSpPr>
        <p:spPr>
          <a:xfrm>
            <a:off x="4976790" y="2088554"/>
            <a:ext cx="42436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EIS increases.    </a:t>
            </a:r>
            <a:endParaRPr lang="en-US">
              <a:cs typeface="Arial"/>
            </a:endParaRPr>
          </a:p>
        </p:txBody>
      </p:sp>
      <p:sp>
        <p:nvSpPr>
          <p:cNvPr id="25" name="TextBox 24">
            <a:extLst>
              <a:ext uri="{FF2B5EF4-FFF2-40B4-BE49-F238E27FC236}">
                <a16:creationId xmlns:a16="http://schemas.microsoft.com/office/drawing/2014/main" id="{454E5B1F-F064-4629-992C-1DF64859202D}"/>
              </a:ext>
            </a:extLst>
          </p:cNvPr>
          <p:cNvSpPr txBox="1"/>
          <p:nvPr/>
        </p:nvSpPr>
        <p:spPr>
          <a:xfrm>
            <a:off x="5121651" y="2370387"/>
            <a:ext cx="424368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a:p>
            <a:pPr algn="ctr"/>
            <a:endParaRPr lang="en-US" sz="900">
              <a:cs typeface="Arial"/>
            </a:endParaRPr>
          </a:p>
          <a:p>
            <a:pPr algn="ctr"/>
            <a:r>
              <a:rPr lang="en-US" sz="900">
                <a:cs typeface="Arial"/>
              </a:rPr>
              <a:t>Surface SH flux reduces because of weaker winds/air-sea temp difference.</a:t>
            </a:r>
            <a:endParaRPr lang="en-US">
              <a:cs typeface="Arial"/>
            </a:endParaRPr>
          </a:p>
        </p:txBody>
      </p:sp>
      <p:sp>
        <p:nvSpPr>
          <p:cNvPr id="15" name="TextBox 14">
            <a:extLst>
              <a:ext uri="{FF2B5EF4-FFF2-40B4-BE49-F238E27FC236}">
                <a16:creationId xmlns:a16="http://schemas.microsoft.com/office/drawing/2014/main" id="{BFF5A573-0931-484F-8EB4-3C1F12A31B39}"/>
              </a:ext>
            </a:extLst>
          </p:cNvPr>
          <p:cNvSpPr txBox="1"/>
          <p:nvPr/>
        </p:nvSpPr>
        <p:spPr>
          <a:xfrm>
            <a:off x="5917451" y="2273576"/>
            <a:ext cx="3297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cs typeface="Arial"/>
              </a:rPr>
              <a:t>Subsidence weakens less than in hadgem3</a:t>
            </a:r>
            <a:endParaRPr lang="en-US">
              <a:cs typeface="Arial"/>
            </a:endParaRPr>
          </a:p>
          <a:p>
            <a:pPr algn="r"/>
            <a:r>
              <a:rPr lang="en-US" sz="900">
                <a:cs typeface="Arial"/>
              </a:rPr>
              <a:t> zonal/meridional winds weaken.</a:t>
            </a:r>
            <a:endParaRPr lang="en-US">
              <a:cs typeface="Arial"/>
            </a:endParaRPr>
          </a:p>
        </p:txBody>
      </p:sp>
    </p:spTree>
    <p:extLst>
      <p:ext uri="{BB962C8B-B14F-4D97-AF65-F5344CB8AC3E}">
        <p14:creationId xmlns:p14="http://schemas.microsoft.com/office/powerpoint/2010/main" val="1451742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2"/>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59829" y="49706"/>
            <a:ext cx="6566219"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2100"/>
              <a:t>Hypothesised positive low cloud feedback mechanism </a:t>
            </a:r>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34</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3" name="TextBox 2">
            <a:extLst>
              <a:ext uri="{FF2B5EF4-FFF2-40B4-BE49-F238E27FC236}">
                <a16:creationId xmlns:a16="http://schemas.microsoft.com/office/drawing/2014/main" id="{A06B3C6A-C19D-4981-A44E-F308A0FF8FEF}"/>
              </a:ext>
            </a:extLst>
          </p:cNvPr>
          <p:cNvSpPr txBox="1"/>
          <p:nvPr/>
        </p:nvSpPr>
        <p:spPr>
          <a:xfrm>
            <a:off x="5083677" y="679712"/>
            <a:ext cx="4013829"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cs typeface="Arial"/>
            </a:endParaRPr>
          </a:p>
          <a:p>
            <a:r>
              <a:rPr lang="en-US" sz="1100">
                <a:cs typeface="Arial"/>
              </a:rPr>
              <a:t>The specific humidity budget in the cloud layer suggests that the cloud feedback would be negative if the cloud layer warmed at the same rate as the surface.</a:t>
            </a:r>
          </a:p>
          <a:p>
            <a:endParaRPr lang="en-US" sz="1100">
              <a:ea typeface="+mn-lt"/>
              <a:cs typeface="+mn-lt"/>
            </a:endParaRPr>
          </a:p>
          <a:p>
            <a:r>
              <a:rPr lang="en-US" sz="1100">
                <a:ea typeface="+mn-lt"/>
                <a:cs typeface="+mn-lt"/>
              </a:rPr>
              <a:t>The cloud layer warms more than the surface, leading to a drop in relative humidity and hence cloud fraction.</a:t>
            </a:r>
            <a:endParaRPr lang="en-US">
              <a:cs typeface="Arial"/>
            </a:endParaRPr>
          </a:p>
          <a:p>
            <a:endParaRPr lang="en-US" sz="1100">
              <a:cs typeface="Arial"/>
            </a:endParaRPr>
          </a:p>
          <a:p>
            <a:r>
              <a:rPr lang="en-US" sz="1100">
                <a:cs typeface="Arial"/>
              </a:rPr>
              <a:t>We suggest that the cloud layer may be heated initially by increased radiative heating from the surface as proposed by Ogura and Webb (submitted) - see Tomoo Ogura's poster.</a:t>
            </a:r>
          </a:p>
          <a:p>
            <a:endParaRPr lang="en-US" sz="1100">
              <a:cs typeface="Arial"/>
            </a:endParaRPr>
          </a:p>
          <a:p>
            <a:r>
              <a:rPr lang="en-US" sz="1100">
                <a:cs typeface="Arial"/>
              </a:rPr>
              <a:t>The temperature budget for the cloud layer suggests a positive feedback between LW cooling, cloud layer temperature and RH and cloud fraction.</a:t>
            </a:r>
          </a:p>
          <a:p>
            <a:endParaRPr lang="en-US" sz="1100">
              <a:cs typeface="Arial"/>
            </a:endParaRPr>
          </a:p>
          <a:p>
            <a:r>
              <a:rPr lang="en-US" sz="1100">
                <a:cs typeface="Arial"/>
              </a:rPr>
              <a:t>This positive feedback may be damped by negative feedbacks due to Newtonian cooling of the cloud layer, LW driven cloud top entrainment and convective heating.</a:t>
            </a:r>
          </a:p>
          <a:p>
            <a:endParaRPr lang="en-US" sz="1100">
              <a:cs typeface="Arial"/>
            </a:endParaRPr>
          </a:p>
          <a:p>
            <a:r>
              <a:rPr lang="en-US" sz="1100">
                <a:cs typeface="Arial"/>
              </a:rPr>
              <a:t>This hypothesis could be tested in future work by perturbing various quantities in turn or fixing them to break causal links.</a:t>
            </a:r>
          </a:p>
        </p:txBody>
      </p:sp>
      <p:pic>
        <p:nvPicPr>
          <p:cNvPr id="4" name="Picture 4" descr="Diagram&#10;&#10;Description automatically generated">
            <a:extLst>
              <a:ext uri="{FF2B5EF4-FFF2-40B4-BE49-F238E27FC236}">
                <a16:creationId xmlns:a16="http://schemas.microsoft.com/office/drawing/2014/main" id="{F6214DED-AF45-49D1-A179-7ED58308A70A}"/>
              </a:ext>
            </a:extLst>
          </p:cNvPr>
          <p:cNvPicPr>
            <a:picLocks noChangeAspect="1"/>
          </p:cNvPicPr>
          <p:nvPr/>
        </p:nvPicPr>
        <p:blipFill>
          <a:blip r:embed="rId3"/>
          <a:stretch>
            <a:fillRect/>
          </a:stretch>
        </p:blipFill>
        <p:spPr>
          <a:xfrm>
            <a:off x="46013" y="604640"/>
            <a:ext cx="4576618" cy="4034260"/>
          </a:xfrm>
          <a:prstGeom prst="rect">
            <a:avLst/>
          </a:prstGeom>
        </p:spPr>
      </p:pic>
    </p:spTree>
    <p:extLst>
      <p:ext uri="{BB962C8B-B14F-4D97-AF65-F5344CB8AC3E}">
        <p14:creationId xmlns:p14="http://schemas.microsoft.com/office/powerpoint/2010/main" val="290693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579" x="5370513" y="4691063"/>
          <p14:tracePt t="1586" x="5335588" y="4684713"/>
          <p14:tracePt t="1594" x="5281613" y="4664075"/>
          <p14:tracePt t="1600" x="5226050" y="4664075"/>
          <p14:tracePt t="1604" x="5178425" y="4664075"/>
          <p14:tracePt t="1615" x="5095875" y="4664075"/>
          <p14:tracePt t="1619" x="5013325" y="4664075"/>
          <p14:tracePt t="1623" x="4945063" y="4670425"/>
          <p14:tracePt t="1629" x="4862513" y="4678363"/>
          <p14:tracePt t="1639" x="4781550" y="4691063"/>
          <p14:tracePt t="1646" x="4678363" y="4699000"/>
          <p14:tracePt t="1649" x="4610100" y="4711700"/>
          <p14:tracePt t="1654" x="4541838" y="4711700"/>
          <p14:tracePt t="1664" x="4471988" y="4719638"/>
          <p14:tracePt t="1669" x="4403725" y="4719638"/>
          <p14:tracePt t="1673" x="4341813" y="4719638"/>
          <p14:tracePt t="1683" x="4287838" y="4719638"/>
          <p14:tracePt t="1688" x="4219575" y="4705350"/>
          <p14:tracePt t="1696" x="4157663" y="4699000"/>
          <p14:tracePt t="1699" x="4075113" y="4678363"/>
          <p14:tracePt t="1709" x="3986213" y="4657725"/>
          <p14:tracePt t="1714" x="3890963" y="4643438"/>
          <p14:tracePt t="1718" x="3814763" y="4616450"/>
          <p14:tracePt t="1724" x="3719513" y="4616450"/>
          <p14:tracePt t="1734" x="3630613" y="4616450"/>
          <p14:tracePt t="1738" x="3541713" y="4616450"/>
          <p14:tracePt t="1746" x="3459163" y="4616450"/>
          <p14:tracePt t="1753" x="3403600" y="4629150"/>
          <p14:tracePt t="1759" x="3322638" y="4629150"/>
          <p14:tracePt t="1765" x="3232150" y="4637088"/>
          <p14:tracePt t="1774" x="3143250" y="4637088"/>
          <p14:tracePt t="1780" x="3054350" y="4637088"/>
          <p14:tracePt t="1784" x="2959100" y="4637088"/>
          <p14:tracePt t="1789" x="2876550" y="4608513"/>
          <p14:tracePt t="1795" x="2767013" y="4589463"/>
          <p14:tracePt t="1804" x="2622550" y="4568825"/>
          <p14:tracePt t="1809" x="2513013" y="4533900"/>
          <p14:tracePt t="1814" x="2403475" y="4498975"/>
          <p14:tracePt t="1826" x="2287588" y="4465638"/>
          <p14:tracePt t="1830" x="2205038" y="4445000"/>
          <p14:tracePt t="1834" x="2089150" y="4410075"/>
          <p14:tracePt t="1840" x="1979613" y="4376738"/>
          <p14:tracePt t="1852" x="1884363" y="4356100"/>
          <p14:tracePt t="1853" x="1781175" y="4335463"/>
          <p14:tracePt t="1862" x="1684338" y="4321175"/>
          <p14:tracePt t="1866" x="1589088" y="4300538"/>
          <p14:tracePt t="1875" x="1485900" y="4267200"/>
          <p14:tracePt t="1879" x="1403350" y="4259263"/>
          <p14:tracePt t="1885" x="1308100" y="4232275"/>
          <p14:tracePt t="1896" x="1219200" y="4211638"/>
          <p14:tracePt t="1899" x="1136650" y="4191000"/>
          <p14:tracePt t="1904" x="1047750" y="4149725"/>
          <p14:tracePt t="1912" x="965200" y="4129088"/>
          <p14:tracePt t="1916" x="876300" y="4095750"/>
          <p14:tracePt t="1925" x="801688" y="4054475"/>
          <p14:tracePt t="1930" x="712788" y="4006850"/>
          <p14:tracePt t="1934" x="636588" y="3959225"/>
          <p14:tracePt t="1946" x="588963" y="3924300"/>
          <p14:tracePt t="1950" x="527050" y="3883025"/>
          <p14:tracePt t="1955" x="493713" y="3835400"/>
          <p14:tracePt t="1962" x="444500" y="3808413"/>
          <p14:tracePt t="1970" x="411163" y="3760788"/>
          <p14:tracePt t="1975" x="363538" y="3719513"/>
          <p14:tracePt t="1985" x="295275" y="3609975"/>
          <p14:tracePt t="1997" x="254000" y="3548063"/>
          <p14:tracePt t="2001" x="225425" y="3500438"/>
          <p14:tracePt t="2005" x="198438" y="3451225"/>
          <p14:tracePt t="2015" x="144463" y="3403600"/>
          <p14:tracePt t="2019" x="115888" y="3341688"/>
          <p14:tracePt t="2025" x="88900" y="3308350"/>
          <p14:tracePt t="2031" x="41275" y="3252788"/>
          <p14:tracePt t="2040" x="20638" y="3219450"/>
          <p14:tracePt t="2045" x="0" y="3198813"/>
          <p14:tracePt t="2990" x="20638" y="1308100"/>
          <p14:tracePt t="2995" x="26988" y="1281113"/>
          <p14:tracePt t="2999" x="47625" y="1219200"/>
          <p14:tracePt t="3004" x="82550" y="1171575"/>
          <p14:tracePt t="3014" x="103188" y="1109663"/>
          <p14:tracePt t="3024" x="130175" y="1047750"/>
          <p14:tracePt t="3034" x="136525" y="1020763"/>
          <p14:tracePt t="3039" x="157163" y="1006475"/>
          <p14:tracePt t="3046" x="165100" y="993775"/>
          <p14:tracePt t="3049" x="171450" y="985838"/>
          <p14:tracePt t="3061" x="177800" y="973138"/>
          <p14:tracePt t="3064" x="184150" y="973138"/>
          <p14:tracePt t="3075" x="192088" y="973138"/>
          <p14:tracePt t="3084" x="198438" y="973138"/>
          <p14:tracePt t="3161" x="198438" y="965200"/>
          <p14:tracePt t="3212" x="198438" y="958850"/>
          <p14:tracePt t="3228" x="204788" y="952500"/>
          <p14:tracePt t="3237" x="204788" y="944563"/>
          <p14:tracePt t="3255" x="204788" y="938213"/>
          <p14:tracePt t="3270" x="204788" y="931863"/>
          <p14:tracePt t="3280" x="204788" y="923925"/>
          <p14:tracePt t="3291" x="219075" y="917575"/>
          <p14:tracePt t="3307" x="219075" y="911225"/>
          <p14:tracePt t="3320" x="219075" y="903288"/>
          <p14:tracePt t="3419" x="219075" y="911225"/>
          <p14:tracePt t="44374" x="239713" y="911225"/>
          <p14:tracePt t="44379" x="260350" y="911225"/>
          <p14:tracePt t="44385" x="295275" y="917575"/>
          <p14:tracePt t="44395" x="328613" y="923925"/>
          <p14:tracePt t="44400" x="384175" y="944563"/>
          <p14:tracePt t="44404" x="417513" y="952500"/>
          <p14:tracePt t="44416" x="473075" y="958850"/>
          <p14:tracePt t="44418" x="520700" y="973138"/>
          <p14:tracePt t="44422" x="595313" y="1000125"/>
          <p14:tracePt t="44429" x="636588" y="1014413"/>
          <p14:tracePt t="44437" x="725488" y="1033463"/>
          <p14:tracePt t="44443" x="793750" y="1062038"/>
          <p14:tracePt t="44446" x="884238" y="1082675"/>
          <p14:tracePt t="44461" x="952500" y="1116013"/>
          <p14:tracePt t="44465" x="1068388" y="1136650"/>
          <p14:tracePt t="44468" x="1177925" y="1157288"/>
          <p14:tracePt t="44474" x="1274763" y="1171575"/>
          <p14:tracePt t="44483" x="1370013" y="1184275"/>
          <p14:tracePt t="44490" x="1458913" y="1192213"/>
          <p14:tracePt t="44494" x="1541463" y="1212850"/>
          <p14:tracePt t="44498" x="1609725" y="1225550"/>
          <p14:tracePt t="44513" x="1781175" y="1246188"/>
          <p14:tracePt t="44518" x="1876425" y="1266825"/>
          <p14:tracePt t="44529" x="1958975" y="1273175"/>
          <p14:tracePt t="44533" x="2020888" y="1293813"/>
          <p14:tracePt t="44538" x="2109788" y="1343025"/>
          <p14:tracePt t="44545" x="2184400" y="1382713"/>
          <p14:tracePt t="44554" x="2266950" y="1423988"/>
          <p14:tracePt t="44560" x="2343150" y="1473200"/>
          <p14:tracePt t="44565" x="2417763" y="1512888"/>
          <p14:tracePt t="44569" x="2479675" y="1574800"/>
          <p14:tracePt t="44580" x="2527300" y="1603375"/>
          <p14:tracePt t="44583" x="2582863" y="1657350"/>
          <p14:tracePt t="44589" x="2616200" y="1671638"/>
          <p14:tracePt t="44598" x="2651125" y="1698625"/>
          <p14:tracePt t="44603" x="2684463" y="1725613"/>
          <p14:tracePt t="44610" x="2698750" y="1739900"/>
          <p14:tracePt t="44613" x="2705100" y="1746250"/>
          <p14:tracePt t="44625" x="2713038" y="1752600"/>
          <p14:tracePt t="44629" x="2719388" y="1752600"/>
          <p14:tracePt t="44633" x="2719388" y="1760538"/>
          <p14:tracePt t="44678" x="2740025" y="1793875"/>
          <p14:tracePt t="44683" x="2767013" y="1843088"/>
          <p14:tracePt t="44694" x="2822575" y="1903413"/>
          <p14:tracePt t="44698" x="2863850" y="1952625"/>
          <p14:tracePt t="44704" x="2903538" y="2027238"/>
          <p14:tracePt t="44710" x="2959100" y="2101850"/>
          <p14:tracePt t="44719" x="3000375" y="2178050"/>
          <p14:tracePt t="44724" x="3021013" y="2239963"/>
          <p14:tracePt t="44730" x="3048000" y="2273300"/>
          <p14:tracePt t="44738" x="3068638" y="2322513"/>
          <p14:tracePt t="44743" x="3074988" y="2335213"/>
          <p14:tracePt t="44748" x="3082925" y="2349500"/>
          <p14:tracePt t="44754" x="3082925" y="2355850"/>
          <p14:tracePt t="44794" x="3082925" y="2349500"/>
          <p14:tracePt t="44809" x="3074988" y="2341563"/>
          <p14:tracePt t="44824" x="3068638" y="2335213"/>
          <p14:tracePt t="44840" x="3062288" y="2335213"/>
          <p14:tracePt t="44859" x="3048000" y="2335213"/>
          <p14:tracePt t="44890" x="3048000" y="2328863"/>
          <p14:tracePt t="44909" x="3041650" y="2322513"/>
          <p14:tracePt t="44925" x="3033713" y="2322513"/>
          <p14:tracePt t="44930" x="3021013" y="2322513"/>
          <p14:tracePt t="44934" x="3006725" y="2322513"/>
          <p14:tracePt t="44940" x="2973388" y="2341563"/>
          <p14:tracePt t="44950" x="2952750" y="2355850"/>
          <p14:tracePt t="44954" x="2938463" y="2370138"/>
          <p14:tracePt t="44960" x="2917825" y="2397125"/>
          <p14:tracePt t="44965" x="2890838" y="2411413"/>
          <p14:tracePt t="44977" x="2876550" y="2424113"/>
          <p14:tracePt t="44981" x="2849563" y="2438400"/>
          <p14:tracePt t="44985" x="2828925" y="2465388"/>
          <p14:tracePt t="44989" x="2814638" y="2479675"/>
          <p14:tracePt t="45000" x="2787650" y="2486025"/>
          <p14:tracePt t="45004" x="2773363" y="2492375"/>
          <p14:tracePt t="45014" x="2733675" y="2500313"/>
          <p14:tracePt t="45026" x="2719388" y="2506663"/>
          <p14:tracePt t="45029" x="2692400" y="2513013"/>
          <p14:tracePt t="45035" x="2651125" y="2527300"/>
          <p14:tracePt t="45043" x="2616200" y="2541588"/>
          <p14:tracePt t="45050" x="2547938" y="2562225"/>
          <p14:tracePt t="45055" x="2473325" y="2595563"/>
          <p14:tracePt t="45060" x="2411413" y="2643188"/>
          <p14:tracePt t="45065" x="2335213" y="2698750"/>
          <p14:tracePt t="45076" x="2260600" y="2767013"/>
          <p14:tracePt t="45080" x="2205038" y="2814638"/>
          <p14:tracePt t="45085" x="2143125" y="2870200"/>
          <p14:tracePt t="45090" x="2095500" y="2911475"/>
          <p14:tracePt t="45100" x="2047875" y="2938463"/>
          <p14:tracePt t="45105" x="2006600" y="2971800"/>
          <p14:tracePt t="45111" x="1973263" y="2992438"/>
          <p14:tracePt t="45115" x="1958975" y="3000375"/>
          <p14:tracePt t="45126" x="1944688" y="3006725"/>
          <p14:tracePt t="45130" x="1931988" y="3006725"/>
          <p14:tracePt t="45135" x="1917700" y="3013075"/>
          <p14:tracePt t="45140" x="1897063" y="3013075"/>
          <p14:tracePt t="45150" x="1884363" y="3006725"/>
          <p14:tracePt t="45155" x="1849438" y="2992438"/>
          <p14:tracePt t="45160" x="1808163" y="2979738"/>
          <p14:tracePt t="45165" x="1746250" y="2959100"/>
          <p14:tracePt t="45176" x="1684338" y="2917825"/>
          <p14:tracePt t="45180" x="1609725" y="2897188"/>
          <p14:tracePt t="45186" x="1554163" y="2862263"/>
          <p14:tracePt t="45192" x="1479550" y="2835275"/>
          <p14:tracePt t="45200" x="1417638" y="2814638"/>
          <p14:tracePt t="45205" x="1370013" y="2794000"/>
          <p14:tracePt t="45210" x="1328738" y="2787650"/>
          <p14:tracePt t="45215" x="1308100" y="2781300"/>
          <p14:tracePt t="45227" x="1281113" y="2781300"/>
          <p14:tracePt t="45230" x="1266825" y="2773363"/>
          <p14:tracePt t="45235" x="1246188" y="2773363"/>
          <p14:tracePt t="45242" x="1239838" y="2773363"/>
          <p14:tracePt t="45261" x="1239838" y="2767013"/>
          <p14:tracePt t="45280" x="1239838" y="2752725"/>
          <p14:tracePt t="45300" x="1239838" y="2746375"/>
          <p14:tracePt t="45310" x="1239838" y="2740025"/>
          <p14:tracePt t="45326" x="1239838" y="2732088"/>
          <p14:tracePt t="45330" x="1239838" y="2725738"/>
          <p14:tracePt t="45345" x="1239838" y="2719388"/>
          <p14:tracePt t="45350" x="1239838" y="2711450"/>
          <p14:tracePt t="45356" x="1239838" y="2705100"/>
          <p14:tracePt t="45371" x="1239838" y="2690813"/>
          <p14:tracePt t="45381" x="1246188" y="2690813"/>
          <p14:tracePt t="45386" x="1260475" y="2690813"/>
          <p14:tracePt t="45396" x="1266825" y="2684463"/>
          <p14:tracePt t="45401" x="1287463" y="2678113"/>
          <p14:tracePt t="45406" x="1314450" y="2671763"/>
          <p14:tracePt t="45412" x="1363663" y="2657475"/>
          <p14:tracePt t="45421" x="1390650" y="2651125"/>
          <p14:tracePt t="45426" x="1452563" y="2643188"/>
          <p14:tracePt t="45431" x="1493838" y="2630488"/>
          <p14:tracePt t="45436" x="1568450" y="2609850"/>
          <p14:tracePt t="45446" x="1624013" y="2601913"/>
          <p14:tracePt t="45451" x="1671638" y="2595563"/>
          <p14:tracePt t="45456" x="1725613" y="2581275"/>
          <p14:tracePt t="45460" x="1766888" y="2581275"/>
          <p14:tracePt t="45471" x="1814513" y="2574925"/>
          <p14:tracePt t="45477" x="1855788" y="2568575"/>
          <p14:tracePt t="45481" x="1903413" y="2568575"/>
          <p14:tracePt t="45493" x="1931988" y="2568575"/>
          <p14:tracePt t="45497" x="1973263" y="2554288"/>
          <p14:tracePt t="45501" x="2006600" y="2547938"/>
          <p14:tracePt t="45507" x="2062163" y="2541588"/>
          <p14:tracePt t="45518" x="2136775" y="2506663"/>
          <p14:tracePt t="45521" x="2225675" y="2486025"/>
          <p14:tracePt t="45527" x="2308225" y="2479675"/>
          <p14:tracePt t="45531" x="2403475" y="2452688"/>
          <p14:tracePt t="45542" x="2500313" y="2444750"/>
          <p14:tracePt t="45546" x="2589213" y="2432050"/>
          <p14:tracePt t="45551" x="2643188" y="2403475"/>
          <p14:tracePt t="45562" x="2719388" y="2390775"/>
          <p14:tracePt t="45566" x="2760663" y="2382838"/>
          <p14:tracePt t="45572" x="2822575" y="2376488"/>
          <p14:tracePt t="45577" x="2849563" y="2370138"/>
          <p14:tracePt t="45587" x="2890838" y="2370138"/>
          <p14:tracePt t="45592" x="2917825" y="2370138"/>
          <p14:tracePt t="45597" x="2959100" y="2370138"/>
          <p14:tracePt t="45603" x="2979738" y="2370138"/>
          <p14:tracePt t="45611" x="2992438" y="2370138"/>
          <p14:tracePt t="45617" x="3006725" y="2370138"/>
          <p14:tracePt t="45622" x="3021013" y="2370138"/>
          <p14:tracePt t="45667" x="3021013" y="2376488"/>
          <p14:tracePt t="45671" x="3013075" y="2390775"/>
          <p14:tracePt t="45681" x="3013075" y="2424113"/>
          <p14:tracePt t="45687" x="3013075" y="2444750"/>
          <p14:tracePt t="45692" x="3006725" y="2465388"/>
          <p14:tracePt t="45702" x="2992438" y="2486025"/>
          <p14:tracePt t="45710" x="2986088" y="2500313"/>
          <p14:tracePt t="45713" x="2979738" y="2513013"/>
          <p14:tracePt t="45717" x="2973388" y="2533650"/>
          <p14:tracePt t="45731" x="2959100" y="2547938"/>
          <p14:tracePt t="45737" x="2932113" y="2554288"/>
          <p14:tracePt t="45742" x="2917825" y="2562225"/>
          <p14:tracePt t="45752" x="2897188" y="2562225"/>
          <p14:tracePt t="45759" x="2863850" y="2574925"/>
          <p14:tracePt t="45762" x="2835275" y="2574925"/>
          <p14:tracePt t="45767" x="2808288" y="2574925"/>
          <p14:tracePt t="45778" x="2740025" y="2568575"/>
          <p14:tracePt t="45781" x="2671763" y="2562225"/>
          <p14:tracePt t="45787" x="2609850" y="2527300"/>
          <p14:tracePt t="45793" x="2527300" y="2520950"/>
          <p14:tracePt t="45802" x="2438400" y="2500313"/>
          <p14:tracePt t="45810" x="2370138" y="2479675"/>
          <p14:tracePt t="45813" x="2322513" y="2459038"/>
          <p14:tracePt t="45818" x="2254250" y="2444750"/>
          <p14:tracePt t="45828" x="2212975" y="2424113"/>
          <p14:tracePt t="45832" x="2171700" y="2403475"/>
          <p14:tracePt t="45837" x="2136775" y="2397125"/>
          <p14:tracePt t="45847" x="2103438" y="2390775"/>
          <p14:tracePt t="45852" x="2089150" y="2382838"/>
          <p14:tracePt t="45859" x="2089150" y="2376488"/>
          <p14:tracePt t="45862" x="2074863" y="2370138"/>
          <p14:tracePt t="45873" x="2068513" y="2370138"/>
          <p14:tracePt t="45878" x="2062163" y="2355850"/>
          <p14:tracePt t="45894" x="2062163" y="2349500"/>
          <p14:tracePt t="45932" x="2062163" y="2341563"/>
          <p14:tracePt t="45948" x="2062163" y="2335213"/>
          <p14:tracePt t="45968" x="2062163" y="2328863"/>
          <p14:tracePt t="45999" x="2062163" y="2322513"/>
          <p14:tracePt t="46140" x="2062163" y="2328863"/>
          <p14:tracePt t="46161" x="2062163" y="2335213"/>
          <p14:tracePt t="46176" x="2062163" y="2341563"/>
          <p14:tracePt t="46195" x="2062163" y="2349500"/>
          <p14:tracePt t="46201" x="2062163" y="2362200"/>
          <p14:tracePt t="46210" x="2041525" y="2397125"/>
          <p14:tracePt t="46218" x="2041525" y="2417763"/>
          <p14:tracePt t="46227" x="2027238" y="2459038"/>
          <p14:tracePt t="46230" x="2027238" y="2486025"/>
          <p14:tracePt t="46234" x="2020888" y="2513013"/>
          <p14:tracePt t="46244" x="2020888" y="2533650"/>
          <p14:tracePt t="46248" x="2020888" y="2547938"/>
          <p14:tracePt t="46255" x="2012950" y="2562225"/>
          <p14:tracePt t="46261" x="2012950" y="2568575"/>
          <p14:tracePt t="46269" x="2012950" y="2589213"/>
          <p14:tracePt t="46278" x="2006600" y="2595563"/>
          <p14:tracePt t="46284" x="2006600" y="2601913"/>
          <p14:tracePt t="46300" x="2006600" y="2609850"/>
          <p14:tracePt t="46314" x="2006600" y="2616200"/>
          <p14:tracePt t="46344" x="2006600" y="2622550"/>
          <p14:tracePt t="46355" x="2006600" y="2630488"/>
          <p14:tracePt t="46741" x="2006600" y="2636838"/>
          <p14:tracePt t="46752" x="2012950" y="2636838"/>
          <p14:tracePt t="46757" x="2020888" y="2636838"/>
          <p14:tracePt t="46772" x="2027238" y="2630488"/>
          <p14:tracePt t="46777" x="2041525" y="2630488"/>
          <p14:tracePt t="46781" x="2068513" y="2609850"/>
          <p14:tracePt t="46793" x="2116138" y="2589213"/>
          <p14:tracePt t="46798" x="2178050" y="2533650"/>
          <p14:tracePt t="46801" x="2219325" y="2506663"/>
          <p14:tracePt t="46810" x="2266950" y="2479675"/>
          <p14:tracePt t="46816" x="2293938" y="2444750"/>
          <p14:tracePt t="46823" x="2314575" y="2432050"/>
          <p14:tracePt t="46827" x="2355850" y="2417763"/>
          <p14:tracePt t="46836" x="2390775" y="2403475"/>
          <p14:tracePt t="46842" x="2411413" y="2397125"/>
          <p14:tracePt t="46845" x="2444750" y="2390775"/>
          <p14:tracePt t="46851" x="2459038" y="2376488"/>
          <p14:tracePt t="46862" x="2465388" y="2376488"/>
          <p14:tracePt t="46866" x="2473325" y="2376488"/>
          <p14:tracePt t="46872" x="2479675" y="2370138"/>
          <p14:tracePt t="46892" x="2493963" y="2370138"/>
          <p14:tracePt t="46895" x="2500313" y="2370138"/>
          <p14:tracePt t="46911" x="2513013" y="2370138"/>
          <p14:tracePt t="46916" x="2527300" y="2370138"/>
          <p14:tracePt t="46926" x="2541588" y="2370138"/>
          <p14:tracePt t="46931" x="2562225" y="2370138"/>
          <p14:tracePt t="46937" x="2574925" y="2370138"/>
          <p14:tracePt t="46942" x="2582863" y="2370138"/>
          <p14:tracePt t="46951" x="2589213" y="2370138"/>
          <p14:tracePt t="46959" x="2595563" y="2370138"/>
          <p14:tracePt t="46962" x="2609850" y="2370138"/>
          <p14:tracePt t="46967" x="2622550" y="2370138"/>
          <p14:tracePt t="46976" x="2636838" y="2370138"/>
          <p14:tracePt t="46981" x="2663825" y="2403475"/>
          <p14:tracePt t="46987" x="2713038" y="2438400"/>
          <p14:tracePt t="46992" x="2767013" y="2506663"/>
          <p14:tracePt t="47001" x="2828925" y="2554288"/>
          <p14:tracePt t="47011" x="2924175" y="2705100"/>
          <p14:tracePt t="47024" x="2959100" y="2794000"/>
          <p14:tracePt t="47027" x="2986088" y="2841625"/>
          <p14:tracePt t="47031" x="2992438" y="2882900"/>
          <p14:tracePt t="47037" x="3013075" y="2911475"/>
          <p14:tracePt t="47046" x="3013075" y="2924175"/>
          <p14:tracePt t="47051" x="3013075" y="2930525"/>
          <p14:tracePt t="47081" x="3000375" y="2938463"/>
          <p14:tracePt t="47092" x="2992438" y="2951163"/>
          <p14:tracePt t="47097" x="2979738" y="2959100"/>
          <p14:tracePt t="47101" x="2952750" y="2971800"/>
          <p14:tracePt t="47108" x="2911475" y="3000375"/>
          <p14:tracePt t="47117" x="2870200" y="3033713"/>
          <p14:tracePt t="47122" x="2822575" y="3089275"/>
          <p14:tracePt t="47127" x="2781300" y="3136900"/>
          <p14:tracePt t="47132" x="2719388" y="3178175"/>
          <p14:tracePt t="47142" x="2678113" y="3240088"/>
          <p14:tracePt t="47147" x="2630488" y="3281363"/>
          <p14:tracePt t="47152" x="2603500" y="3314700"/>
          <p14:tracePt t="47161" x="2562225" y="3362325"/>
          <p14:tracePt t="47167" x="2527300" y="3397250"/>
          <p14:tracePt t="47174" x="2500313" y="3424238"/>
          <p14:tracePt t="47178" x="2479675" y="3438525"/>
          <p14:tracePt t="47187" x="2444750" y="3459163"/>
          <p14:tracePt t="47192" x="2424113" y="3471863"/>
          <p14:tracePt t="47197" x="2403475" y="3479800"/>
          <p14:tracePt t="47203" x="2355850" y="3486150"/>
          <p14:tracePt t="47212" x="2314575" y="3486150"/>
          <p14:tracePt t="47217" x="2260600" y="3486150"/>
          <p14:tracePt t="47224" x="2178050" y="3486150"/>
          <p14:tracePt t="47232" x="2095500" y="3486150"/>
          <p14:tracePt t="47237" x="2012950" y="3471863"/>
          <p14:tracePt t="47243" x="1924050" y="3451225"/>
          <p14:tracePt t="47247" x="1876425" y="3430588"/>
          <p14:tracePt t="47259" x="1843088" y="3417888"/>
          <p14:tracePt t="47262" x="1808163" y="3390900"/>
          <p14:tracePt t="47268" x="1787525" y="3376613"/>
          <p14:tracePt t="47278" x="1773238" y="3355975"/>
          <p14:tracePt t="47282" x="1754188" y="3341688"/>
          <p14:tracePt t="47288" x="1739900" y="3321050"/>
          <p14:tracePt t="47293" x="1739900" y="3314700"/>
          <p14:tracePt t="47303" x="1733550" y="3308350"/>
          <p14:tracePt t="47308" x="1733550" y="3294063"/>
          <p14:tracePt t="47318" x="1733550" y="3281363"/>
          <p14:tracePt t="47327" x="1733550" y="3273425"/>
          <p14:tracePt t="47332" x="1733550" y="3260725"/>
          <p14:tracePt t="47338" x="1733550" y="3252788"/>
          <p14:tracePt t="47343" x="1733550" y="3246438"/>
          <p14:tracePt t="47358" x="1733550" y="3240088"/>
          <p14:tracePt t="47362" x="1733550" y="3232150"/>
          <p14:tracePt t="47377" x="1733550" y="3225800"/>
          <p14:tracePt t="47383" x="1733550" y="3211513"/>
          <p14:tracePt t="47388" x="1733550" y="3170238"/>
          <p14:tracePt t="47398" x="1733550" y="3143250"/>
          <p14:tracePt t="47402" x="1733550" y="3089275"/>
          <p14:tracePt t="47409" x="1733550" y="3060700"/>
          <p14:tracePt t="47413" x="1754188" y="3013075"/>
          <p14:tracePt t="47424" x="1754188" y="3000375"/>
          <p14:tracePt t="47427" x="1754188" y="2979738"/>
          <p14:tracePt t="47433" x="1754188" y="2959100"/>
          <p14:tracePt t="47443" x="1754188" y="2944813"/>
          <p14:tracePt t="47448" x="1754188" y="2938463"/>
          <p14:tracePt t="47453" x="1754188" y="2930525"/>
          <p14:tracePt t="47458" x="1754188" y="2924175"/>
          <p14:tracePt t="47474" x="1760538" y="2924175"/>
          <p14:tracePt t="47493" x="1766888" y="2924175"/>
          <p14:tracePt t="47499" x="1766888" y="2917825"/>
          <p14:tracePt t="47517" x="1781175" y="2897188"/>
          <p14:tracePt t="47525" x="1801813" y="2882900"/>
          <p14:tracePt t="47528" x="1822450" y="2855913"/>
          <p14:tracePt t="47541" x="1835150" y="2835275"/>
          <p14:tracePt t="47544" x="1843088" y="2820988"/>
          <p14:tracePt t="47548" x="1849438" y="2794000"/>
          <p14:tracePt t="47554" x="1855788" y="2781300"/>
          <p14:tracePt t="47564" x="1863725" y="2781300"/>
          <p14:tracePt t="47569" x="1863725" y="2760663"/>
          <p14:tracePt t="47574" x="1863725" y="2752725"/>
          <p14:tracePt t="47584" x="1863725" y="2746375"/>
          <p14:tracePt t="47591" x="1863725" y="2740025"/>
          <p14:tracePt t="47608" x="1863725" y="2732088"/>
          <p14:tracePt t="47618" x="1863725" y="2725738"/>
          <p14:tracePt t="47634" x="1870075" y="2725738"/>
          <p14:tracePt t="47643" x="1876425" y="2719388"/>
          <p14:tracePt t="47654" x="1876425" y="2690813"/>
          <p14:tracePt t="47660" x="1890713" y="2643188"/>
          <p14:tracePt t="47664" x="1938338" y="2562225"/>
          <p14:tracePt t="47669" x="1979613" y="2444750"/>
          <p14:tracePt t="47678" x="2027238" y="2301875"/>
          <p14:tracePt t="47684" x="2082800" y="2130425"/>
          <p14:tracePt t="47691" x="2136775" y="2006600"/>
          <p14:tracePt t="47699" x="2198688" y="1903413"/>
          <p14:tracePt t="47704" x="2233613" y="1855788"/>
          <p14:tracePt t="47709" x="2273300" y="1808163"/>
          <p14:tracePt t="47714" x="2308225" y="1781175"/>
          <p14:tracePt t="47724" x="2335213" y="1752600"/>
          <p14:tracePt t="47729" x="2370138" y="1746250"/>
          <p14:tracePt t="47734" x="2411413" y="1739900"/>
          <p14:tracePt t="47741" x="2432050" y="1739900"/>
          <p14:tracePt t="47749" x="2473325" y="1739900"/>
          <p14:tracePt t="47754" x="2500313" y="1739900"/>
          <p14:tracePt t="47760" x="2520950" y="1746250"/>
          <p14:tracePt t="47770" x="2554288" y="1752600"/>
          <p14:tracePt t="47776" x="2574925" y="1760538"/>
          <p14:tracePt t="47782" x="2595563" y="1760538"/>
          <p14:tracePt t="47784" x="2636838" y="1773238"/>
          <p14:tracePt t="47794" x="2657475" y="1773238"/>
          <p14:tracePt t="47800" x="2684463" y="1781175"/>
          <p14:tracePt t="47805" x="2705100" y="1781175"/>
          <p14:tracePt t="47814" x="2725738" y="1781175"/>
          <p14:tracePt t="47825" x="2760663" y="1787525"/>
          <p14:tracePt t="47829" x="2787650" y="1793875"/>
          <p14:tracePt t="47844" x="2801938" y="1808163"/>
          <p14:tracePt t="47849" x="2828925" y="1822450"/>
          <p14:tracePt t="47856" x="2870200" y="1849438"/>
          <p14:tracePt t="47865" x="2924175" y="1911350"/>
          <p14:tracePt t="47869" x="3000375" y="1979613"/>
          <p14:tracePt t="47875" x="3068638" y="2068513"/>
          <p14:tracePt t="47885" x="3122613" y="2178050"/>
          <p14:tracePt t="47890" x="3192463" y="2293938"/>
          <p14:tracePt t="47894" x="3246438" y="2397125"/>
          <p14:tracePt t="47900" x="3294063" y="2500313"/>
          <p14:tracePt t="47912" x="3328988" y="2581275"/>
          <p14:tracePt t="47914" x="3343275" y="2643188"/>
          <p14:tracePt t="47920" x="3362325" y="2698750"/>
          <p14:tracePt t="47929" x="3376613" y="2732088"/>
          <p14:tracePt t="47934" x="3390900" y="2767013"/>
          <p14:tracePt t="47941" x="3390900" y="2787650"/>
          <p14:tracePt t="47944" x="3397250" y="2820988"/>
          <p14:tracePt t="47957" x="3397250" y="2841625"/>
          <p14:tracePt t="47960" x="3397250" y="2876550"/>
          <p14:tracePt t="47965" x="3397250" y="2903538"/>
          <p14:tracePt t="47975" x="3397250" y="2924175"/>
          <p14:tracePt t="47991" x="3349625" y="3074988"/>
          <p14:tracePt t="48000" x="3343275" y="3136900"/>
          <p14:tracePt t="48008" x="3335338" y="3205163"/>
          <p14:tracePt t="48011" x="3322638" y="3287713"/>
          <p14:tracePt t="48015" x="3322638" y="3355975"/>
          <p14:tracePt t="48026" x="3314700" y="3430588"/>
          <p14:tracePt t="48030" x="3314700" y="3500438"/>
          <p14:tracePt t="48035" x="3314700" y="3554413"/>
          <p14:tracePt t="48045" x="3302000" y="3595688"/>
          <p14:tracePt t="48050" x="3302000" y="3630613"/>
          <p14:tracePt t="48058" x="3287713" y="3663950"/>
          <p14:tracePt t="48060" x="3287713" y="3670300"/>
          <p14:tracePt t="48070" x="3273425" y="3690938"/>
          <p14:tracePt t="48076" x="3267075" y="3705225"/>
          <p14:tracePt t="48080" x="3252788" y="3711575"/>
          <p14:tracePt t="48086" x="3240088" y="3725863"/>
          <p14:tracePt t="48095" x="3213100" y="3732213"/>
          <p14:tracePt t="48100" x="3198813" y="3732213"/>
          <p14:tracePt t="48108" x="3184525" y="3740150"/>
          <p14:tracePt t="48115" x="3163888" y="3740150"/>
          <p14:tracePt t="48120" x="3143250" y="3740150"/>
          <p14:tracePt t="48126" x="3130550" y="3740150"/>
          <p14:tracePt t="48130" x="3109913" y="3740150"/>
          <p14:tracePt t="48141" x="3089275" y="3740150"/>
          <p14:tracePt t="48145" x="3041650" y="3746500"/>
          <p14:tracePt t="48151" x="3021013" y="3746500"/>
          <p14:tracePt t="48160" x="2992438" y="3752850"/>
          <p14:tracePt t="48164" x="2965450" y="3752850"/>
          <p14:tracePt t="48170" x="2952750" y="3752850"/>
          <p14:tracePt t="48176" x="2932113" y="3760788"/>
          <p14:tracePt t="48181" x="2903538" y="3760788"/>
          <p14:tracePt t="48191" x="2890838" y="3767138"/>
          <p14:tracePt t="48195" x="2876550" y="3767138"/>
          <p14:tracePt t="48201" x="2863850" y="3773488"/>
          <p14:tracePt t="48210" x="2828925" y="3787775"/>
          <p14:tracePt t="48216" x="2808288" y="3808413"/>
          <p14:tracePt t="48221" x="2781300" y="3821113"/>
          <p14:tracePt t="48227" x="2746375" y="3841750"/>
          <p14:tracePt t="48236" x="2713038" y="3870325"/>
          <p14:tracePt t="48242" x="2678113" y="3903663"/>
          <p14:tracePt t="48245" x="2651125" y="3930650"/>
          <p14:tracePt t="48250" x="2636838" y="3944938"/>
          <p14:tracePt t="48260" x="2622550" y="3951288"/>
          <p14:tracePt t="48266" x="2603500" y="3971925"/>
          <p14:tracePt t="48271" x="2595563" y="3979863"/>
          <p14:tracePt t="48276" x="2589213" y="3986213"/>
          <p14:tracePt t="48286" x="2582863" y="3986213"/>
          <p14:tracePt t="48291" x="2574925" y="3986213"/>
          <p14:tracePt t="48296" x="2568575" y="3986213"/>
          <p14:tracePt t="48331" x="2562225" y="3986213"/>
          <p14:tracePt t="48341" x="2554288" y="3986213"/>
          <p14:tracePt t="48361" x="2541588" y="3986213"/>
          <p14:tracePt t="48376" x="2533650" y="3986213"/>
          <p14:tracePt t="48392" x="2527300" y="3986213"/>
          <p14:tracePt t="49123" x="2513013" y="3986213"/>
          <p14:tracePt t="49128" x="2513013" y="3992563"/>
          <p14:tracePt t="49133" x="2506663" y="4000500"/>
          <p14:tracePt t="49140" x="2500313" y="4006850"/>
          <p14:tracePt t="49147" x="2493963" y="4006850"/>
          <p14:tracePt t="49153" x="2486025" y="4013200"/>
          <p14:tracePt t="49157" x="2479675" y="4013200"/>
          <p14:tracePt t="49170" x="2465388" y="4019550"/>
          <p14:tracePt t="49176" x="2459038" y="4027488"/>
          <p14:tracePt t="49179" x="2459038" y="4040188"/>
          <p14:tracePt t="49195" x="2452688" y="4048125"/>
          <p14:tracePt t="49200" x="2438400" y="4054475"/>
          <p14:tracePt t="49210" x="2432050" y="4068763"/>
          <p14:tracePt t="49215" x="2417763" y="4081463"/>
          <p14:tracePt t="49222" x="2382838" y="4095750"/>
          <p14:tracePt t="49227" x="2363788" y="4129088"/>
          <p14:tracePt t="49231" x="2328863" y="4170363"/>
          <p14:tracePt t="49242" x="2293938" y="4205288"/>
          <p14:tracePt t="49246" x="2254250" y="4232275"/>
          <p14:tracePt t="49250" x="2205038" y="4259263"/>
          <p14:tracePt t="49258" x="2178050" y="4294188"/>
          <p14:tracePt t="49265" x="2143125" y="4321175"/>
          <p14:tracePt t="49271" x="2109788" y="4341813"/>
          <p14:tracePt t="49277" x="2074863" y="4356100"/>
          <p14:tracePt t="49280" x="2041525" y="4383088"/>
          <p14:tracePt t="49291" x="2006600" y="4403725"/>
          <p14:tracePt t="49297" x="1973263" y="4418013"/>
          <p14:tracePt t="49300" x="1924050" y="4438650"/>
          <p14:tracePt t="49308" x="1884363" y="4451350"/>
          <p14:tracePt t="49315" x="1822450" y="4498975"/>
          <p14:tracePt t="49332" x="1712913" y="4554538"/>
          <p14:tracePt t="49335" x="1651000" y="4595813"/>
          <p14:tracePt t="49342" x="1616075" y="4616450"/>
          <p14:tracePt t="49346" x="1541463" y="4643438"/>
          <p14:tracePt t="49350" x="1493838" y="4670425"/>
          <p14:tracePt t="49362" x="1431925" y="4705350"/>
          <p14:tracePt t="49365" x="1363663" y="4711700"/>
          <p14:tracePt t="49375" x="1274763" y="4738688"/>
          <p14:tracePt t="49386" x="1239838" y="4752975"/>
          <p14:tracePt t="49392" x="1184275" y="4752975"/>
          <p14:tracePt t="49396" x="1150938" y="4752975"/>
          <p14:tracePt t="49408" x="1123950" y="4752975"/>
          <p14:tracePt t="49412" x="1082675" y="4752975"/>
          <p14:tracePt t="49415" x="1047750" y="4746625"/>
          <p14:tracePt t="49422" x="1006475" y="4738688"/>
          <p14:tracePt t="49431" x="973138" y="4725988"/>
          <p14:tracePt t="49436" x="923925" y="4711700"/>
          <p14:tracePt t="49442" x="890588" y="4699000"/>
          <p14:tracePt t="49446" x="849313" y="4684713"/>
          <p14:tracePt t="49458" x="814388" y="4664075"/>
          <p14:tracePt t="49461" x="787400" y="4643438"/>
          <p14:tracePt t="49466" x="746125" y="4637088"/>
          <p14:tracePt t="49476" x="725488" y="4629150"/>
          <p14:tracePt t="49483" x="704850" y="4622800"/>
          <p14:tracePt t="49486" x="671513" y="4622800"/>
          <p14:tracePt t="49492" x="650875" y="4616450"/>
          <p14:tracePt t="49501" x="636588" y="4616450"/>
          <p14:tracePt t="49508" x="615950" y="4616450"/>
          <p14:tracePt t="49512" x="609600" y="4608513"/>
          <p14:tracePt t="49516" x="603250" y="4608513"/>
          <p14:tracePt t="49528" x="595313" y="4608513"/>
          <p14:tracePt t="49532" x="588963" y="4608513"/>
          <p14:tracePt t="49536" x="582613" y="4608513"/>
          <p14:tracePt t="49551" x="574675" y="4608513"/>
          <p14:tracePt t="49592" x="568325" y="4595813"/>
          <p14:tracePt t="49628" x="568325" y="4589463"/>
          <p14:tracePt t="49637" x="568325" y="4581525"/>
          <p14:tracePt t="49672" x="568325" y="4575175"/>
          <p14:tracePt t="49682" x="554038" y="4575175"/>
          <p14:tracePt t="49688" x="554038" y="4568825"/>
          <p14:tracePt t="49697" x="554038" y="4560888"/>
          <p14:tracePt t="49701" x="554038" y="4554538"/>
          <p14:tracePt t="49708" x="554038" y="4548188"/>
          <p14:tracePt t="49712" x="554038" y="4533900"/>
          <p14:tracePt t="49728" x="547688" y="4533900"/>
          <p14:tracePt t="49733" x="547688" y="4527550"/>
          <p14:tracePt t="49747" x="547688" y="4519613"/>
          <p14:tracePt t="49758" x="547688" y="4513263"/>
          <p14:tracePt t="49768" x="547688" y="4506913"/>
          <p14:tracePt t="49783" x="547688" y="4498975"/>
          <p14:tracePt t="49798" x="547688" y="4492625"/>
          <p14:tracePt t="49808" x="547688" y="4465638"/>
          <p14:tracePt t="49818" x="541338" y="4430713"/>
          <p14:tracePt t="49824" x="541338" y="4376738"/>
          <p14:tracePt t="49829" x="541338" y="4335463"/>
          <p14:tracePt t="49844" x="541338" y="4273550"/>
          <p14:tracePt t="49848" x="541338" y="4259263"/>
          <p14:tracePt t="49853" x="541338" y="4240213"/>
          <p14:tracePt t="49863" x="541338" y="4225925"/>
          <p14:tracePt t="49869" x="541338" y="4211638"/>
          <p14:tracePt t="49875" x="541338" y="4205288"/>
          <p14:tracePt t="49883" x="541338" y="4198938"/>
          <p14:tracePt t="49894" x="541338" y="4191000"/>
          <p14:tracePt t="49908" x="541338" y="4184650"/>
          <p14:tracePt t="49918" x="541338" y="4178300"/>
          <p14:tracePt t="49958" x="541338" y="4170363"/>
          <p14:tracePt t="49970" x="541338" y="4164013"/>
          <p14:tracePt t="50292" x="534988" y="4137025"/>
          <p14:tracePt t="50297" x="520700" y="4075113"/>
          <p14:tracePt t="50302" x="514350" y="4033838"/>
          <p14:tracePt t="50312" x="506413" y="3979863"/>
          <p14:tracePt t="50317" x="493713" y="3903663"/>
          <p14:tracePt t="50322" x="485775" y="3821113"/>
          <p14:tracePt t="50327" x="473075" y="3698875"/>
          <p14:tracePt t="50339" x="473075" y="3513138"/>
          <p14:tracePt t="50342" x="458788" y="3335338"/>
          <p14:tracePt t="50347" x="465138" y="3074988"/>
          <p14:tracePt t="50354" x="465138" y="2876550"/>
          <p14:tracePt t="50362" x="500063" y="2589213"/>
          <p14:tracePt t="50367" x="514350" y="2382838"/>
          <p14:tracePt t="50372" x="527050" y="2246313"/>
          <p14:tracePt t="50377" x="534988" y="2151063"/>
          <p14:tracePt t="50389" x="547688" y="2089150"/>
          <p14:tracePt t="50392" x="554038" y="2047875"/>
          <p14:tracePt t="50397" x="554038" y="2027238"/>
          <p14:tracePt t="50403" x="554038" y="2012950"/>
          <p14:tracePt t="50412" x="554038" y="1979613"/>
          <p14:tracePt t="50417" x="561975" y="1973263"/>
          <p14:tracePt t="50432" x="568325" y="1973263"/>
          <p14:tracePt t="50449" x="574675" y="1973263"/>
          <p14:tracePt t="50463" x="582613" y="1973263"/>
          <p14:tracePt t="50479" x="582613" y="1965325"/>
          <p14:tracePt t="50494" x="588963" y="1958975"/>
          <p14:tracePt t="50514" x="595313" y="1952625"/>
          <p14:tracePt t="50523" x="595313" y="1944688"/>
          <p14:tracePt t="50534" x="595313" y="1931988"/>
          <p14:tracePt t="50539" x="603250" y="1903413"/>
          <p14:tracePt t="50549" x="636588" y="1814513"/>
          <p14:tracePt t="50555" x="671513" y="1677988"/>
          <p14:tracePt t="50561" x="692150" y="1568450"/>
          <p14:tracePt t="50563" x="712788" y="1479550"/>
          <p14:tracePt t="50575" x="733425" y="1431925"/>
          <p14:tracePt t="50579" x="739775" y="1403350"/>
          <p14:tracePt t="50585" x="746125" y="1376363"/>
          <p14:tracePt t="50594" x="746125" y="1370013"/>
          <p14:tracePt t="50599" x="746125" y="1355725"/>
          <p14:tracePt t="50605" x="746125" y="1343025"/>
          <p14:tracePt t="50609" x="746125" y="1328738"/>
          <p14:tracePt t="50624" x="754063" y="1322388"/>
          <p14:tracePt t="50629" x="760413" y="1322388"/>
          <p14:tracePt t="50640" x="766763" y="1314450"/>
          <p14:tracePt t="50644" x="774700" y="1314450"/>
          <p14:tracePt t="50649" x="787400" y="1314450"/>
          <p14:tracePt t="50656" x="801688" y="1314450"/>
          <p14:tracePt t="50672" x="808038" y="1314450"/>
          <p14:tracePt t="50675" x="822325" y="1314450"/>
          <p14:tracePt t="50682" x="835025" y="1314450"/>
          <p14:tracePt t="50690" x="842963" y="1314450"/>
          <p14:tracePt t="50695" x="863600" y="1314450"/>
          <p14:tracePt t="50699" x="876300" y="1314450"/>
          <p14:tracePt t="50710" x="876300" y="1322388"/>
          <p14:tracePt t="50715" x="884238" y="1322388"/>
          <p14:tracePt t="50722" x="890588" y="1322388"/>
          <p14:tracePt t="50735" x="896938" y="1322388"/>
          <p14:tracePt t="50804" x="904875" y="1322388"/>
          <p14:tracePt t="50820" x="911225" y="1328738"/>
          <p14:tracePt t="50835" x="911225" y="1335088"/>
          <p14:tracePt t="50840" x="923925" y="1335088"/>
          <p14:tracePt t="50845" x="923925" y="1343025"/>
          <p14:tracePt t="50865" x="923925" y="1349375"/>
          <p14:tracePt t="50880" x="923925" y="1355725"/>
          <p14:tracePt t="50900" x="923925" y="1363663"/>
          <p14:tracePt t="51313" x="952500" y="1363663"/>
          <p14:tracePt t="51319" x="985838" y="1363663"/>
          <p14:tracePt t="51327" x="1027113" y="1363663"/>
          <p14:tracePt t="51333" x="1054100" y="1363663"/>
          <p14:tracePt t="51340" x="1095375" y="1363663"/>
          <p14:tracePt t="51344" x="1130300" y="1363663"/>
          <p14:tracePt t="51359" x="1192213" y="1370013"/>
          <p14:tracePt t="51362" x="1225550" y="1376363"/>
          <p14:tracePt t="51373" x="1266825" y="1376363"/>
          <p14:tracePt t="51378" x="1287463" y="1382713"/>
          <p14:tracePt t="51385" x="1328738" y="1382713"/>
          <p14:tracePt t="51391" x="1363663" y="1382713"/>
          <p14:tracePt t="51399" x="1403350" y="1397000"/>
          <p14:tracePt t="51405" x="1431925" y="1397000"/>
          <p14:tracePt t="51408" x="1458913" y="1403350"/>
          <p14:tracePt t="51419" x="1485900" y="1403350"/>
          <p14:tracePt t="51423" x="1506538" y="1403350"/>
          <p14:tracePt t="51426" x="1541463" y="1403350"/>
          <p14:tracePt t="51431" x="1562100" y="1403350"/>
          <p14:tracePt t="51442" x="1595438" y="1411288"/>
          <p14:tracePt t="51447" x="1636713" y="1411288"/>
          <p14:tracePt t="51453" x="1657350" y="1417638"/>
          <p14:tracePt t="51457" x="1692275" y="1423988"/>
          <p14:tracePt t="51468" x="1733550" y="1444625"/>
          <p14:tracePt t="51473" x="1766888" y="1452563"/>
          <p14:tracePt t="51477" x="1801813" y="1458913"/>
          <p14:tracePt t="51488" x="1822450" y="1465263"/>
          <p14:tracePt t="51492" x="1843088" y="1473200"/>
          <p14:tracePt t="51497" x="1876425" y="1479550"/>
          <p14:tracePt t="51504" x="1897063" y="1493838"/>
          <p14:tracePt t="51512" x="1924050" y="1506538"/>
          <p14:tracePt t="51517" x="1952625" y="1520825"/>
          <p14:tracePt t="51527" x="2020888" y="1568450"/>
          <p14:tracePt t="51538" x="2082800" y="1595438"/>
          <p14:tracePt t="51542" x="2143125" y="1651000"/>
          <p14:tracePt t="51548" x="2212975" y="1692275"/>
          <p14:tracePt t="51554" x="2287588" y="1746250"/>
          <p14:tracePt t="51562" x="2335213" y="1793875"/>
          <p14:tracePt t="51568" x="2397125" y="1849438"/>
          <p14:tracePt t="51572" x="2438400" y="1897063"/>
          <p14:tracePt t="51582" x="2486025" y="1944688"/>
          <p14:tracePt t="51588" x="2527300" y="1985963"/>
          <p14:tracePt t="51592" x="2562225" y="2020888"/>
          <p14:tracePt t="51597" x="2589213" y="2041525"/>
          <p14:tracePt t="51607" x="2603500" y="2068513"/>
          <p14:tracePt t="51612" x="2616200" y="2082800"/>
          <p14:tracePt t="51618" x="2636838" y="2101850"/>
          <p14:tracePt t="51627" x="2657475" y="2130425"/>
          <p14:tracePt t="51632" x="2671763" y="2143125"/>
          <p14:tracePt t="51638" x="2684463" y="2178050"/>
          <p14:tracePt t="51642" x="2713038" y="2198688"/>
          <p14:tracePt t="51655" x="2740025" y="2246313"/>
          <p14:tracePt t="51659" x="2767013" y="2322513"/>
          <p14:tracePt t="51662" x="2822575" y="2411413"/>
          <p14:tracePt t="51668" x="2870200" y="2506663"/>
          <p14:tracePt t="51678" x="2924175" y="2609850"/>
          <p14:tracePt t="51683" x="2959100" y="2684463"/>
          <p14:tracePt t="51688" x="2992438" y="2767013"/>
          <p14:tracePt t="51692" x="3013075" y="2841625"/>
          <p14:tracePt t="51704" x="3048000" y="2890838"/>
          <p14:tracePt t="51707" x="3062288" y="2938463"/>
          <p14:tracePt t="51713" x="3074988" y="2971800"/>
          <p14:tracePt t="51724" x="3074988" y="3000375"/>
          <p14:tracePt t="51728" x="3082925" y="3021013"/>
          <p14:tracePt t="51733" x="3089275" y="3048000"/>
          <p14:tracePt t="51738" x="3089275" y="3089275"/>
          <p14:tracePt t="51748" x="3089275" y="3109913"/>
          <p14:tracePt t="51754" x="3089275" y="3151188"/>
          <p14:tracePt t="51758" x="3089275" y="3184525"/>
          <p14:tracePt t="51763" x="3082925" y="3211513"/>
          <p14:tracePt t="51773" x="3068638" y="3273425"/>
          <p14:tracePt t="51778" x="3062288" y="3300413"/>
          <p14:tracePt t="51782" x="3054350" y="3362325"/>
          <p14:tracePt t="51789" x="3033713" y="3397250"/>
          <p14:tracePt t="51798" x="3006725" y="3444875"/>
          <p14:tracePt t="51804" x="2979738" y="3492500"/>
          <p14:tracePt t="51808" x="2965450" y="3527425"/>
          <p14:tracePt t="51818" x="2911475" y="3560763"/>
          <p14:tracePt t="51824" x="2882900" y="3602038"/>
          <p14:tracePt t="51828" x="2863850" y="3622675"/>
          <p14:tracePt t="51833" x="2828925" y="3649663"/>
          <p14:tracePt t="51843" x="2801938" y="3657600"/>
          <p14:tracePt t="51848" x="2781300" y="3663950"/>
          <p14:tracePt t="51854" x="2746375" y="3690938"/>
          <p14:tracePt t="51858" x="2725738" y="3698875"/>
          <p14:tracePt t="51871" x="2692400" y="3698875"/>
          <p14:tracePt t="51874" x="2643188" y="3698875"/>
          <p14:tracePt t="51878" x="2574925" y="3705225"/>
          <p14:tracePt t="51884" x="2500313" y="3705225"/>
          <p14:tracePt t="51904" x="2212975" y="3705225"/>
          <p14:tracePt t="51908" x="2116138" y="3705225"/>
          <p14:tracePt t="51921" x="2020888" y="3690938"/>
          <p14:tracePt t="51923" x="1924050" y="3684588"/>
          <p14:tracePt t="51929" x="1843088" y="3663950"/>
          <p14:tracePt t="51939" x="1766888" y="3649663"/>
          <p14:tracePt t="51943" x="1684338" y="3643313"/>
          <p14:tracePt t="51948" x="1609725" y="3622675"/>
          <p14:tracePt t="51955" x="1554163" y="3589338"/>
          <p14:tracePt t="51965" x="1479550" y="3560763"/>
          <p14:tracePt t="51971" x="1417638" y="3527425"/>
          <p14:tracePt t="51974" x="1370013" y="3486150"/>
          <p14:tracePt t="51979" x="1308100" y="3444875"/>
          <p14:tracePt t="51990" x="1260475" y="3409950"/>
          <p14:tracePt t="51994" x="1204913" y="3355975"/>
          <p14:tracePt t="51998" x="1157288" y="3308350"/>
          <p14:tracePt t="52004" x="1103313" y="3219450"/>
          <p14:tracePt t="52013" x="1047750" y="3130550"/>
          <p14:tracePt t="52021" x="979488" y="3027363"/>
          <p14:tracePt t="52024" x="923925" y="2938463"/>
          <p14:tracePt t="52028" x="869950" y="2849563"/>
          <p14:tracePt t="52039" x="814388" y="2773363"/>
          <p14:tracePt t="52043" x="766763" y="2690813"/>
          <p14:tracePt t="52050" x="725488" y="2616200"/>
          <p14:tracePt t="52058" x="671513" y="2513013"/>
          <p14:tracePt t="52063" x="650875" y="2417763"/>
          <p14:tracePt t="52073" x="595313" y="2266950"/>
          <p14:tracePt t="52084" x="588963" y="2225675"/>
          <p14:tracePt t="52089" x="582613" y="2178050"/>
          <p14:tracePt t="52093" x="582613" y="2151063"/>
          <p14:tracePt t="52099" x="574675" y="2130425"/>
          <p14:tracePt t="52111" x="574675" y="2095500"/>
          <p14:tracePt t="52113" x="574675" y="2074863"/>
          <p14:tracePt t="52121" x="582613" y="2062163"/>
          <p14:tracePt t="52128" x="582613" y="2047875"/>
          <p14:tracePt t="52135" x="595313" y="2020888"/>
          <p14:tracePt t="52140" x="630238" y="1979613"/>
          <p14:tracePt t="52144" x="719138" y="1890713"/>
          <p14:tracePt t="52154" x="801688" y="1808163"/>
          <p14:tracePt t="52159" x="876300" y="1746250"/>
          <p14:tracePt t="52164" x="979488" y="1692275"/>
          <p14:tracePt t="52170" x="1074738" y="1643063"/>
          <p14:tracePt t="52179" x="1163638" y="1589088"/>
          <p14:tracePt t="52185" x="1254125" y="1554163"/>
          <p14:tracePt t="52189" x="1308100" y="1533525"/>
          <p14:tracePt t="52194" x="1384300" y="1493838"/>
          <p14:tracePt t="52205" x="1444625" y="1485900"/>
          <p14:tracePt t="52209" x="1485900" y="1465263"/>
          <p14:tracePt t="52214" x="1547813" y="1458913"/>
          <p14:tracePt t="52221" x="1603375" y="1444625"/>
          <p14:tracePt t="52229" x="1657350" y="1444625"/>
          <p14:tracePt t="52234" x="1704975" y="1444625"/>
          <p14:tracePt t="52240" x="1773238" y="1444625"/>
          <p14:tracePt t="52250" x="1843088" y="1452563"/>
          <p14:tracePt t="52256" x="1884363" y="1458913"/>
          <p14:tracePt t="52262" x="1958975" y="1473200"/>
          <p14:tracePt t="52264" x="2027238" y="1493838"/>
          <p14:tracePt t="52274" x="2103438" y="1533525"/>
          <p14:tracePt t="52281" x="2192338" y="1568450"/>
          <p14:tracePt t="52287" x="2281238" y="1622425"/>
          <p14:tracePt t="52292" x="2363788" y="1663700"/>
          <p14:tracePt t="52300" x="2424113" y="1704975"/>
          <p14:tracePt t="52306" x="2493963" y="1760538"/>
          <p14:tracePt t="52310" x="2568575" y="1814513"/>
          <p14:tracePt t="52321" x="2603500" y="1862138"/>
          <p14:tracePt t="52324" x="2671763" y="1911350"/>
          <p14:tracePt t="52329" x="2698750" y="1985963"/>
          <p14:tracePt t="52338" x="2733675" y="2047875"/>
          <p14:tracePt t="52345" x="2773363" y="2109788"/>
          <p14:tracePt t="52349" x="2794000" y="2184400"/>
          <p14:tracePt t="52356" x="2801938" y="2252663"/>
          <p14:tracePt t="52359" x="2814638" y="2322513"/>
          <p14:tracePt t="52371" x="2808288" y="2417763"/>
          <p14:tracePt t="52375" x="2787650" y="2520950"/>
          <p14:tracePt t="52380" x="2740025" y="2616200"/>
          <p14:tracePt t="52387" x="2713038" y="2719388"/>
          <p14:tracePt t="52395" x="2663825" y="2814638"/>
          <p14:tracePt t="52402" x="2595563" y="2903538"/>
          <p14:tracePt t="52406" x="2541588" y="3006725"/>
          <p14:tracePt t="52416" x="2473325" y="3095625"/>
          <p14:tracePt t="52421" x="2411413" y="3184525"/>
          <p14:tracePt t="52425" x="2355850" y="3273425"/>
          <p14:tracePt t="52429" x="2287588" y="3349625"/>
          <p14:tracePt t="52440" x="2246313" y="3397250"/>
          <p14:tracePt t="52444" x="2184400" y="3451225"/>
          <p14:tracePt t="52449" x="2136775" y="3479800"/>
          <p14:tracePt t="52455" x="2062163" y="3513138"/>
          <p14:tracePt t="52465" x="1979613" y="3554413"/>
          <p14:tracePt t="52471" x="1903413" y="3575050"/>
          <p14:tracePt t="52475" x="1801813" y="3609975"/>
          <p14:tracePt t="52480" x="1704975" y="3657600"/>
          <p14:tracePt t="52490" x="1616075" y="3684588"/>
          <p14:tracePt t="52496" x="1520825" y="3711575"/>
          <p14:tracePt t="52500" x="1431925" y="3732213"/>
          <p14:tracePt t="52505" x="1376363" y="3740150"/>
          <p14:tracePt t="52515" x="1293813" y="3740150"/>
          <p14:tracePt t="52521" x="1225550" y="3740150"/>
          <p14:tracePt t="52525" x="1163638" y="3725863"/>
          <p14:tracePt t="52530" x="1095375" y="3705225"/>
          <p14:tracePt t="52540" x="1020763" y="3663950"/>
          <p14:tracePt t="52546" x="958850" y="3609975"/>
          <p14:tracePt t="52552" x="911225" y="3575050"/>
          <p14:tracePt t="52560" x="863600" y="3513138"/>
          <p14:tracePt t="52565" x="814388" y="3430588"/>
          <p14:tracePt t="52571" x="781050" y="3349625"/>
          <p14:tracePt t="52576" x="725488" y="3232150"/>
          <p14:tracePt t="52587" x="684213" y="3074988"/>
          <p14:tracePt t="52590" x="665163" y="2951163"/>
          <p14:tracePt t="52596" x="644525" y="2828925"/>
          <p14:tracePt t="52601" x="630238" y="2705100"/>
          <p14:tracePt t="52611" x="595313" y="2574925"/>
          <p14:tracePt t="52616" x="595313" y="2465388"/>
          <p14:tracePt t="52621" x="582613" y="2370138"/>
          <p14:tracePt t="52626" x="582613" y="2301875"/>
          <p14:tracePt t="52637" x="582613" y="2260600"/>
          <p14:tracePt t="52641" x="588963" y="2205038"/>
          <p14:tracePt t="52646" x="595313" y="2178050"/>
          <p14:tracePt t="52656" x="609600" y="2163763"/>
          <p14:tracePt t="52661" x="609600" y="2143125"/>
          <p14:tracePt t="52666" x="623888" y="2136775"/>
          <p14:tracePt t="52672" x="636588" y="2122488"/>
          <p14:tracePt t="52681" x="671513" y="2089150"/>
          <p14:tracePt t="52687" x="754063" y="2000250"/>
          <p14:tracePt t="52691" x="828675" y="1917700"/>
          <p14:tracePt t="52696" x="890588" y="1876425"/>
          <p14:tracePt t="52706" x="979488" y="1822450"/>
          <p14:tracePt t="52711" x="1068388" y="1781175"/>
          <p14:tracePt t="52717" x="1163638" y="1746250"/>
          <p14:tracePt t="52721" x="1266825" y="1704975"/>
          <p14:tracePt t="52731" x="1363663" y="1677988"/>
          <p14:tracePt t="52737" x="1431925" y="1677988"/>
          <p14:tracePt t="52740" x="1520825" y="1671638"/>
          <p14:tracePt t="52754" x="1603375" y="1671638"/>
          <p14:tracePt t="52757" x="1671638" y="1671638"/>
          <p14:tracePt t="52761" x="1739900" y="1671638"/>
          <p14:tracePt t="52767" x="1814513" y="1692275"/>
          <p14:tracePt t="52776" x="1870075" y="1704975"/>
          <p14:tracePt t="52781" x="1931988" y="1733550"/>
          <p14:tracePt t="52787" x="1979613" y="1752600"/>
          <p14:tracePt t="52791" x="2020888" y="1773238"/>
          <p14:tracePt t="52804" x="2082800" y="1787525"/>
          <p14:tracePt t="52807" x="2130425" y="1828800"/>
          <p14:tracePt t="52811" x="2205038" y="1870075"/>
          <p14:tracePt t="52822" x="2281238" y="1952625"/>
          <p14:tracePt t="52826" x="2349500" y="2012950"/>
          <p14:tracePt t="52832" x="2424113" y="2101850"/>
          <p14:tracePt t="52837" x="2506663" y="2205038"/>
          <p14:tracePt t="52846" x="2562225" y="2335213"/>
          <p14:tracePt t="52853" x="2636838" y="2465388"/>
          <p14:tracePt t="52857" x="2678113" y="2589213"/>
          <p14:tracePt t="52861" x="2740025" y="2705100"/>
          <p14:tracePt t="52873" x="2767013" y="2801938"/>
          <p14:tracePt t="52876" x="2801938" y="2890838"/>
          <p14:tracePt t="52888" x="2835275" y="2951163"/>
          <p14:tracePt t="52891" x="2843213" y="2979738"/>
          <p14:tracePt t="52896" x="2843213" y="3006725"/>
          <p14:tracePt t="52903" x="2843213" y="3027363"/>
          <p14:tracePt t="52909" x="2843213" y="3033713"/>
          <p14:tracePt t="52917" x="2843213" y="3041650"/>
          <p14:tracePt t="52922" x="2835275" y="3041650"/>
          <p14:tracePt t="52927" x="2822575" y="3041650"/>
          <p14:tracePt t="52932" x="2808288" y="3068638"/>
          <p14:tracePt t="52941" x="2767013" y="3136900"/>
          <p14:tracePt t="52947" x="2719388" y="3211513"/>
          <p14:tracePt t="52953" x="2678113" y="3273425"/>
          <p14:tracePt t="52957" x="2595563" y="3349625"/>
          <p14:tracePt t="52969" x="2506663" y="3403600"/>
          <p14:tracePt t="52972" x="2417763" y="3471863"/>
          <p14:tracePt t="52977" x="2308225" y="3548063"/>
          <p14:tracePt t="52982" x="2192338" y="3609975"/>
          <p14:tracePt t="52991" x="2047875" y="3670300"/>
          <p14:tracePt t="52997" x="1917700" y="3705225"/>
          <p14:tracePt t="53003" x="1808163" y="3740150"/>
          <p14:tracePt t="53012" x="1692275" y="3773488"/>
          <p14:tracePt t="53020" x="1595438" y="3794125"/>
          <p14:tracePt t="53023" x="1514475" y="3800475"/>
          <p14:tracePt t="53027" x="1431925" y="3800475"/>
          <p14:tracePt t="53037" x="1355725" y="3787775"/>
          <p14:tracePt t="53042" x="1287463" y="3760788"/>
          <p14:tracePt t="53047" x="1239838" y="3725863"/>
          <p14:tracePt t="53053" x="1177925" y="3684588"/>
          <p14:tracePt t="53062" x="1136650" y="3636963"/>
          <p14:tracePt t="53070" x="1082675" y="3575050"/>
          <p14:tracePt t="53073" x="1041400" y="3500438"/>
          <p14:tracePt t="53077" x="1020763" y="3430588"/>
          <p14:tracePt t="53087" x="973138" y="3328988"/>
          <p14:tracePt t="53092" x="944563" y="3225800"/>
          <p14:tracePt t="53098" x="917575" y="3143250"/>
          <p14:tracePt t="53103" x="911225" y="3048000"/>
          <p14:tracePt t="53112" x="896938" y="2965450"/>
          <p14:tracePt t="53120" x="890588" y="2890838"/>
          <p14:tracePt t="53123" x="890588" y="2808288"/>
          <p14:tracePt t="53133" x="869950" y="2760663"/>
          <p14:tracePt t="53137" x="869950" y="2705100"/>
          <p14:tracePt t="53143" x="869950" y="2663825"/>
          <p14:tracePt t="53148" x="884238" y="2616200"/>
          <p14:tracePt t="53157" x="890588" y="2601913"/>
          <p14:tracePt t="53162" x="890588" y="2581275"/>
          <p14:tracePt t="53170" x="896938" y="2574925"/>
          <p14:tracePt t="53173" x="904875" y="2554288"/>
          <p14:tracePt t="53182" x="917575" y="2533650"/>
          <p14:tracePt t="53189" x="965200" y="2486025"/>
          <p14:tracePt t="53193" x="1006475" y="2424113"/>
          <p14:tracePt t="53206" x="1047750" y="2362200"/>
          <p14:tracePt t="53209" x="1095375" y="2322513"/>
          <p14:tracePt t="53213" x="1171575" y="2246313"/>
          <p14:tracePt t="53220" x="1225550" y="2184400"/>
          <p14:tracePt t="53228" x="1314450" y="2109788"/>
          <p14:tracePt t="53233" x="1403350" y="2027238"/>
          <p14:tracePt t="53237" x="1506538" y="1958975"/>
          <p14:tracePt t="53243" x="1595438" y="1890713"/>
          <p14:tracePt t="53254" x="1692275" y="1862138"/>
          <p14:tracePt t="53258" x="1793875" y="1835150"/>
          <p14:tracePt t="53263" x="1863725" y="1808163"/>
          <p14:tracePt t="53269" x="1911350" y="1808163"/>
          <p14:tracePt t="53279" x="1965325" y="1808163"/>
          <p14:tracePt t="53283" x="2020888" y="1808163"/>
          <p14:tracePt t="53288" x="2054225" y="1828800"/>
          <p14:tracePt t="53299" x="2074863" y="1835150"/>
          <p14:tracePt t="53303" x="2103438" y="1843088"/>
          <p14:tracePt t="53308" x="2116138" y="1849438"/>
          <p14:tracePt t="53313" x="2136775" y="1862138"/>
          <p14:tracePt t="53323" x="2163763" y="1876425"/>
          <p14:tracePt t="53328" x="2184400" y="1903413"/>
          <p14:tracePt t="53333" x="2219325" y="1917700"/>
          <p14:tracePt t="53343" x="2266950" y="1958975"/>
          <p14:tracePt t="53348" x="2308225" y="2020888"/>
          <p14:tracePt t="53354" x="2376488" y="2109788"/>
          <p14:tracePt t="53358" x="2438400" y="2171700"/>
          <p14:tracePt t="53370" x="2506663" y="2273300"/>
          <p14:tracePt t="53373" x="2562225" y="2376488"/>
          <p14:tracePt t="53378" x="2643188" y="2492375"/>
          <p14:tracePt t="53386" x="2713038" y="2595563"/>
          <p14:tracePt t="53394" x="2767013" y="2698750"/>
          <p14:tracePt t="53399" x="2822575" y="2781300"/>
          <p14:tracePt t="53405" x="2855913" y="2841625"/>
          <p14:tracePt t="53408" x="2882900" y="2890838"/>
          <p14:tracePt t="53420" x="2897188" y="2924175"/>
          <p14:tracePt t="53424" x="2897188" y="2938463"/>
          <p14:tracePt t="53429" x="2897188" y="2944813"/>
          <p14:tracePt t="53441" x="2897188" y="2965450"/>
          <p14:tracePt t="53443" x="2897188" y="2971800"/>
          <p14:tracePt t="53448" x="2897188" y="2979738"/>
          <p14:tracePt t="53454" x="2890838" y="2979738"/>
          <p14:tracePt t="53464" x="2876550" y="3000375"/>
          <p14:tracePt t="53469" x="2828925" y="3060700"/>
          <p14:tracePt t="53474" x="2787650" y="3151188"/>
          <p14:tracePt t="53479" x="2719388" y="3252788"/>
          <p14:tracePt t="53489" x="2651125" y="3314700"/>
          <p14:tracePt t="53495" x="2595563" y="3390900"/>
          <p14:tracePt t="53499" x="2547938" y="3444875"/>
          <p14:tracePt t="53505" x="2486025" y="3506788"/>
          <p14:tracePt t="53514" x="2438400" y="3548063"/>
          <p14:tracePt t="53524" x="2322513" y="3630613"/>
          <p14:tracePt t="53529" x="2281238" y="3643313"/>
          <p14:tracePt t="53543" x="2225675" y="3663950"/>
          <p14:tracePt t="53550" x="2212975" y="3670300"/>
          <p14:tracePt t="53559" x="2205038" y="3670300"/>
          <p14:tracePt t="53564" x="2192338" y="3657600"/>
          <p14:tracePt t="53571" x="2171700" y="3649663"/>
          <p14:tracePt t="53574" x="2143125" y="3643313"/>
          <p14:tracePt t="53586" x="2103438" y="3616325"/>
          <p14:tracePt t="53589" x="2041525" y="3581400"/>
          <p14:tracePt t="53595" x="1952625" y="3521075"/>
          <p14:tracePt t="53600" x="1863725" y="3471863"/>
          <p14:tracePt t="53609" x="1760538" y="3397250"/>
          <p14:tracePt t="53615" x="1644650" y="3300413"/>
          <p14:tracePt t="53620" x="1541463" y="3198813"/>
          <p14:tracePt t="53624" x="1444625" y="3089275"/>
          <p14:tracePt t="53636" x="1349375" y="2971800"/>
          <p14:tracePt t="53639" x="1293813" y="2870200"/>
          <p14:tracePt t="53645" x="1219200" y="2781300"/>
          <p14:tracePt t="53652" x="1171575" y="2684463"/>
          <p14:tracePt t="53660" x="1116013" y="2581275"/>
          <p14:tracePt t="53665" x="1095375" y="2492375"/>
          <p14:tracePt t="53670" x="1074738" y="2424113"/>
          <p14:tracePt t="53680" x="1047750" y="2376488"/>
          <p14:tracePt t="53686" x="1047750" y="2335213"/>
          <p14:tracePt t="53689" x="1041400" y="2301875"/>
          <p14:tracePt t="53695" x="1041400" y="2260600"/>
          <p14:tracePt t="53705" x="1041400" y="2225675"/>
          <p14:tracePt t="53710" x="1041400" y="2198688"/>
          <p14:tracePt t="53715" x="1062038" y="2163763"/>
          <p14:tracePt t="53721" x="1082675" y="2116138"/>
          <p14:tracePt t="53730" x="1109663" y="2068513"/>
          <p14:tracePt t="53736" x="1150938" y="2041525"/>
          <p14:tracePt t="53740" x="1177925" y="1992313"/>
          <p14:tracePt t="53753" x="1198563" y="1973263"/>
          <p14:tracePt t="53757" x="1233488" y="1944688"/>
          <p14:tracePt t="53760" x="1274763" y="1903413"/>
          <p14:tracePt t="53765" x="1308100" y="1876425"/>
          <p14:tracePt t="53775" x="1355725" y="1849438"/>
          <p14:tracePt t="53780" x="1376363" y="1835150"/>
          <p14:tracePt t="53786" x="1411288" y="1808163"/>
          <p14:tracePt t="53790" x="1438275" y="1793875"/>
          <p14:tracePt t="53802" x="1458913" y="1781175"/>
          <p14:tracePt t="53805" x="1473200" y="1773238"/>
          <p14:tracePt t="53811" x="1485900" y="1766888"/>
          <p14:tracePt t="53822" x="1500188" y="1760538"/>
          <p14:tracePt t="53825" x="1527175" y="1760538"/>
          <p14:tracePt t="53830" x="1547813" y="1760538"/>
          <p14:tracePt t="53836" x="1574800" y="1760538"/>
          <p14:tracePt t="53846" x="1609725" y="1760538"/>
          <p14:tracePt t="53852" x="1671638" y="1760538"/>
          <p14:tracePt t="53855" x="1746250" y="1793875"/>
          <p14:tracePt t="53860" x="1828800" y="1822450"/>
          <p14:tracePt t="53871" x="1944688" y="1903413"/>
          <p14:tracePt t="53876" x="2068513" y="2000250"/>
          <p14:tracePt t="53880" x="2192338" y="2116138"/>
          <p14:tracePt t="53888" x="2308225" y="2192338"/>
          <p14:tracePt t="53896" x="2397125" y="2293938"/>
          <p14:tracePt t="53903" x="2486025" y="2376488"/>
          <p14:tracePt t="53908" x="2568575" y="2452688"/>
          <p14:tracePt t="53916" x="2630488" y="2506663"/>
          <p14:tracePt t="53921" x="2692400" y="2581275"/>
          <p14:tracePt t="53926" x="2725738" y="2657475"/>
          <p14:tracePt t="53930" x="2767013" y="2705100"/>
          <p14:tracePt t="53941" x="2794000" y="2752725"/>
          <p14:tracePt t="53946" x="2822575" y="2801938"/>
          <p14:tracePt t="53952" x="2835275" y="2820988"/>
          <p14:tracePt t="53955" x="2855913" y="2870200"/>
          <p14:tracePt t="53968" x="2863850" y="2911475"/>
          <p14:tracePt t="53972" x="2863850" y="2951163"/>
          <p14:tracePt t="53976" x="2863850" y="2986088"/>
          <p14:tracePt t="53987" x="2863850" y="3048000"/>
          <p14:tracePt t="53990" x="2863850" y="3101975"/>
          <p14:tracePt t="53996" x="2843213" y="3163888"/>
          <p14:tracePt t="54003" x="2828925" y="3246438"/>
          <p14:tracePt t="54011" x="2822575" y="3308350"/>
          <p14:tracePt t="54018" x="2814638" y="3349625"/>
          <p14:tracePt t="54021" x="2801938" y="3409950"/>
          <p14:tracePt t="54027" x="2787650" y="3444875"/>
          <p14:tracePt t="54036" x="2767013" y="3486150"/>
          <p14:tracePt t="54041" x="2746375" y="3513138"/>
          <p14:tracePt t="54047" x="2725738" y="3533775"/>
          <p14:tracePt t="54056" x="2705100" y="3568700"/>
          <p14:tracePt t="54061" x="2692400" y="3581400"/>
          <p14:tracePt t="54068" x="2657475" y="3595688"/>
          <p14:tracePt t="54071" x="2643188" y="3609975"/>
          <p14:tracePt t="54081" x="2616200" y="3622675"/>
          <p14:tracePt t="54088" x="2574925" y="3630613"/>
          <p14:tracePt t="54091" x="2533650" y="3630613"/>
          <p14:tracePt t="54097" x="2452688" y="3630613"/>
          <p14:tracePt t="54106" x="2343150" y="3630613"/>
          <p14:tracePt t="54112" x="2205038" y="3616325"/>
          <p14:tracePt t="54119" x="2047875" y="3575050"/>
          <p14:tracePt t="54122" x="1855788" y="3533775"/>
          <p14:tracePt t="54132" x="1684338" y="3486150"/>
          <p14:tracePt t="54138" x="1485900" y="3430588"/>
          <p14:tracePt t="54141" x="1328738" y="3349625"/>
          <p14:tracePt t="54148" x="1219200" y="3281363"/>
          <p14:tracePt t="54157" x="1116013" y="3190875"/>
          <p14:tracePt t="54162" x="1020763" y="3095625"/>
          <p14:tracePt t="54169" x="965200" y="3000375"/>
          <p14:tracePt t="54172" x="896938" y="2897188"/>
          <p14:tracePt t="54181" x="842963" y="2781300"/>
          <p14:tracePt t="54188" x="801688" y="2690813"/>
          <p14:tracePt t="54191" x="766763" y="2609850"/>
          <p14:tracePt t="54203" x="746125" y="2520950"/>
          <p14:tracePt t="54206" x="733425" y="2465388"/>
          <p14:tracePt t="54212" x="733425" y="2432050"/>
          <p14:tracePt t="54219" x="725488" y="2417763"/>
          <p14:tracePt t="54227" x="725488" y="2397125"/>
          <p14:tracePt t="54231" x="725488" y="2390775"/>
          <p14:tracePt t="54237" x="733425" y="2382838"/>
          <p14:tracePt t="54247" x="739775" y="2382838"/>
          <p14:tracePt t="54253" x="760413" y="2370138"/>
          <p14:tracePt t="54257" x="814388" y="2314575"/>
          <p14:tracePt t="54263" x="890588" y="2273300"/>
          <p14:tracePt t="54272" x="952500" y="2239963"/>
          <p14:tracePt t="54277" x="1014413" y="2198688"/>
          <p14:tracePt t="54282" x="1074738" y="2171700"/>
          <p14:tracePt t="54287" x="1150938" y="2116138"/>
          <p14:tracePt t="54298" x="1239838" y="2074863"/>
          <p14:tracePt t="54304" x="1314450" y="2033588"/>
          <p14:tracePt t="54307" x="1376363" y="1979613"/>
          <p14:tracePt t="54319" x="1438275" y="1938338"/>
          <p14:tracePt t="54322" x="1500188" y="1876425"/>
          <p14:tracePt t="54327" x="1562100" y="1843088"/>
          <p14:tracePt t="54333" x="1624013" y="1787525"/>
          <p14:tracePt t="54343" x="1671638" y="1773238"/>
          <p14:tracePt t="54348" x="1733550" y="1752600"/>
          <p14:tracePt t="54354" x="1760538" y="1746250"/>
          <p14:tracePt t="54357" x="1801813" y="1746250"/>
          <p14:tracePt t="54370" x="1828800" y="1746250"/>
          <p14:tracePt t="54373" x="1855788" y="1746250"/>
          <p14:tracePt t="54378" x="1890713" y="1746250"/>
          <p14:tracePt t="54387" x="1903413" y="1760538"/>
          <p14:tracePt t="54393" x="1917700" y="1766888"/>
          <p14:tracePt t="54398" x="1931988" y="1773238"/>
          <p14:tracePt t="54404" x="1965325" y="1801813"/>
          <p14:tracePt t="54413" x="1979613" y="1814513"/>
          <p14:tracePt t="54419" x="2006600" y="1835150"/>
          <p14:tracePt t="54422" x="2020888" y="1862138"/>
          <p14:tracePt t="54429" x="2062163" y="1903413"/>
          <p14:tracePt t="54437" x="2103438" y="1958975"/>
          <p14:tracePt t="54443" x="2157413" y="2020888"/>
          <p14:tracePt t="54447" x="2198688" y="2095500"/>
          <p14:tracePt t="54458" x="2254250" y="2171700"/>
          <p14:tracePt t="54462" x="2308225" y="2266950"/>
          <p14:tracePt t="54469" x="2363788" y="2382838"/>
          <p14:tracePt t="54473" x="2411413" y="2500313"/>
          <p14:tracePt t="54486" x="2465388" y="2595563"/>
          <p14:tracePt t="54489" x="2486025" y="2684463"/>
          <p14:tracePt t="54493" x="2520950" y="2760663"/>
          <p14:tracePt t="54499" x="2541588" y="2814638"/>
          <p14:tracePt t="54508" x="2547938" y="2876550"/>
          <p14:tracePt t="54513" x="2568575" y="2911475"/>
          <p14:tracePt t="54519" x="2568575" y="2938463"/>
          <p14:tracePt t="54528" x="2562225" y="2951163"/>
          <p14:tracePt t="54536" x="2562225" y="2959100"/>
          <p14:tracePt t="54539" x="2554288" y="2965450"/>
          <p14:tracePt t="54543" x="2547938" y="2971800"/>
          <p14:tracePt t="54555" x="2527300" y="2986088"/>
          <p14:tracePt t="54558" x="2500313" y="3027363"/>
          <p14:tracePt t="54564" x="2438400" y="3081338"/>
          <p14:tracePt t="54570" x="2355850" y="3170238"/>
          <p14:tracePt t="54578" x="2293938" y="3260725"/>
          <p14:tracePt t="54586" x="2198688" y="3362325"/>
          <p14:tracePt t="54589" x="2103438" y="3479800"/>
          <p14:tracePt t="54593" x="2027238" y="3581400"/>
          <p14:tracePt t="54604" x="1944688" y="3684588"/>
          <p14:tracePt t="54608" x="1870075" y="3767138"/>
          <p14:tracePt t="54613" x="1801813" y="3829050"/>
          <p14:tracePt t="54619" x="1739900" y="3870325"/>
          <p14:tracePt t="54628" x="1684338" y="3897313"/>
          <p14:tracePt t="54636" x="1624013" y="3917950"/>
          <p14:tracePt t="54639" x="1568450" y="3930650"/>
          <p14:tracePt t="54644" x="1493838" y="3938588"/>
          <p14:tracePt t="54656" x="1438275" y="3938588"/>
          <p14:tracePt t="54658" x="1370013" y="3938588"/>
          <p14:tracePt t="54664" x="1293813" y="3924300"/>
          <p14:tracePt t="54670" x="1254125" y="3903663"/>
          <p14:tracePt t="54679" x="1192213" y="3862388"/>
          <p14:tracePt t="54685" x="1123950" y="3814763"/>
          <p14:tracePt t="54691" x="1074738" y="3740150"/>
          <p14:tracePt t="54693" x="1014413" y="3636963"/>
          <p14:tracePt t="54704" x="944563" y="3533775"/>
          <p14:tracePt t="54709" x="904875" y="3424238"/>
          <p14:tracePt t="54714" x="842963" y="3273425"/>
          <p14:tracePt t="54720" x="793750" y="3151188"/>
          <p14:tracePt t="54728" x="746125" y="3006725"/>
          <p14:tracePt t="54735" x="725488" y="2897188"/>
          <p14:tracePt t="54739" x="704850" y="2808288"/>
          <p14:tracePt t="54751" x="704850" y="2752725"/>
          <p14:tracePt t="54754" x="698500" y="2725738"/>
          <p14:tracePt t="54759" x="698500" y="2698750"/>
          <p14:tracePt t="54774" x="698500" y="2684463"/>
          <p14:tracePt t="54779" x="698500" y="2678113"/>
          <p14:tracePt t="54785" x="698500" y="2671763"/>
          <p14:tracePt t="54801" x="704850" y="2671763"/>
          <p14:tracePt t="54804" x="712788" y="2663825"/>
          <p14:tracePt t="54809" x="739775" y="2651125"/>
          <p14:tracePt t="54815" x="793750" y="2589213"/>
          <p14:tracePt t="54824" x="869950" y="2533650"/>
          <p14:tracePt t="54829" x="938213" y="2459038"/>
          <p14:tracePt t="54835" x="1000125" y="2417763"/>
          <p14:tracePt t="54844" x="1074738" y="2349500"/>
          <p14:tracePt t="54852" x="1123950" y="2301875"/>
          <p14:tracePt t="54856" x="1198563" y="2232025"/>
          <p14:tracePt t="54859" x="1274763" y="2192338"/>
          <p14:tracePt t="54872" x="1328738" y="2143125"/>
          <p14:tracePt t="54874" x="1397000" y="2101850"/>
          <p14:tracePt t="54879" x="1452563" y="2047875"/>
          <p14:tracePt t="54885" x="1514475" y="2020888"/>
          <p14:tracePt t="54904" x="1644650" y="1924050"/>
          <p14:tracePt t="54915" x="1692275" y="1903413"/>
          <p14:tracePt t="54920" x="1725613" y="1897063"/>
          <p14:tracePt t="54924" x="1781175" y="1876425"/>
          <p14:tracePt t="54930" x="1814513" y="1882775"/>
          <p14:tracePt t="54940" x="1876425" y="1897063"/>
          <p14:tracePt t="54945" x="1917700" y="1903413"/>
          <p14:tracePt t="54955" x="2020888" y="1931988"/>
          <p14:tracePt t="54965" x="2095500" y="1965325"/>
          <p14:tracePt t="54973" x="2171700" y="1992313"/>
          <p14:tracePt t="54975" x="2254250" y="2012950"/>
          <p14:tracePt t="54986" x="2301875" y="2033588"/>
          <p14:tracePt t="54989" x="2370138" y="2047875"/>
          <p14:tracePt t="54995" x="2417763" y="2062163"/>
          <p14:tracePt t="55001" x="2479675" y="2082800"/>
          <p14:tracePt t="55010" x="2506663" y="2089150"/>
          <p14:tracePt t="55015" x="2568575" y="2109788"/>
          <p14:tracePt t="55021" x="2616200" y="2130425"/>
          <p14:tracePt t="55025" x="2663825" y="2157413"/>
          <p14:tracePt t="55036" x="2713038" y="2198688"/>
          <p14:tracePt t="55039" x="2773363" y="2252663"/>
          <p14:tracePt t="55045" x="2855913" y="2328863"/>
          <p14:tracePt t="55052" x="2897188" y="2403475"/>
          <p14:tracePt t="55060" x="2944813" y="2465388"/>
          <p14:tracePt t="55065" x="2992438" y="2541588"/>
          <p14:tracePt t="55071" x="3006725" y="2601913"/>
          <p14:tracePt t="55080" x="3027363" y="2622550"/>
          <p14:tracePt t="55088" x="3041650" y="2657475"/>
          <p14:tracePt t="55090" x="3041650" y="2678113"/>
          <p14:tracePt t="55095" x="3041650" y="2690813"/>
          <p14:tracePt t="55105" x="3041650" y="2698750"/>
          <p14:tracePt t="55110" x="3033713" y="2705100"/>
          <p14:tracePt t="55118" x="3027363" y="2705100"/>
          <p14:tracePt t="55136" x="3021013" y="2705100"/>
          <p14:tracePt t="55140" x="3006725" y="2711450"/>
          <p14:tracePt t="55151" x="2992438" y="2725738"/>
          <p14:tracePt t="55155" x="2952750" y="2781300"/>
          <p14:tracePt t="55160" x="2911475" y="2828925"/>
          <p14:tracePt t="55168" x="2855913" y="2917825"/>
          <p14:tracePt t="55176" x="2814638" y="3013075"/>
          <p14:tracePt t="55181" x="2767013" y="3116263"/>
          <p14:tracePt t="55187" x="2740025" y="3205163"/>
          <p14:tracePt t="55191" x="2705100" y="3252788"/>
          <p14:tracePt t="55202" x="2678113" y="3321050"/>
          <p14:tracePt t="55205" x="2651125" y="3362325"/>
          <p14:tracePt t="55210" x="2622550" y="3409950"/>
          <p14:tracePt t="55218" x="2609850" y="3430588"/>
          <p14:tracePt t="55226" x="2582863" y="3444875"/>
          <p14:tracePt t="55230" x="2562225" y="3465513"/>
          <p14:tracePt t="55236" x="2547938" y="3471863"/>
          <p14:tracePt t="55241" x="2520950" y="3479800"/>
          <p14:tracePt t="55251" x="2493963" y="3486150"/>
          <p14:tracePt t="55256" x="2459038" y="3492500"/>
          <p14:tracePt t="55261" x="2432050" y="3492500"/>
          <p14:tracePt t="55271" x="2370138" y="3479800"/>
          <p14:tracePt t="55276" x="2301875" y="3471863"/>
          <p14:tracePt t="55281" x="2225675" y="3438525"/>
          <p14:tracePt t="55286" x="2130425" y="3403600"/>
          <p14:tracePt t="55296" x="2000250" y="3370263"/>
          <p14:tracePt t="55301" x="1855788" y="3314700"/>
          <p14:tracePt t="55306" x="1746250" y="3267075"/>
          <p14:tracePt t="55311" x="1616075" y="3211513"/>
          <p14:tracePt t="55321" x="1514475" y="3151188"/>
          <p14:tracePt t="55326" x="1423988" y="3095625"/>
          <p14:tracePt t="55331" x="1335088" y="3041650"/>
          <p14:tracePt t="55336" x="1246188" y="2965450"/>
          <p14:tracePt t="55346" x="1157288" y="2897188"/>
          <p14:tracePt t="55353" x="1095375" y="2808288"/>
          <p14:tracePt t="55357" x="1014413" y="2719388"/>
          <p14:tracePt t="55368" x="944563" y="2616200"/>
          <p14:tracePt t="55372" x="904875" y="2500313"/>
          <p14:tracePt t="55377" x="869950" y="2390775"/>
          <p14:tracePt t="55381" x="835025" y="2266950"/>
          <p14:tracePt t="55391" x="808038" y="2143125"/>
          <p14:tracePt t="55396" x="808038" y="2047875"/>
          <p14:tracePt t="55401" x="808038" y="1979613"/>
          <p14:tracePt t="55406" x="808038" y="1944688"/>
          <p14:tracePt t="55418" x="808038" y="1903413"/>
          <p14:tracePt t="55421" x="808038" y="1890713"/>
          <p14:tracePt t="55427" x="808038" y="1876425"/>
          <p14:tracePt t="55432" x="808038" y="1870075"/>
          <p14:tracePt t="55441" x="814388" y="1862138"/>
          <p14:tracePt t="55452" x="822325" y="1862138"/>
          <p14:tracePt t="55456" x="835025" y="1862138"/>
          <p14:tracePt t="55468" x="849313" y="1835150"/>
          <p14:tracePt t="55472" x="896938" y="1801813"/>
          <p14:tracePt t="55477" x="985838" y="1698625"/>
          <p14:tracePt t="55481" x="1074738" y="1616075"/>
          <p14:tracePt t="55492" x="1163638" y="1562100"/>
          <p14:tracePt t="55497" x="1239838" y="1506538"/>
          <p14:tracePt t="55502" x="1314450" y="1479550"/>
          <p14:tracePt t="55507" x="1390650" y="1444625"/>
          <p14:tracePt t="55518" x="1444625" y="1423988"/>
          <p14:tracePt t="55521" x="1533525" y="1397000"/>
          <p14:tracePt t="55526" x="1603375" y="1376363"/>
          <p14:tracePt t="55532" x="1677988" y="1363663"/>
          <p14:tracePt t="55542" x="1719263" y="1363663"/>
          <p14:tracePt t="55548" x="1787525" y="1363663"/>
          <p14:tracePt t="55553" x="1828800" y="1363663"/>
          <p14:tracePt t="55557" x="1876425" y="1376363"/>
          <p14:tracePt t="55569" x="1911350" y="1382713"/>
          <p14:tracePt t="55571" x="1944688" y="1411288"/>
          <p14:tracePt t="55577" x="1965325" y="1417638"/>
          <p14:tracePt t="55586" x="1979613" y="1423988"/>
          <p14:tracePt t="55592" x="1993900" y="1438275"/>
          <p14:tracePt t="55597" x="2000250" y="1452563"/>
          <p14:tracePt t="55602" x="2012950" y="1458913"/>
          <p14:tracePt t="55611" x="2012950" y="1479550"/>
          <p14:tracePt t="55617" x="2020888" y="1485900"/>
          <p14:tracePt t="55621" x="2027238" y="1500188"/>
          <p14:tracePt t="55626" x="2054225" y="1547813"/>
          <p14:tracePt t="55637" x="2089150" y="1616075"/>
          <p14:tracePt t="55642" x="2143125" y="1704975"/>
          <p14:tracePt t="55648" x="2198688" y="1793875"/>
          <p14:tracePt t="55658" x="2266950" y="1911350"/>
          <p14:tracePt t="55661" x="2308225" y="2033588"/>
          <p14:tracePt t="55668" x="2397125" y="2184400"/>
          <p14:tracePt t="55672" x="2459038" y="2314575"/>
          <p14:tracePt t="55685" x="2506663" y="2438400"/>
          <p14:tracePt t="55688" x="2541588" y="2554288"/>
          <p14:tracePt t="55693" x="2582863" y="2651125"/>
          <p14:tracePt t="55698" x="2589213" y="2725738"/>
          <p14:tracePt t="55707" x="2603500" y="2781300"/>
          <p14:tracePt t="55712" x="2603500" y="2835275"/>
          <p14:tracePt t="55719" x="2603500" y="2862263"/>
          <p14:tracePt t="55722" x="2603500" y="2882900"/>
          <p14:tracePt t="55734" x="2603500" y="2897188"/>
          <p14:tracePt t="55737" x="2595563" y="2911475"/>
          <p14:tracePt t="55745" x="2568575" y="2930525"/>
          <p14:tracePt t="55753" x="2554288" y="2959100"/>
          <p14:tracePt t="55758" x="2541588" y="2986088"/>
          <p14:tracePt t="55763" x="2506663" y="3013075"/>
          <p14:tracePt t="55768" x="2438400" y="3081338"/>
          <p14:tracePt t="55778" x="2363788" y="3136900"/>
          <p14:tracePt t="55784" x="2287588" y="3211513"/>
          <p14:tracePt t="55788" x="2184400" y="3287713"/>
          <p14:tracePt t="55793" x="2082800" y="3382963"/>
          <p14:tracePt t="55804" x="1979613" y="3471863"/>
          <p14:tracePt t="55808" x="1890713" y="3568700"/>
          <p14:tracePt t="55812" x="1787525" y="3643313"/>
          <p14:tracePt t="55819" x="1719263" y="3698875"/>
          <p14:tracePt t="55828" x="1651000" y="3740150"/>
          <p14:tracePt t="55834" x="1574800" y="3773488"/>
          <p14:tracePt t="55838" x="1541463" y="3787775"/>
          <p14:tracePt t="55844" x="1506538" y="3814763"/>
          <p14:tracePt t="55855" x="1473200" y="3814763"/>
          <p14:tracePt t="55858" x="1444625" y="3814763"/>
          <p14:tracePt t="55863" x="1390650" y="3814763"/>
          <p14:tracePt t="55869" x="1328738" y="3800475"/>
          <p14:tracePt t="55879" x="1274763" y="3794125"/>
          <p14:tracePt t="55885" x="1177925" y="3760788"/>
          <p14:tracePt t="55888" x="1089025" y="3725863"/>
          <p14:tracePt t="55893" x="985838" y="3670300"/>
          <p14:tracePt t="55905" x="884238" y="3602038"/>
          <p14:tracePt t="55908" x="781050" y="3513138"/>
          <p14:tracePt t="55914" x="712788" y="3424238"/>
          <p14:tracePt t="55919" x="636588" y="3335338"/>
          <p14:tracePt t="55929" x="582613" y="3232150"/>
          <p14:tracePt t="55935" x="514350" y="3116263"/>
          <p14:tracePt t="55938" x="465138" y="3000375"/>
          <p14:tracePt t="55944" x="417513" y="2890838"/>
          <p14:tracePt t="55954" x="390525" y="2781300"/>
          <p14:tracePt t="55959" x="363538" y="2678113"/>
          <p14:tracePt t="55964" x="355600" y="2636838"/>
          <p14:tracePt t="55973" x="355600" y="2581275"/>
          <p14:tracePt t="55979" x="342900" y="2547938"/>
          <p14:tracePt t="55984" x="342900" y="2533650"/>
          <p14:tracePt t="55989" x="342900" y="2506663"/>
          <p14:tracePt t="56003" x="349250" y="2506663"/>
          <p14:tracePt t="56009" x="355600" y="2506663"/>
          <p14:tracePt t="56014" x="363538" y="2506663"/>
          <p14:tracePt t="56024" x="376238" y="2500313"/>
          <p14:tracePt t="56029" x="396875" y="2479675"/>
          <p14:tracePt t="56035" x="465138" y="2444750"/>
          <p14:tracePt t="56038" x="541338" y="2376488"/>
          <p14:tracePt t="56051" x="588963" y="2341563"/>
          <p14:tracePt t="56054" x="644525" y="2287588"/>
          <p14:tracePt t="56062" x="692150" y="2246313"/>
          <p14:tracePt t="56070" x="754063" y="2198688"/>
          <p14:tracePt t="56074" x="787400" y="2171700"/>
          <p14:tracePt t="56079" x="828675" y="2143125"/>
          <p14:tracePt t="56085" x="849313" y="2109788"/>
          <p14:tracePt t="56094" x="869950" y="2082800"/>
          <p14:tracePt t="56100" x="896938" y="2068513"/>
          <p14:tracePt t="56104" x="923925" y="2047875"/>
          <p14:tracePt t="56110" x="938213" y="2027238"/>
          <p14:tracePt t="56120" x="952500" y="2012950"/>
          <p14:tracePt t="56124" x="979488" y="2006600"/>
          <p14:tracePt t="56129" x="993775" y="1992313"/>
          <p14:tracePt t="56135" x="1006475" y="1992313"/>
          <p14:tracePt t="56144" x="1014413" y="1992313"/>
          <p14:tracePt t="56150" x="1035050" y="1985963"/>
          <p14:tracePt t="56154" x="1074738" y="1985963"/>
          <p14:tracePt t="56166" x="1082675" y="1985963"/>
          <p14:tracePt t="56168" x="1123950" y="1985963"/>
          <p14:tracePt t="56175" x="1157288" y="1985963"/>
          <p14:tracePt t="56179" x="1192213" y="1985963"/>
          <p14:tracePt t="56189" x="1233488" y="1985963"/>
          <p14:tracePt t="56194" x="1274763" y="1985963"/>
          <p14:tracePt t="56201" x="1328738" y="2000250"/>
          <p14:tracePt t="56204" x="1363663" y="2000250"/>
          <p14:tracePt t="56216" x="1411288" y="2006600"/>
          <p14:tracePt t="56219" x="1465263" y="2006600"/>
          <p14:tracePt t="56225" x="1514475" y="2012950"/>
          <p14:tracePt t="56234" x="1568450" y="2027238"/>
          <p14:tracePt t="56239" x="1616075" y="2033588"/>
          <p14:tracePt t="56244" x="1671638" y="2041525"/>
          <p14:tracePt t="56251" x="1733550" y="2074863"/>
          <p14:tracePt t="56260" x="1793875" y="2101850"/>
          <p14:tracePt t="56267" x="1870075" y="2136775"/>
          <p14:tracePt t="56271" x="1944688" y="2192338"/>
          <p14:tracePt t="56275" x="2020888" y="2232025"/>
          <p14:tracePt t="56286" x="2082800" y="2293938"/>
          <p14:tracePt t="56290" x="2130425" y="2335213"/>
          <p14:tracePt t="56295" x="2184400" y="2382838"/>
          <p14:tracePt t="56301" x="2219325" y="2432050"/>
          <p14:tracePt t="56310" x="2254250" y="2479675"/>
          <p14:tracePt t="56317" x="2301875" y="2533650"/>
          <p14:tracePt t="56322" x="2343150" y="2595563"/>
          <p14:tracePt t="56324" x="2382838" y="2643188"/>
          <p14:tracePt t="56336" x="2411413" y="2732088"/>
          <p14:tracePt t="56339" x="2432050" y="2801938"/>
          <p14:tracePt t="56344" x="2479675" y="2903538"/>
          <p14:tracePt t="56355" x="2500313" y="2971800"/>
          <p14:tracePt t="56360" x="2520950" y="3060700"/>
          <p14:tracePt t="56367" x="2541588" y="3143250"/>
          <p14:tracePt t="56372" x="2554288" y="3219450"/>
          <p14:tracePt t="56380" x="2562225" y="3260725"/>
          <p14:tracePt t="56387" x="2582863" y="3335338"/>
          <p14:tracePt t="56389" x="2582863" y="3376613"/>
          <p14:tracePt t="56395" x="2582863" y="3417888"/>
          <p14:tracePt t="56405" x="2589213" y="3451225"/>
          <p14:tracePt t="56410" x="2589213" y="3492500"/>
          <p14:tracePt t="56417" x="2595563" y="3513138"/>
          <p14:tracePt t="56420" x="2595563" y="3527425"/>
          <p14:tracePt t="56430" x="2595563" y="3560763"/>
          <p14:tracePt t="56440" x="2589213" y="3568700"/>
          <p14:tracePt t="56455" x="2589213" y="3575050"/>
          <p14:tracePt t="56460" x="2574925" y="3575050"/>
          <p14:tracePt t="56490" x="2568575" y="3575050"/>
          <p14:tracePt t="56500" x="2562225" y="3575050"/>
          <p14:tracePt t="56506" x="2541588" y="3575050"/>
          <p14:tracePt t="56510" x="2506663" y="3581400"/>
          <p14:tracePt t="56517" x="2465388" y="3581400"/>
          <p14:tracePt t="56526" x="2411413" y="3595688"/>
          <p14:tracePt t="56530" x="2355850" y="3595688"/>
          <p14:tracePt t="56536" x="2273300" y="3595688"/>
          <p14:tracePt t="56541" x="2192338" y="3595688"/>
          <p14:tracePt t="56552" x="2103438" y="3595688"/>
          <p14:tracePt t="56556" x="2033588" y="3595688"/>
          <p14:tracePt t="56561" x="1965325" y="3589338"/>
          <p14:tracePt t="56567" x="1884363" y="3568700"/>
          <p14:tracePt t="56576" x="1793875" y="3560763"/>
          <p14:tracePt t="56580" x="1725613" y="3527425"/>
          <p14:tracePt t="56587" x="1624013" y="3492500"/>
          <p14:tracePt t="56590" x="1541463" y="3459163"/>
          <p14:tracePt t="56601" x="1452563" y="3403600"/>
          <p14:tracePt t="56605" x="1376363" y="3362325"/>
          <p14:tracePt t="56610" x="1301750" y="3287713"/>
          <p14:tracePt t="56617" x="1219200" y="3219450"/>
          <p14:tracePt t="56626" x="1144588" y="3116263"/>
          <p14:tracePt t="56630" x="1074738" y="3021013"/>
          <p14:tracePt t="56637" x="1006475" y="2903538"/>
          <p14:tracePt t="56647" x="944563" y="2773363"/>
          <p14:tracePt t="56652" x="876300" y="2657475"/>
          <p14:tracePt t="56656" x="842963" y="2547938"/>
          <p14:tracePt t="56660" x="814388" y="2452688"/>
          <p14:tracePt t="56671" x="787400" y="2349500"/>
          <p14:tracePt t="56676" x="781050" y="2239963"/>
          <p14:tracePt t="56683" x="760413" y="2143125"/>
          <p14:tracePt t="56686" x="760413" y="2047875"/>
          <p14:tracePt t="56697" x="760413" y="2006600"/>
          <p14:tracePt t="56703" x="760413" y="1944688"/>
          <p14:tracePt t="56706" x="760413" y="1938338"/>
          <p14:tracePt t="56718" x="760413" y="1924050"/>
          <p14:tracePt t="56721" x="760413" y="1911350"/>
          <p14:tracePt t="56733" x="766763" y="1903413"/>
          <p14:tracePt t="56741" x="774700" y="1903413"/>
          <p14:tracePt t="56747" x="781050" y="1897063"/>
          <p14:tracePt t="56752" x="801688" y="1897063"/>
          <p14:tracePt t="56756" x="835025" y="1870075"/>
          <p14:tracePt t="56767" x="911225" y="1814513"/>
          <p14:tracePt t="56771" x="958850" y="1773238"/>
          <p14:tracePt t="56777" x="1006475" y="1746250"/>
          <p14:tracePt t="56783" x="1062038" y="1684338"/>
          <p14:tracePt t="56791" x="1144588" y="1643063"/>
          <p14:tracePt t="56797" x="1233488" y="1589088"/>
          <p14:tracePt t="56802" x="1308100" y="1568450"/>
          <p14:tracePt t="56811" x="1376363" y="1547813"/>
          <p14:tracePt t="56817" x="1452563" y="1527175"/>
          <p14:tracePt t="56822" x="1533525" y="1527175"/>
          <p14:tracePt t="56827" x="1589088" y="1527175"/>
          <p14:tracePt t="56837" x="1657350" y="1527175"/>
          <p14:tracePt t="56842" x="1719263" y="1527175"/>
          <p14:tracePt t="56849" x="1760538" y="1547813"/>
          <p14:tracePt t="56857" x="1808163" y="1554163"/>
          <p14:tracePt t="56862" x="1855788" y="1582738"/>
          <p14:tracePt t="56868" x="1931988" y="1622425"/>
          <p14:tracePt t="56871" x="1979613" y="1657350"/>
          <p14:tracePt t="56884" x="2054225" y="1698625"/>
          <p14:tracePt t="56888" x="2116138" y="1752600"/>
          <p14:tracePt t="56901" x="2233613" y="1862138"/>
          <p14:tracePt t="56907" x="2281238" y="1938338"/>
          <p14:tracePt t="56912" x="2335213" y="2000250"/>
          <p14:tracePt t="56917" x="2376488" y="2089150"/>
          <p14:tracePt t="56927" x="2432050" y="2163763"/>
          <p14:tracePt t="56932" x="2465388" y="2252663"/>
          <p14:tracePt t="56939" x="2493963" y="2301875"/>
          <p14:tracePt t="56944" x="2527300" y="2376488"/>
          <p14:tracePt t="56954" x="2547938" y="2432050"/>
          <p14:tracePt t="56957" x="2562225" y="2479675"/>
          <p14:tracePt t="56962" x="2574925" y="2527300"/>
          <p14:tracePt t="56967" x="2582863" y="2568575"/>
          <p14:tracePt t="56977" x="2582863" y="2601913"/>
          <p14:tracePt t="56983" x="2589213" y="2630488"/>
          <p14:tracePt t="56987" x="2589213" y="2651125"/>
          <p14:tracePt t="57003" x="2589213" y="2705100"/>
          <p14:tracePt t="57007" x="2589213" y="2740025"/>
          <p14:tracePt t="57012" x="2589213" y="2787650"/>
          <p14:tracePt t="57022" x="2589213" y="2841625"/>
          <p14:tracePt t="57028" x="2589213" y="2917825"/>
          <p14:tracePt t="57033" x="2589213" y="2986088"/>
          <p14:tracePt t="57037" x="2589213" y="3041650"/>
          <p14:tracePt t="57050" x="2574925" y="3095625"/>
          <p14:tracePt t="57052" x="2568575" y="3143250"/>
          <p14:tracePt t="57058" x="2562225" y="3198813"/>
          <p14:tracePt t="57068" x="2554288" y="3232150"/>
          <p14:tracePt t="57073" x="2533650" y="3267075"/>
          <p14:tracePt t="57078" x="2520950" y="3281363"/>
          <p14:tracePt t="57083" x="2513013" y="3294063"/>
          <p14:tracePt t="57093" x="2513013" y="3300413"/>
          <p14:tracePt t="57100" x="2506663" y="3308350"/>
          <p14:tracePt t="57105" x="2500313" y="3308350"/>
          <p14:tracePt t="57107" x="2493963" y="3308350"/>
          <p14:tracePt t="57123" x="2486025" y="3308350"/>
          <p14:tracePt t="57128" x="2486025" y="3321050"/>
          <p14:tracePt t="57134" x="2479675" y="3321050"/>
          <p14:tracePt t="57143" x="2459038" y="3328988"/>
          <p14:tracePt t="57150" x="2432050" y="3335338"/>
          <p14:tracePt t="57153" x="2411413" y="3341688"/>
          <p14:tracePt t="57158" x="2370138" y="3355975"/>
          <p14:tracePt t="57169" x="2322513" y="3376613"/>
          <p14:tracePt t="57173" x="2266950" y="3390900"/>
          <p14:tracePt t="57178" x="2225675" y="3409950"/>
          <p14:tracePt t="57184" x="2171700" y="3424238"/>
          <p14:tracePt t="57193" x="2136775" y="3430588"/>
          <p14:tracePt t="57200" x="2095500" y="3438525"/>
          <p14:tracePt t="57203" x="2074863" y="3444875"/>
          <p14:tracePt t="57208" x="2062163" y="3444875"/>
          <p14:tracePt t="57218" x="2047875" y="3451225"/>
          <p14:tracePt t="57223" x="2020888" y="3451225"/>
          <p14:tracePt t="57228" x="2006600" y="3451225"/>
          <p14:tracePt t="57243" x="1993900" y="3451225"/>
          <p14:tracePt t="57249" x="1958975" y="3451225"/>
          <p14:tracePt t="57253" x="1944688" y="3451225"/>
          <p14:tracePt t="57258" x="1924050" y="3444875"/>
          <p14:tracePt t="57263" x="1903413" y="3444875"/>
          <p14:tracePt t="57274" x="1870075" y="3444875"/>
          <p14:tracePt t="57278" x="1849438" y="3444875"/>
          <p14:tracePt t="57284" x="1808163" y="3444875"/>
          <p14:tracePt t="57290" x="1781175" y="3444875"/>
          <p14:tracePt t="57300" x="1746250" y="3444875"/>
          <p14:tracePt t="57303" x="1719263" y="3444875"/>
          <p14:tracePt t="57308" x="1684338" y="3444875"/>
          <p14:tracePt t="57316" x="1644650" y="3438525"/>
          <p14:tracePt t="57323" x="1616075" y="3438525"/>
          <p14:tracePt t="57329" x="1589088" y="3430588"/>
          <p14:tracePt t="57334" x="1547813" y="3430588"/>
          <p14:tracePt t="57338" x="1514475" y="3417888"/>
          <p14:tracePt t="57350" x="1458913" y="3397250"/>
          <p14:tracePt t="57353" x="1423988" y="3390900"/>
          <p14:tracePt t="57359" x="1363663" y="3355975"/>
          <p14:tracePt t="57366" x="1314450" y="3335338"/>
          <p14:tracePt t="57374" x="1254125" y="3294063"/>
          <p14:tracePt t="57378" x="1198563" y="3267075"/>
          <p14:tracePt t="57386" x="1157288" y="3240088"/>
          <p14:tracePt t="57388" x="1130300" y="3205163"/>
          <p14:tracePt t="57400" x="1089025" y="3184525"/>
          <p14:tracePt t="57403" x="1062038" y="3163888"/>
          <p14:tracePt t="57409" x="1041400" y="3136900"/>
          <p14:tracePt t="57419" x="1014413" y="3101975"/>
          <p14:tracePt t="57424" x="985838" y="3074988"/>
          <p14:tracePt t="57430" x="979488" y="3060700"/>
          <p14:tracePt t="57434" x="973138" y="3041650"/>
          <p14:tracePt t="57444" x="965200" y="3033713"/>
          <p14:tracePt t="57450" x="958850" y="3021013"/>
          <p14:tracePt t="57459" x="952500" y="3013075"/>
          <p14:tracePt t="57469" x="952500" y="3000375"/>
          <p14:tracePt t="57473" x="944563" y="3000375"/>
          <p14:tracePt t="57479" x="944563" y="2992438"/>
          <p14:tracePt t="57485" x="944563" y="2979738"/>
          <p14:tracePt t="57493" x="944563" y="2971800"/>
          <p14:tracePt t="57504" x="944563" y="2965450"/>
          <p14:tracePt t="57518" x="944563" y="2959100"/>
          <p14:tracePt t="57543" x="944563" y="2951163"/>
          <p14:tracePt t="57553" x="944563" y="2938463"/>
          <p14:tracePt t="57559" x="944563" y="2897188"/>
          <p14:tracePt t="57569" x="931863" y="2841625"/>
          <p14:tracePt t="57574" x="923925" y="2740025"/>
          <p14:tracePt t="57579" x="896938" y="2630488"/>
          <p14:tracePt t="57585" x="890588" y="2506663"/>
          <p14:tracePt t="57594" x="863600" y="2370138"/>
          <p14:tracePt t="57602" x="828675" y="2212975"/>
          <p14:tracePt t="57604" x="808038" y="2089150"/>
          <p14:tracePt t="57609" x="793750" y="1979613"/>
          <p14:tracePt t="57619" x="787400" y="1903413"/>
          <p14:tracePt t="57624" x="774700" y="1862138"/>
          <p14:tracePt t="57629" x="766763" y="1828800"/>
          <p14:tracePt t="57635" x="766763" y="1814513"/>
          <p14:tracePt t="57644" x="766763" y="1801813"/>
          <p14:tracePt t="57654" x="766763" y="1793875"/>
          <p14:tracePt t="57679" x="774700" y="1793875"/>
          <p14:tracePt t="57694" x="781050" y="1793875"/>
          <p14:tracePt t="57700" x="787400" y="1793875"/>
          <p14:tracePt t="57719" x="793750" y="1793875"/>
          <p14:tracePt t="57774" x="801688" y="1793875"/>
          <p14:tracePt t="57794" x="814388" y="1793875"/>
          <p14:tracePt t="57805" x="822325" y="1793875"/>
          <p14:tracePt t="57810" x="828675" y="1793875"/>
          <p14:tracePt t="57820" x="849313" y="1787525"/>
          <p14:tracePt t="57825" x="869950" y="1760538"/>
          <p14:tracePt t="57833" x="917575" y="1739900"/>
          <p14:tracePt t="57840" x="938213" y="1719263"/>
          <p14:tracePt t="57845" x="985838" y="1712913"/>
          <p14:tracePt t="57851" x="1020763" y="1692275"/>
          <p14:tracePt t="57855" x="1089025" y="1671638"/>
          <p14:tracePt t="57866" x="1136650" y="1651000"/>
          <p14:tracePt t="57870" x="1192213" y="1651000"/>
          <p14:tracePt t="57875" x="1239838" y="1643063"/>
          <p14:tracePt t="57883" x="1293813" y="1643063"/>
          <p14:tracePt t="57890" x="1363663" y="1651000"/>
          <p14:tracePt t="57902" x="1452563" y="1651000"/>
          <p14:tracePt t="57910" x="1473200" y="1651000"/>
          <p14:tracePt t="57917" x="1493838" y="1651000"/>
          <p14:tracePt t="57920" x="1527175" y="1651000"/>
          <p14:tracePt t="57925" x="1533525" y="1651000"/>
          <p14:tracePt t="57935" x="1547813" y="1651000"/>
          <p14:tracePt t="57940" x="1589088" y="1651000"/>
          <p14:tracePt t="57945" x="1624013" y="1651000"/>
          <p14:tracePt t="57951" x="1651000" y="1651000"/>
          <p14:tracePt t="57960" x="1704975" y="1663700"/>
          <p14:tracePt t="57967" x="1781175" y="1684338"/>
          <p14:tracePt t="57970" x="1835150" y="1704975"/>
          <p14:tracePt t="57975" x="1884363" y="1725613"/>
          <p14:tracePt t="57984" x="1944688" y="1752600"/>
          <p14:tracePt t="57989" x="2020888" y="1801813"/>
          <p14:tracePt t="58000" x="2082800" y="1843088"/>
          <p14:tracePt t="58006" x="2130425" y="1870075"/>
          <p14:tracePt t="58012" x="2163763" y="1903413"/>
          <p14:tracePt t="58018" x="2192338" y="1931988"/>
          <p14:tracePt t="58023" x="2205038" y="1952625"/>
          <p14:tracePt t="58035" x="2233613" y="1985963"/>
          <p14:tracePt t="58039" x="2246313" y="2000250"/>
          <p14:tracePt t="58041" x="2254250" y="2006600"/>
          <p14:tracePt t="58053" x="2254250" y="2012950"/>
          <p14:tracePt t="58056" x="2254250" y="2020888"/>
          <p14:tracePt t="58068" x="2254250" y="2041525"/>
          <p14:tracePt t="58077" x="2260600" y="2068513"/>
          <p14:tracePt t="58083" x="2281238" y="2130425"/>
          <p14:tracePt t="58088" x="2301875" y="2184400"/>
          <p14:tracePt t="58092" x="2308225" y="2273300"/>
          <p14:tracePt t="58104" x="2322513" y="2370138"/>
          <p14:tracePt t="58107" x="2355850" y="2479675"/>
          <p14:tracePt t="58112" x="2376488" y="2595563"/>
          <p14:tracePt t="58118" x="2397125" y="2705100"/>
          <p14:tracePt t="58127" x="2417763" y="2801938"/>
          <p14:tracePt t="58134" x="2432050" y="2882900"/>
          <p14:tracePt t="58139" x="2452688" y="2944813"/>
          <p14:tracePt t="58143" x="2459038" y="2992438"/>
          <p14:tracePt t="58153" x="2465388" y="3021013"/>
          <p14:tracePt t="58157" x="2465388" y="3033713"/>
          <p14:tracePt t="58162" x="2473325" y="3041650"/>
          <p14:tracePt t="58167" x="2473325" y="3054350"/>
          <p14:tracePt t="58177" x="2473325" y="3060700"/>
          <p14:tracePt t="58207" x="2465388" y="3060700"/>
          <p14:tracePt t="58248" x="2452688" y="3074988"/>
          <p14:tracePt t="58258" x="2444750" y="3101975"/>
          <p14:tracePt t="58264" x="2444750" y="3116263"/>
          <p14:tracePt t="58273" x="2444750" y="3122613"/>
          <p14:tracePt t="58278" x="2438400" y="3122613"/>
          <p14:tracePt t="58293" x="2432050" y="3122613"/>
          <p14:tracePt t="58302" x="2424113" y="3122613"/>
          <p14:tracePt t="58308" x="2417763" y="3122613"/>
          <p14:tracePt t="58328" x="2411413" y="3122613"/>
          <p14:tracePt t="58349" x="2403475" y="3122613"/>
          <p14:tracePt t="58354" x="2382838" y="3122613"/>
          <p14:tracePt t="58359" x="2376488" y="3122613"/>
          <p14:tracePt t="58369" x="2363788" y="3122613"/>
          <p14:tracePt t="58373" x="2349500" y="3122613"/>
          <p14:tracePt t="58378" x="2343150" y="3122613"/>
          <p14:tracePt t="58384" x="2322513" y="3130550"/>
          <p14:tracePt t="58400" x="2314575" y="3130550"/>
          <p14:tracePt t="58404" x="2308225" y="3130550"/>
          <p14:tracePt t="58408" x="2301875" y="3130550"/>
          <p14:tracePt t="58420" x="2293938" y="3130550"/>
          <p14:tracePt t="58423" x="2287588" y="3130550"/>
          <p14:tracePt t="58438" x="2281238" y="3130550"/>
          <p14:tracePt t="58451" x="2260600" y="3130550"/>
          <p14:tracePt t="58454" x="2246313" y="3130550"/>
          <p14:tracePt t="58469" x="2212975" y="3130550"/>
          <p14:tracePt t="58473" x="2178050" y="3130550"/>
          <p14:tracePt t="58479" x="2157413" y="3130550"/>
          <p14:tracePt t="58488" x="2136775" y="3130550"/>
          <p14:tracePt t="58493" x="2116138" y="3130550"/>
          <p14:tracePt t="58500" x="2089150" y="3130550"/>
          <p14:tracePt t="58504" x="2074863" y="3130550"/>
          <p14:tracePt t="58519" x="2068513" y="3130550"/>
          <p14:tracePt t="58524" x="2054225" y="3130550"/>
          <p14:tracePt t="58530" x="2047875" y="3130550"/>
          <p14:tracePt t="58538" x="2041525" y="3130550"/>
          <p14:tracePt t="58543" x="2033588" y="3130550"/>
          <p14:tracePt t="58559" x="2027238" y="3130550"/>
          <p14:tracePt t="58584" x="2020888" y="3130550"/>
          <p14:tracePt t="58594" x="2012950" y="3130550"/>
          <p14:tracePt t="58601" x="2006600" y="3130550"/>
          <p14:tracePt t="58609" x="1985963" y="3130550"/>
          <p14:tracePt t="58620" x="1973263" y="3122613"/>
          <p14:tracePt t="58624" x="1952625" y="3109913"/>
          <p14:tracePt t="58639" x="1944688" y="3109913"/>
          <p14:tracePt t="58644" x="1931988" y="3101975"/>
          <p14:tracePt t="58651" x="1924050" y="3101975"/>
          <p14:tracePt t="58660" x="1917700" y="3101975"/>
          <p14:tracePt t="58670" x="1911350" y="3101975"/>
          <p14:tracePt t="58685" x="1903413" y="3101975"/>
          <p14:tracePt t="58716" x="1897063" y="3101975"/>
          <p14:tracePt t="58721" x="1897063" y="3095625"/>
          <p14:tracePt t="58739" x="1890713" y="3089275"/>
          <p14:tracePt t="58754" x="1884363" y="3081338"/>
          <p14:tracePt t="58760" x="1863725" y="3081338"/>
          <p14:tracePt t="58768" x="1855788" y="3081338"/>
          <p14:tracePt t="58774" x="1849438" y="3074988"/>
          <p14:tracePt t="58786" x="1843088" y="3068638"/>
          <p14:tracePt t="58800" x="1801813" y="3048000"/>
          <p14:tracePt t="58810" x="1787525" y="3041650"/>
          <p14:tracePt t="58817" x="1760538" y="3027363"/>
          <p14:tracePt t="58825" x="1746250" y="3021013"/>
          <p14:tracePt t="58830" x="1725613" y="3013075"/>
          <p14:tracePt t="58835" x="1712913" y="3006725"/>
          <p14:tracePt t="58841" x="1698625" y="3000375"/>
          <p14:tracePt t="58850" x="1684338" y="3000375"/>
          <p14:tracePt t="58857" x="1677988" y="2992438"/>
          <p14:tracePt t="58860" x="1663700" y="2979738"/>
          <p14:tracePt t="58867" x="1651000" y="2971800"/>
          <p14:tracePt t="58887" x="1636713" y="2965450"/>
          <p14:tracePt t="58893" x="1636713" y="2959100"/>
          <p14:tracePt t="58901" x="1630363" y="2951163"/>
          <p14:tracePt t="58906" x="1616075" y="2944813"/>
          <p14:tracePt t="58911" x="1589088" y="2930525"/>
          <p14:tracePt t="58917" x="1574800" y="2911475"/>
          <p14:tracePt t="58925" x="1562100" y="2897188"/>
          <p14:tracePt t="58936" x="1514475" y="2855913"/>
          <p14:tracePt t="58946" x="1485900" y="2820988"/>
          <p14:tracePt t="58952" x="1465263" y="2794000"/>
          <p14:tracePt t="58961" x="1423988" y="2746375"/>
          <p14:tracePt t="58970" x="1411288" y="2732088"/>
          <p14:tracePt t="58976" x="1403350" y="2719388"/>
          <p14:tracePt t="58990" x="1390650" y="2690813"/>
          <p14:tracePt t="58996" x="1384300" y="2678113"/>
          <p14:tracePt t="59004" x="1370013" y="2671763"/>
          <p14:tracePt t="59008" x="1370013" y="2663825"/>
          <p14:tracePt t="59017" x="1370013" y="2651125"/>
          <p14:tracePt t="59031" x="1370013" y="2643188"/>
          <p14:tracePt t="59040" x="1370013" y="2636838"/>
          <p14:tracePt t="59046" x="1370013" y="2630488"/>
          <p14:tracePt t="59052" x="1363663" y="2616200"/>
          <p14:tracePt t="59055" x="1363663" y="2601913"/>
          <p14:tracePt t="59068" x="1355725" y="2568575"/>
          <p14:tracePt t="59073" x="1335088" y="2527300"/>
          <p14:tracePt t="59076" x="1328738" y="2492375"/>
          <p14:tracePt t="59087" x="1322388" y="2452688"/>
          <p14:tracePt t="59101" x="1301750" y="2362200"/>
          <p14:tracePt t="59110" x="1287463" y="2349500"/>
          <p14:tracePt t="59117" x="1287463" y="2335213"/>
          <p14:tracePt t="59122" x="1281113" y="2322513"/>
          <p14:tracePt t="59136" x="1281113" y="2301875"/>
          <p14:tracePt t="59146" x="1281113" y="2293938"/>
          <p14:tracePt t="59155" x="1281113" y="2287588"/>
          <p14:tracePt t="59161" x="1281113" y="2281238"/>
          <p14:tracePt t="59175" x="1281113" y="2273300"/>
          <p14:tracePt t="59186" x="1293813" y="2266950"/>
          <p14:tracePt t="59202" x="1301750" y="2266950"/>
          <p14:tracePt t="59206" x="1301750" y="2260600"/>
          <p14:tracePt t="59226" x="1308100" y="2260600"/>
          <p14:tracePt t="59236" x="1314450" y="2246313"/>
          <p14:tracePt t="59252" x="1363663" y="2232025"/>
          <p14:tracePt t="59256" x="1384300" y="2212975"/>
          <p14:tracePt t="59261" x="1411288" y="2205038"/>
          <p14:tracePt t="59272" x="1458913" y="2198688"/>
          <p14:tracePt t="59276" x="1493838" y="2198688"/>
          <p14:tracePt t="59283" x="1547813" y="2192338"/>
          <p14:tracePt t="59289" x="1589088" y="2192338"/>
          <p14:tracePt t="59299" x="1630363" y="2192338"/>
          <p14:tracePt t="59307" x="1719263" y="2212975"/>
          <p14:tracePt t="59312" x="1766888" y="2225675"/>
          <p14:tracePt t="59321" x="1814513" y="2246313"/>
          <p14:tracePt t="59326" x="1849438" y="2273300"/>
          <p14:tracePt t="59332" x="1884363" y="2281238"/>
          <p14:tracePt t="59341" x="1903413" y="2293938"/>
          <p14:tracePt t="59350" x="1917700" y="2308225"/>
          <p14:tracePt t="59358" x="1965325" y="2341563"/>
          <p14:tracePt t="59368" x="1973263" y="2349500"/>
          <p14:tracePt t="59372" x="1985963" y="2355850"/>
          <p14:tracePt t="59376" x="1985963" y="2362200"/>
          <p14:tracePt t="59387" x="1993900" y="2362200"/>
          <p14:tracePt t="59391" x="2020888" y="2382838"/>
          <p14:tracePt t="59402" x="2082800" y="2438400"/>
          <p14:tracePt t="59412" x="2130425" y="2471738"/>
          <p14:tracePt t="59418" x="2171700" y="2520950"/>
          <p14:tracePt t="59422" x="2233613" y="2574925"/>
          <p14:tracePt t="59427" x="2287588" y="2636838"/>
          <p14:tracePt t="59438" x="2335213" y="2671763"/>
          <p14:tracePt t="59442" x="2370138" y="2732088"/>
          <p14:tracePt t="59450" x="2397125" y="2773363"/>
          <p14:tracePt t="59457" x="2438400" y="2835275"/>
          <p14:tracePt t="59463" x="2452688" y="2862263"/>
          <p14:tracePt t="59469" x="2459038" y="2897188"/>
          <p14:tracePt t="59474" x="2465388" y="2911475"/>
          <p14:tracePt t="59483" x="2465388" y="2924175"/>
          <p14:tracePt t="59489" x="2465388" y="2944813"/>
          <p14:tracePt t="59492" x="2465388" y="2951163"/>
          <p14:tracePt t="59501" x="2465388" y="2965450"/>
          <p14:tracePt t="59507" x="2465388" y="2971800"/>
          <p14:tracePt t="59512" x="2465388" y="2979738"/>
          <p14:tracePt t="59533" x="2465388" y="2986088"/>
          <p14:tracePt t="59542" x="2459038" y="2992438"/>
          <p14:tracePt t="59552" x="2452688" y="3006725"/>
          <p14:tracePt t="59557" x="2432050" y="3041650"/>
          <p14:tracePt t="59563" x="2417763" y="3054350"/>
          <p14:tracePt t="59569" x="2403475" y="3074988"/>
          <p14:tracePt t="59578" x="2397125" y="3089275"/>
          <p14:tracePt t="59584" x="2382838" y="3122613"/>
          <p14:tracePt t="59589" x="2376488" y="3136900"/>
          <p14:tracePt t="59593" x="2363788" y="3151188"/>
          <p14:tracePt t="59604" x="2355850" y="3163888"/>
          <p14:tracePt t="59608" x="2343150" y="3184525"/>
          <p14:tracePt t="59627" x="2335213" y="3190875"/>
          <p14:tracePt t="59642" x="2328863" y="3198813"/>
          <p14:tracePt t="59653" x="2322513" y="3198813"/>
          <p14:tracePt t="59657" x="2301875" y="3198813"/>
          <p14:tracePt t="59666" x="2266950" y="3205163"/>
          <p14:tracePt t="59671" x="2239963" y="3211513"/>
          <p14:tracePt t="59678" x="2192338" y="3225800"/>
          <p14:tracePt t="59684" x="2151063" y="3225800"/>
          <p14:tracePt t="59689" x="2095500" y="3225800"/>
          <p14:tracePt t="59699" x="2062163" y="3225800"/>
          <p14:tracePt t="59704" x="2041525" y="3225800"/>
          <p14:tracePt t="59708" x="2012950" y="3225800"/>
          <p14:tracePt t="59717" x="2000250" y="3225800"/>
          <p14:tracePt t="59723" x="1993900" y="3225800"/>
          <p14:tracePt t="59728" x="1979613" y="3225800"/>
          <p14:tracePt t="59734" x="1973263" y="3225800"/>
          <p14:tracePt t="59738" x="1965325" y="3225800"/>
          <p14:tracePt t="59758" x="1958975" y="3225800"/>
          <p14:tracePt t="59773" x="1952625" y="3225800"/>
          <p14:tracePt t="59780" x="1944688" y="3225800"/>
          <p14:tracePt t="59784" x="1931988" y="3225800"/>
          <p14:tracePt t="59788" x="1917700" y="3225800"/>
          <p14:tracePt t="59800" x="1890713" y="3225800"/>
          <p14:tracePt t="59804" x="1876425" y="3225800"/>
          <p14:tracePt t="59808" x="1855788" y="3225800"/>
          <p14:tracePt t="59818" x="1822450" y="3219450"/>
          <p14:tracePt t="59823" x="1808163" y="3219450"/>
          <p14:tracePt t="59829" x="1793875" y="3205163"/>
          <p14:tracePt t="59834" x="1781175" y="3205163"/>
          <p14:tracePt t="59843" x="1773238" y="3205163"/>
          <p14:tracePt t="59849" x="1766888" y="3205163"/>
          <p14:tracePt t="59854" x="1754188" y="3205163"/>
          <p14:tracePt t="59858" x="1754188" y="3198813"/>
          <p14:tracePt t="59868" x="1739900" y="3198813"/>
          <p14:tracePt t="59873" x="1725613" y="3198813"/>
          <p14:tracePt t="59879" x="1684338" y="3190875"/>
          <p14:tracePt t="59884" x="1651000" y="3163888"/>
          <p14:tracePt t="59905" x="1493838" y="3101975"/>
          <p14:tracePt t="59908" x="1431925" y="3060700"/>
          <p14:tracePt t="59920" x="1384300" y="3033713"/>
          <p14:tracePt t="59923" x="1349375" y="3006725"/>
          <p14:tracePt t="59929" x="1322388" y="2971800"/>
          <p14:tracePt t="59935" x="1301750" y="2959100"/>
          <p14:tracePt t="59944" x="1287463" y="2930525"/>
          <p14:tracePt t="59950" x="1266825" y="2917825"/>
          <p14:tracePt t="59955" x="1260475" y="2897188"/>
          <p14:tracePt t="59958" x="1254125" y="2882900"/>
          <p14:tracePt t="59969" x="1246188" y="2870200"/>
          <p14:tracePt t="59973" x="1233488" y="2862263"/>
          <p14:tracePt t="59982" x="1233488" y="2849563"/>
          <p14:tracePt t="59988" x="1233488" y="2835275"/>
          <p14:tracePt t="59994" x="1233488" y="2828925"/>
          <p14:tracePt t="60000" x="1233488" y="2820988"/>
          <p14:tracePt t="60004" x="1233488" y="2814638"/>
          <p14:tracePt t="60024" x="1233488" y="2808288"/>
          <p14:tracePt t="60032" x="1233488" y="2801938"/>
          <p14:tracePt t="60039" x="1233488" y="2794000"/>
          <p14:tracePt t="60044" x="1233488" y="2767013"/>
          <p14:tracePt t="60050" x="1246188" y="2725738"/>
          <p14:tracePt t="60056" x="1246188" y="2671763"/>
          <p14:tracePt t="60066" x="1254125" y="2622550"/>
          <p14:tracePt t="60070" x="1254125" y="2581275"/>
          <p14:tracePt t="60074" x="1254125" y="2547938"/>
          <p14:tracePt t="60086" x="1254125" y="2513013"/>
          <p14:tracePt t="60089" x="1254125" y="2438400"/>
          <p14:tracePt t="60095" x="1254125" y="2355850"/>
          <p14:tracePt t="60102" x="1233488" y="2287588"/>
          <p14:tracePt t="60110" x="1233488" y="2239963"/>
          <p14:tracePt t="60116" x="1233488" y="2184400"/>
          <p14:tracePt t="60120" x="1233488" y="2171700"/>
          <p14:tracePt t="60125" x="1233488" y="2143125"/>
          <p14:tracePt t="60135" x="1239838" y="2130425"/>
          <p14:tracePt t="60140" x="1239838" y="2122488"/>
          <p14:tracePt t="60145" x="1246188" y="2116138"/>
          <p14:tracePt t="60151" x="1246188" y="2109788"/>
          <p14:tracePt t="60160" x="1254125" y="2095500"/>
          <p14:tracePt t="60166" x="1266825" y="2074863"/>
          <p14:tracePt t="60172" x="1281113" y="2062163"/>
          <p14:tracePt t="60175" x="1287463" y="2041525"/>
          <p14:tracePt t="60185" x="1308100" y="2027238"/>
          <p14:tracePt t="60190" x="1328738" y="2012950"/>
          <p14:tracePt t="60197" x="1355725" y="1992313"/>
          <p14:tracePt t="60211" x="1438275" y="1938338"/>
          <p14:tracePt t="60216" x="1485900" y="1903413"/>
          <p14:tracePt t="60226" x="1533525" y="1890713"/>
          <p14:tracePt t="60236" x="1636713" y="1849438"/>
          <p14:tracePt t="60240" x="1698625" y="1843088"/>
          <p14:tracePt t="60246" x="1719263" y="1843088"/>
          <p14:tracePt t="60255" x="1773238" y="1843088"/>
          <p14:tracePt t="60261" x="1801813" y="1843088"/>
          <p14:tracePt t="60267" x="1849438" y="1849438"/>
          <p14:tracePt t="60275" x="1870075" y="1855788"/>
          <p14:tracePt t="60287" x="1903413" y="1870075"/>
          <p14:tracePt t="60291" x="1938338" y="1890713"/>
          <p14:tracePt t="60300" x="1979613" y="1924050"/>
          <p14:tracePt t="60306" x="2006600" y="1944688"/>
          <p14:tracePt t="60311" x="2027238" y="1965325"/>
          <p14:tracePt t="60317" x="2047875" y="2000250"/>
          <p14:tracePt t="60328" x="2074863" y="2020888"/>
          <p14:tracePt t="60335" x="2136775" y="2089150"/>
          <p14:tracePt t="60340" x="2163763" y="2136775"/>
          <p14:tracePt t="60361" x="2260600" y="2239963"/>
          <p14:tracePt t="60378" x="2322513" y="2314575"/>
          <p14:tracePt t="60382" x="2349500" y="2349500"/>
          <p14:tracePt t="60390" x="2376488" y="2370138"/>
          <p14:tracePt t="60407" x="2432050" y="2444750"/>
          <p14:tracePt t="60418" x="2452688" y="2471738"/>
          <p14:tracePt t="60422" x="2473325" y="2513013"/>
          <p14:tracePt t="60426" x="2486025" y="2541588"/>
          <p14:tracePt t="60432" x="2493963" y="2562225"/>
          <p14:tracePt t="60441" x="2500313" y="2595563"/>
          <p14:tracePt t="60451" x="2527300" y="2630488"/>
          <p14:tracePt t="60458" x="2527300" y="2643188"/>
          <p14:tracePt t="60467" x="2527300" y="2663825"/>
          <p14:tracePt t="60472" x="2527300" y="2678113"/>
          <p14:tracePt t="60476" x="2513013" y="2690813"/>
          <p14:tracePt t="60488" x="2513013" y="2698750"/>
          <p14:tracePt t="60494" x="2513013" y="2705100"/>
          <p14:tracePt t="60502" x="2493963" y="2732088"/>
          <p14:tracePt t="60512" x="2473325" y="2752725"/>
          <p14:tracePt t="60517" x="2459038" y="2787650"/>
          <p14:tracePt t="60522" x="2417763" y="2862263"/>
          <p14:tracePt t="60526" x="2382838" y="2938463"/>
          <p14:tracePt t="60537" x="2355850" y="3006725"/>
          <p14:tracePt t="60543" x="2308225" y="3095625"/>
          <p14:tracePt t="60551" x="2254250" y="3252788"/>
          <p14:tracePt t="60562" x="2225675" y="3314700"/>
          <p14:tracePt t="60568" x="2205038" y="3376613"/>
          <p14:tracePt t="60573" x="2198688" y="3417888"/>
          <p14:tracePt t="60577" x="2178050" y="3451225"/>
          <p14:tracePt t="60590" x="2171700" y="3465513"/>
          <p14:tracePt t="60592" x="2163763" y="3479800"/>
          <p14:tracePt t="60602" x="2136775" y="3513138"/>
          <p14:tracePt t="60612" x="2130425" y="3513138"/>
          <p14:tracePt t="60623" x="2116138" y="3513138"/>
          <p14:tracePt t="60626" x="2109788" y="3513138"/>
          <p14:tracePt t="60636" x="2095500" y="3513138"/>
          <p14:tracePt t="60641" x="2074863" y="3513138"/>
          <p14:tracePt t="60652" x="2041525" y="3500438"/>
          <p14:tracePt t="60662" x="2000250" y="3500438"/>
          <p14:tracePt t="60668" x="1979613" y="3500438"/>
          <p14:tracePt t="60671" x="1958975" y="3500438"/>
          <p14:tracePt t="60678" x="1944688" y="3500438"/>
          <p14:tracePt t="60686" x="1911350" y="3500438"/>
          <p14:tracePt t="60691" x="1897063" y="3500438"/>
          <p14:tracePt t="60699" x="1890713" y="3500438"/>
          <p14:tracePt t="60703" x="1884363" y="3500438"/>
          <p14:tracePt t="60713" x="1876425" y="3500438"/>
          <p14:tracePt t="60718" x="1863725" y="3500438"/>
          <p14:tracePt t="60722" x="1849438" y="3500438"/>
          <p14:tracePt t="60727" x="1835150" y="3492500"/>
          <p14:tracePt t="60737" x="1822450" y="3492500"/>
          <p14:tracePt t="60741" x="1787525" y="3486150"/>
          <p14:tracePt t="60749" x="1754188" y="3471863"/>
          <p14:tracePt t="60753" x="1698625" y="3451225"/>
          <p14:tracePt t="60767" x="1589088" y="3390900"/>
          <p14:tracePt t="60771" x="1541463" y="3376613"/>
          <p14:tracePt t="60777" x="1493838" y="3341688"/>
          <p14:tracePt t="60787" x="1458913" y="3314700"/>
          <p14:tracePt t="60792" x="1438275" y="3300413"/>
          <p14:tracePt t="60798" x="1411288" y="3281363"/>
          <p14:tracePt t="60807" x="1397000" y="3267075"/>
          <p14:tracePt t="60818" x="1370013" y="3225800"/>
          <p14:tracePt t="60824" x="1343025" y="3205163"/>
          <p14:tracePt t="60833" x="1322388" y="3157538"/>
          <p14:tracePt t="60838" x="1308100" y="3109913"/>
          <p14:tracePt t="60842" x="1274763" y="3033713"/>
          <p14:tracePt t="60849" x="1246188" y="2979738"/>
          <p14:tracePt t="60857" x="1212850" y="2890838"/>
          <p14:tracePt t="60868" x="1157288" y="2732088"/>
          <p14:tracePt t="60874" x="1130300" y="2671763"/>
          <p14:tracePt t="60883" x="1109663" y="2609850"/>
          <p14:tracePt t="60888" x="1089025" y="2562225"/>
          <p14:tracePt t="60892" x="1082675" y="2520950"/>
          <p14:tracePt t="60904" x="1074738" y="2471738"/>
          <p14:tracePt t="60909" x="1062038" y="2432050"/>
          <p14:tracePt t="60918" x="1047750" y="2397125"/>
          <p14:tracePt t="60928" x="1047750" y="2370138"/>
          <p14:tracePt t="60938" x="1047750" y="2362200"/>
          <p14:tracePt t="60942" x="1047750" y="2355850"/>
          <p14:tracePt t="60952" x="1047750" y="2349500"/>
          <p14:tracePt t="60957" x="1047750" y="2341563"/>
          <p14:tracePt t="60966" x="1054100" y="2341563"/>
          <p14:tracePt t="60973" x="1068388" y="2308225"/>
          <p14:tracePt t="60979" x="1109663" y="2246313"/>
          <p14:tracePt t="60984" x="1192213" y="2136775"/>
          <p14:tracePt t="60989" x="1293813" y="1979613"/>
          <p14:tracePt t="60998" x="1363663" y="1876425"/>
          <p14:tracePt t="61003" x="1431925" y="1801813"/>
          <p14:tracePt t="61007" x="1458913" y="1766888"/>
          <p14:tracePt t="61016" x="1493838" y="1739900"/>
          <p14:tracePt t="61022" x="1506538" y="1725613"/>
          <p14:tracePt t="61028" x="1541463" y="1704975"/>
          <p14:tracePt t="61034" x="1609725" y="1698625"/>
          <p14:tracePt t="61043" x="1657350" y="1677988"/>
          <p14:tracePt t="61049" x="1712913" y="1677988"/>
          <p14:tracePt t="61053" x="1746250" y="1677988"/>
          <p14:tracePt t="61058" x="1787525" y="1677988"/>
          <p14:tracePt t="61068" x="1835150" y="1698625"/>
          <p14:tracePt t="61073" x="1917700" y="1733550"/>
          <p14:tracePt t="61082" x="1993900" y="1773238"/>
          <p14:tracePt t="61088" x="2082800" y="1808163"/>
          <p14:tracePt t="61093" x="2151063" y="1849438"/>
          <p14:tracePt t="61098" x="2254250" y="1903413"/>
          <p14:tracePt t="61105" x="2343150" y="1952625"/>
          <p14:tracePt t="61114" x="2403475" y="1973263"/>
          <p14:tracePt t="61119" x="2452688" y="2006600"/>
          <p14:tracePt t="61123" x="2513013" y="2047875"/>
          <p14:tracePt t="61131" x="2562225" y="2068513"/>
          <p14:tracePt t="61138" x="2609850" y="2109788"/>
          <p14:tracePt t="61143" x="2616200" y="2116138"/>
          <p14:tracePt t="61149" x="2622550" y="2122488"/>
          <p14:tracePt t="61165" x="2630488" y="2122488"/>
          <p14:tracePt t="61170" x="2630488" y="2130425"/>
          <p14:tracePt t="61185" x="2630488" y="2136775"/>
          <p14:tracePt t="61189" x="2630488" y="2157413"/>
          <p14:tracePt t="61193" x="2636838" y="2212975"/>
          <p14:tracePt t="61200" x="2657475" y="2293938"/>
          <p14:tracePt t="61208" x="2692400" y="2397125"/>
          <p14:tracePt t="61215" x="2713038" y="2492375"/>
          <p14:tracePt t="61220" x="2719388" y="2589213"/>
          <p14:tracePt t="61223" x="2733675" y="2684463"/>
          <p14:tracePt t="61234" x="2746375" y="2773363"/>
          <p14:tracePt t="61238" x="2752725" y="2870200"/>
          <p14:tracePt t="61244" x="2752725" y="2938463"/>
          <p14:tracePt t="61254" x="2752725" y="3021013"/>
          <p14:tracePt t="61258" x="2752725" y="3060700"/>
          <p14:tracePt t="61265" x="2752725" y="3122613"/>
          <p14:tracePt t="61269" x="2746375" y="3151188"/>
          <p14:tracePt t="61285" x="2725738" y="3225800"/>
          <p14:tracePt t="61289" x="2713038" y="3260725"/>
          <p14:tracePt t="61294" x="2684463" y="3287713"/>
          <p14:tracePt t="61304" x="2678113" y="3308350"/>
          <p14:tracePt t="61309" x="2663825" y="3341688"/>
          <p14:tracePt t="61315" x="2657475" y="3362325"/>
          <p14:tracePt t="61321" x="2636838" y="3382963"/>
          <p14:tracePt t="61335" x="2603500" y="3438525"/>
          <p14:tracePt t="61339" x="2574925" y="3459163"/>
          <p14:tracePt t="61344" x="2554288" y="3479800"/>
          <p14:tracePt t="61354" x="2500313" y="3521075"/>
          <p14:tracePt t="61359" x="2479675" y="3533775"/>
          <p14:tracePt t="61365" x="2438400" y="3554413"/>
          <p14:tracePt t="61371" x="2403475" y="3575050"/>
          <p14:tracePt t="61384" x="2349500" y="3595688"/>
          <p14:tracePt t="61389" x="2335213" y="3602038"/>
          <p14:tracePt t="61397" x="2322513" y="3602038"/>
          <p14:tracePt t="61406" x="2308225" y="3602038"/>
          <p14:tracePt t="61409" x="2301875" y="3602038"/>
          <p14:tracePt t="61415" x="2287588" y="3602038"/>
          <p14:tracePt t="61432" x="2281238" y="3602038"/>
          <p14:tracePt t="61439" x="2273300" y="3602038"/>
          <p14:tracePt t="61444" x="2260600" y="3602038"/>
          <p14:tracePt t="61454" x="2246313" y="3602038"/>
          <p14:tracePt t="61460" x="2212975" y="3602038"/>
          <p14:tracePt t="61465" x="2192338" y="3602038"/>
          <p14:tracePt t="61469" x="2163763" y="3602038"/>
          <p14:tracePt t="61484" x="2074863" y="3589338"/>
          <p14:tracePt t="61490" x="2020888" y="3560763"/>
          <p14:tracePt t="61498" x="1958975" y="3554413"/>
          <p14:tracePt t="61504" x="1917700" y="3548063"/>
          <p14:tracePt t="61511" x="1870075" y="3533775"/>
          <p14:tracePt t="61516" x="1828800" y="3521075"/>
          <p14:tracePt t="61526" x="1781175" y="3500438"/>
          <p14:tracePt t="61534" x="1719263" y="3444875"/>
          <p14:tracePt t="61541" x="1684338" y="3430588"/>
          <p14:tracePt t="61548" x="1651000" y="3409950"/>
          <p14:tracePt t="61555" x="1630363" y="3390900"/>
          <p14:tracePt t="61560" x="1582738" y="3362325"/>
          <p14:tracePt t="61565" x="1554163" y="3341688"/>
          <p14:tracePt t="61571" x="1527175" y="3328988"/>
          <p14:tracePt t="61581" x="1500188" y="3308350"/>
          <p14:tracePt t="61591" x="1444625" y="3267075"/>
          <p14:tracePt t="61598" x="1417638" y="3225800"/>
          <p14:tracePt t="61605" x="1403350" y="3205163"/>
          <p14:tracePt t="61619" x="1376363" y="3190875"/>
          <p14:tracePt t="61621" x="1343025" y="3143250"/>
          <p14:tracePt t="61625" x="1322388" y="3095625"/>
          <p14:tracePt t="61632" x="1301750" y="3041650"/>
          <p14:tracePt t="61637" x="1287463" y="2979738"/>
          <p14:tracePt t="61640" x="1254125" y="2903538"/>
          <p14:tracePt t="61651" x="1239838" y="2835275"/>
          <p14:tracePt t="61655" x="1233488" y="2794000"/>
          <p14:tracePt t="61661" x="1233488" y="2732088"/>
          <p14:tracePt t="61667" x="1225550" y="2690813"/>
          <p14:tracePt t="61675" x="1225550" y="2657475"/>
          <p14:tracePt t="61682" x="1219200" y="2636838"/>
          <p14:tracePt t="61687" x="1219200" y="2616200"/>
          <p14:tracePt t="61690" x="1219200" y="2595563"/>
          <p14:tracePt t="61701" x="1219200" y="2589213"/>
          <p14:tracePt t="61705" x="1219200" y="2574925"/>
          <p14:tracePt t="61710" x="1225550" y="2568575"/>
          <p14:tracePt t="61720" x="1225550" y="2562225"/>
          <p14:tracePt t="61731" x="1225550" y="2554288"/>
          <p14:tracePt t="61735" x="1246188" y="2520950"/>
          <p14:tracePt t="61752" x="1343025" y="2370138"/>
          <p14:tracePt t="61755" x="1397000" y="2281238"/>
          <p14:tracePt t="61769" x="1423988" y="2232025"/>
          <p14:tracePt t="61771" x="1452563" y="2198688"/>
          <p14:tracePt t="61776" x="1465263" y="2184400"/>
          <p14:tracePt t="61781" x="1479550" y="2163763"/>
          <p14:tracePt t="61787" x="1493838" y="2151063"/>
          <p14:tracePt t="61798" x="1520825" y="2130425"/>
          <p14:tracePt t="61803" x="1554163" y="2122488"/>
          <p14:tracePt t="61807" x="1574800" y="2116138"/>
          <p14:tracePt t="61814" x="1589088" y="2109788"/>
          <p14:tracePt t="61820" x="1603375" y="2109788"/>
          <p14:tracePt t="61828" x="1616075" y="2109788"/>
          <p14:tracePt t="61833" x="1624013" y="2109788"/>
          <p14:tracePt t="61848" x="1630363" y="2109788"/>
          <p14:tracePt t="61852" x="1636713" y="2109788"/>
          <p14:tracePt t="61856" x="1644650" y="2109788"/>
          <p14:tracePt t="61871" x="1657350" y="2109788"/>
          <p14:tracePt t="61885" x="1692275" y="2116138"/>
          <p14:tracePt t="61891" x="1698625" y="2122488"/>
          <p14:tracePt t="61898" x="1712913" y="2122488"/>
          <p14:tracePt t="61903" x="1719263" y="2136775"/>
          <p14:tracePt t="61906" x="1725613" y="2143125"/>
          <p14:tracePt t="61919" x="1746250" y="2157413"/>
          <p14:tracePt t="61921" x="1766888" y="2184400"/>
          <p14:tracePt t="61927" x="1781175" y="2219325"/>
          <p14:tracePt t="61933" x="1808163" y="2239963"/>
          <p14:tracePt t="61942" x="1843088" y="2266950"/>
          <p14:tracePt t="61948" x="1863725" y="2314575"/>
          <p14:tracePt t="61954" x="1876425" y="2349500"/>
          <p14:tracePt t="61966" x="1911350" y="2411413"/>
          <p14:tracePt t="61971" x="1917700" y="2438400"/>
          <p14:tracePt t="64455" x="1924050" y="2459038"/>
          <p14:tracePt t="64461" x="1944688" y="2479675"/>
          <p14:tracePt t="64471" x="1952625" y="2513013"/>
          <p14:tracePt t="64482" x="1973263" y="2547938"/>
          <p14:tracePt t="64486" x="1979613" y="2562225"/>
          <p14:tracePt t="64498" x="1979613" y="2568575"/>
          <p14:tracePt t="64501" x="1993900" y="2581275"/>
          <p14:tracePt t="64514" x="1993900" y="2589213"/>
          <p14:tracePt t="64546" x="1993900" y="2595563"/>
          <p14:tracePt t="64551" x="1993900" y="2609850"/>
          <p14:tracePt t="64557" x="2000250" y="2630488"/>
          <p14:tracePt t="64563" x="2000250" y="2651125"/>
          <p14:tracePt t="64571" x="2006600" y="2678113"/>
          <p14:tracePt t="64579" x="2006600" y="2698750"/>
          <p14:tracePt t="64583" x="2006600" y="2725738"/>
          <p14:tracePt t="64585" x="2006600" y="2752725"/>
          <p14:tracePt t="64595" x="2006600" y="2760663"/>
          <p14:tracePt t="64600" x="2000250" y="2773363"/>
          <p14:tracePt t="64605" x="2000250" y="2801938"/>
          <p14:tracePt t="64611" x="2000250" y="2814638"/>
          <p14:tracePt t="64620" x="1985963" y="2820988"/>
          <p14:tracePt t="64630" x="1979613" y="2820988"/>
          <p14:tracePt t="64635" x="1979613" y="2828925"/>
          <p14:tracePt t="64655" x="1973263" y="2828925"/>
          <p14:tracePt t="64680" x="1973263" y="2841625"/>
          <p14:tracePt t="64685" x="1965325" y="2849563"/>
          <p14:tracePt t="64695" x="1958975" y="2876550"/>
          <p14:tracePt t="64699" x="1958975" y="2897188"/>
          <p14:tracePt t="64705" x="1952625" y="2911475"/>
          <p14:tracePt t="64712" x="1938338" y="2944813"/>
          <p14:tracePt t="64720" x="1938338" y="2959100"/>
          <p14:tracePt t="64727" x="1938338" y="2965450"/>
          <p14:tracePt t="64730" x="1938338" y="2971800"/>
          <p14:tracePt t="64735" x="1938338" y="2979738"/>
          <p14:tracePt t="64745" x="1938338" y="2986088"/>
          <p14:tracePt t="64755" x="1938338" y="3000375"/>
          <p14:tracePt t="64765" x="1938338" y="3006725"/>
          <p14:tracePt t="64770" x="1938338" y="3013075"/>
          <p14:tracePt t="64792" x="1944688" y="3021013"/>
          <p14:tracePt t="64796" x="1965325" y="3027363"/>
          <p14:tracePt t="64802" x="2006600" y="3041650"/>
          <p14:tracePt t="64808" x="2041525" y="3048000"/>
          <p14:tracePt t="64817" x="2089150" y="3074988"/>
          <p14:tracePt t="64822" x="2109788" y="3089275"/>
          <p14:tracePt t="64829" x="2143125" y="3095625"/>
          <p14:tracePt t="64834" x="2198688" y="3101975"/>
          <p14:tracePt t="64848" x="2301875" y="3109913"/>
          <p14:tracePt t="64852" x="2335213" y="3122613"/>
          <p14:tracePt t="64858" x="2376488" y="3130550"/>
          <p14:tracePt t="64868" x="2417763" y="3130550"/>
          <p14:tracePt t="64872" x="2479675" y="3136900"/>
          <p14:tracePt t="64878" x="2533650" y="3136900"/>
          <p14:tracePt t="64885" x="2562225" y="3136900"/>
          <p14:tracePt t="64899" x="2651125" y="3151188"/>
          <p14:tracePt t="64903" x="2678113" y="3151188"/>
          <p14:tracePt t="64908" x="2733675" y="3163888"/>
          <p14:tracePt t="64917" x="2752725" y="3163888"/>
          <p14:tracePt t="64924" x="2794000" y="3163888"/>
          <p14:tracePt t="64929" x="2808288" y="3170238"/>
          <p14:tracePt t="64938" x="2843213" y="3170238"/>
          <p14:tracePt t="64948" x="2882900" y="3170238"/>
          <p14:tracePt t="64953" x="2897188" y="3170238"/>
          <p14:tracePt t="64963" x="2903538" y="3170238"/>
          <p14:tracePt t="64968" x="2924175" y="3170238"/>
          <p14:tracePt t="64973" x="2932113" y="3170238"/>
          <p14:tracePt t="64979" x="2938463" y="3170238"/>
          <p14:tracePt t="65053" x="2938463" y="3178175"/>
          <p14:tracePt t="65063" x="2944813" y="3178175"/>
          <p14:tracePt t="65068" x="2959100" y="3190875"/>
          <p14:tracePt t="65075" x="2973388" y="3198813"/>
          <p14:tracePt t="65079" x="3000375" y="3211513"/>
          <p14:tracePt t="65089" x="3000375" y="3219450"/>
          <p14:tracePt t="65095" x="3013075" y="3232150"/>
          <p14:tracePt t="65100" x="3013075" y="3240088"/>
          <p14:tracePt t="65103" x="3021013" y="3246438"/>
          <p14:tracePt t="65115" x="3027363" y="3252788"/>
          <p14:tracePt t="65124" x="3033713" y="3252788"/>
          <p14:tracePt t="65139" x="3041650" y="3260725"/>
          <p14:tracePt t="65160" x="3054350" y="3267075"/>
          <p14:tracePt t="65169" x="3054350" y="3273425"/>
          <p14:tracePt t="65184" x="3054350" y="3281363"/>
          <p14:tracePt t="65188" x="3062288" y="3308350"/>
          <p14:tracePt t="65196" x="3082925" y="3328988"/>
          <p14:tracePt t="65204" x="3089275" y="3370263"/>
          <p14:tracePt t="65214" x="3130550" y="3430588"/>
          <p14:tracePt t="65218" x="3151188" y="3479800"/>
          <p14:tracePt t="65229" x="3171825" y="3500438"/>
          <p14:tracePt t="65234" x="3184525" y="3527425"/>
          <p14:tracePt t="65239" x="3219450" y="3548063"/>
          <p14:tracePt t="65249" x="3232150" y="3554413"/>
          <p14:tracePt t="65253" x="3240088" y="3560763"/>
          <p14:tracePt t="65265" x="3260725" y="3568700"/>
          <p14:tracePt t="65280" x="3281363" y="3568700"/>
          <p14:tracePt t="65283" x="3287713" y="3568700"/>
          <p14:tracePt t="65290" x="3294063" y="3568700"/>
          <p14:tracePt t="65299" x="3308350" y="3560763"/>
          <p14:tracePt t="65313" x="3314700" y="3554413"/>
          <p14:tracePt t="65319" x="3322638" y="3548063"/>
          <p14:tracePt t="65324" x="3328988" y="3540125"/>
          <p14:tracePt t="65331" x="3328988" y="3533775"/>
          <p14:tracePt t="65334" x="3328988" y="3527425"/>
          <p14:tracePt t="65345" x="3343275" y="3527425"/>
          <p14:tracePt t="65349" x="3343275" y="3521075"/>
          <p14:tracePt t="65355" x="3343275" y="3513138"/>
          <p14:tracePt t="65361" x="3343275" y="3506788"/>
          <p14:tracePt t="65370" x="3343275" y="3500438"/>
          <p14:tracePt t="65384" x="3343275" y="3492500"/>
          <p14:tracePt t="65395" x="3343275" y="3471863"/>
          <p14:tracePt t="65398" x="3343275" y="3465513"/>
          <p14:tracePt t="65404" x="3343275" y="3444875"/>
          <p14:tracePt t="65411" x="3343275" y="3430588"/>
          <p14:tracePt t="65420" x="3343275" y="3382963"/>
          <p14:tracePt t="65429" x="3328988" y="3294063"/>
          <p14:tracePt t="65430" x="3294063" y="3184525"/>
          <p14:tracePt t="65439" x="3260725" y="3048000"/>
          <p14:tracePt t="65446" x="3184525" y="2876550"/>
          <p14:tracePt t="65450" x="3109913" y="2746375"/>
          <p14:tracePt t="65455" x="3021013" y="2601913"/>
          <p14:tracePt t="65467" x="2938463" y="2500313"/>
          <p14:tracePt t="65470" x="2876550" y="2424113"/>
          <p14:tracePt t="65477" x="2814638" y="2382838"/>
          <p14:tracePt t="65482" x="2773363" y="2335213"/>
          <p14:tracePt t="65502" x="2713038" y="2293938"/>
          <p14:tracePt t="65505" x="2705100" y="2293938"/>
          <p14:tracePt t="65514" x="2698750" y="2293938"/>
          <p14:tracePt t="65530" x="2698750" y="2301875"/>
          <p14:tracePt t="65541" x="2698750" y="2308225"/>
          <p14:tracePt t="65546" x="2698750" y="2314575"/>
          <p14:tracePt t="65550" x="2698750" y="2322513"/>
          <p14:tracePt t="65554" x="2698750" y="2328863"/>
          <p14:tracePt t="65564" x="2698750" y="2335213"/>
          <p14:tracePt t="65570" x="2698750" y="2349500"/>
          <p14:tracePt t="65578" x="2705100" y="2349500"/>
          <p14:tracePt t="65596" x="2713038" y="2355850"/>
          <p14:tracePt t="65604" x="2719388" y="2355850"/>
          <p14:tracePt t="65615" x="2733675" y="2355850"/>
          <p14:tracePt t="65620" x="2787650" y="2355850"/>
          <p14:tracePt t="65628" x="2828925" y="2355850"/>
          <p14:tracePt t="65635" x="2882900" y="2355850"/>
          <p14:tracePt t="65640" x="2944813" y="2349500"/>
          <p14:tracePt t="65647" x="2973388" y="2349500"/>
          <p14:tracePt t="65650" x="2992438" y="2349500"/>
          <p14:tracePt t="65670" x="3054350" y="2328863"/>
          <p14:tracePt t="65680" x="3068638" y="2328863"/>
          <p14:tracePt t="65685" x="3074988" y="2322513"/>
          <p14:tracePt t="65696" x="3095625" y="2322513"/>
          <p14:tracePt t="65705" x="3103563" y="2314575"/>
          <p14:tracePt t="65711" x="3109913" y="2314575"/>
          <p14:tracePt t="65721" x="3116263" y="2314575"/>
          <p14:tracePt t="65731" x="3122613" y="2314575"/>
          <p14:tracePt t="65735" x="3122613" y="2308225"/>
          <p14:tracePt t="65741" x="3130550" y="2308225"/>
          <p14:tracePt t="65747" x="3151188" y="2301875"/>
          <p14:tracePt t="65756" x="3171825" y="2293938"/>
          <p14:tracePt t="65762" x="3192463" y="2273300"/>
          <p14:tracePt t="65766" x="3225800" y="2260600"/>
          <p14:tracePt t="65781" x="3260725" y="2252663"/>
          <p14:tracePt t="65789" x="3267075" y="2246313"/>
          <p14:tracePt t="65793" x="3281363" y="2246313"/>
          <p14:tracePt t="65802" x="3281363" y="2239963"/>
          <p14:tracePt t="65805" x="3294063" y="2239963"/>
          <p14:tracePt t="65811" x="3302000" y="2239963"/>
          <p14:tracePt t="65879" x="3302000" y="2246313"/>
          <p14:tracePt t="65894" x="3287713" y="2246313"/>
          <p14:tracePt t="65899" x="3287713" y="2252663"/>
          <p14:tracePt t="65914" x="3287713" y="2266950"/>
          <p14:tracePt t="65934" x="3281363" y="2266950"/>
          <p14:tracePt t="65944" x="3281363" y="2273300"/>
          <p14:tracePt t="65964" x="3281363" y="2281238"/>
          <p14:tracePt t="65978" x="3273425" y="2287588"/>
          <p14:tracePt t="66004" x="3273425" y="2293938"/>
          <p14:tracePt t="66029" x="3273425" y="2301875"/>
          <p14:tracePt t="66039" x="3267075" y="2301875"/>
          <p14:tracePt t="66049" x="3267075" y="2308225"/>
          <p14:tracePt t="66059" x="3267075" y="2322513"/>
          <p14:tracePt t="66064" x="3267075" y="2349500"/>
          <p14:tracePt t="66076" x="3252788" y="2370138"/>
          <p14:tracePt t="66080" x="3246438" y="2411413"/>
          <p14:tracePt t="66085" x="3240088" y="2444750"/>
          <p14:tracePt t="66092" x="3232150" y="2465388"/>
          <p14:tracePt t="66100" x="3232150" y="2506663"/>
          <p14:tracePt t="66106" x="3219450" y="2527300"/>
          <p14:tracePt t="66110" x="3213100" y="2541588"/>
          <p14:tracePt t="66116" x="3205163" y="2574925"/>
          <p14:tracePt t="66127" x="3192463" y="2595563"/>
          <p14:tracePt t="66130" x="3178175" y="2643188"/>
          <p14:tracePt t="66136" x="3171825" y="2671763"/>
          <p14:tracePt t="66143" x="3151188" y="2732088"/>
          <p14:tracePt t="66150" x="3130550" y="2767013"/>
          <p14:tracePt t="66156" x="3116263" y="2828925"/>
          <p14:tracePt t="66161" x="3103563" y="2849563"/>
          <p14:tracePt t="66166" x="3095625" y="2870200"/>
          <p14:tracePt t="66177" x="3082925" y="2903538"/>
          <p14:tracePt t="66181" x="3082925" y="2924175"/>
          <p14:tracePt t="66186" x="3074988" y="2938463"/>
          <p14:tracePt t="66192" x="3068638" y="2951163"/>
          <p14:tracePt t="66201" x="3068638" y="2986088"/>
          <p14:tracePt t="66206" x="3054350" y="3000375"/>
          <p14:tracePt t="66212" x="3048000" y="3013075"/>
          <p14:tracePt t="66221" x="3048000" y="3021013"/>
          <p14:tracePt t="66227" x="3041650" y="3027363"/>
          <p14:tracePt t="66237" x="3033713" y="3041650"/>
          <p14:tracePt t="66251" x="3033713" y="3048000"/>
          <p14:tracePt t="66261" x="3027363" y="3048000"/>
          <p14:tracePt t="66272" x="3027363" y="3060700"/>
          <p14:tracePt t="66277" x="3021013" y="3074988"/>
          <p14:tracePt t="66281" x="3013075" y="3089275"/>
          <p14:tracePt t="66287" x="3006725" y="3109913"/>
          <p14:tracePt t="66296" x="3006725" y="3116263"/>
          <p14:tracePt t="66301" x="3006725" y="3130550"/>
          <p14:tracePt t="66309" x="3000375" y="3136900"/>
          <p14:tracePt t="66316" x="3000375" y="3143250"/>
          <p14:tracePt t="66321" x="2986088" y="3151188"/>
          <p14:tracePt t="66327" x="2986088" y="3157538"/>
          <p14:tracePt t="66342" x="2979738" y="3157538"/>
          <p14:tracePt t="66352" x="2973388" y="3170238"/>
          <p14:tracePt t="66367" x="2973388" y="3178175"/>
          <p14:tracePt t="66417" x="2965450" y="3178175"/>
          <p14:tracePt t="66422" x="2952750" y="3178175"/>
          <p14:tracePt t="66431" x="2938463" y="3178175"/>
          <p14:tracePt t="66437" x="2897188" y="3178175"/>
          <p14:tracePt t="66443" x="2876550" y="3178175"/>
          <p14:tracePt t="66447" x="2835275" y="3178175"/>
          <p14:tracePt t="66459" x="2801938" y="3178175"/>
          <p14:tracePt t="66461" x="2760663" y="3178175"/>
          <p14:tracePt t="66467" x="2725738" y="3157538"/>
          <p14:tracePt t="66472" x="2705100" y="3157538"/>
          <p14:tracePt t="66481" x="2663825" y="3143250"/>
          <p14:tracePt t="66486" x="2636838" y="3136900"/>
          <p14:tracePt t="66493" x="2595563" y="3116263"/>
          <p14:tracePt t="66503" x="2562225" y="3089275"/>
          <p14:tracePt t="66509" x="2533650" y="3041650"/>
          <p14:tracePt t="66513" x="2479675" y="3006725"/>
          <p14:tracePt t="66517" x="2432050" y="2938463"/>
          <p14:tracePt t="66528" x="2363788" y="2862263"/>
          <p14:tracePt t="66532" x="2314575" y="2801938"/>
          <p14:tracePt t="66537" x="2233613" y="2725738"/>
          <p14:tracePt t="66542" x="2171700" y="2671763"/>
          <p14:tracePt t="66552" x="2109788" y="2609850"/>
          <p14:tracePt t="66559" x="2047875" y="2568575"/>
          <p14:tracePt t="66562" x="2006600" y="2506663"/>
          <p14:tracePt t="66572" x="1958975" y="2479675"/>
          <p14:tracePt t="66577" x="1917700" y="2438400"/>
          <p14:tracePt t="66582" x="1903413" y="2424113"/>
          <p14:tracePt t="66588" x="1876425" y="2417763"/>
          <p14:tracePt t="66597" x="1855788" y="2403475"/>
          <p14:tracePt t="66602" x="1843088" y="2397125"/>
          <p14:tracePt t="66613" x="1835150" y="2397125"/>
          <p14:tracePt t="66627" x="1822450" y="2397125"/>
          <p14:tracePt t="66667" x="1822450" y="2403475"/>
          <p14:tracePt t="66673" x="1828800" y="2403475"/>
          <p14:tracePt t="66682" x="1835150" y="2411413"/>
          <p14:tracePt t="66698" x="1835150" y="2417763"/>
          <p14:tracePt t="66728" x="1843088" y="2417763"/>
          <p14:tracePt t="66759" x="1849438" y="2417763"/>
          <p14:tracePt t="66768" x="1855788" y="2424113"/>
          <p14:tracePt t="66783" x="1870075" y="2432050"/>
          <p14:tracePt t="66788" x="1890713" y="2444750"/>
          <p14:tracePt t="66794" x="1903413" y="2452688"/>
          <p14:tracePt t="66798" x="1917700" y="2459038"/>
          <p14:tracePt t="66810" x="1931988" y="2465388"/>
          <p14:tracePt t="66813" x="1944688" y="2471738"/>
          <p14:tracePt t="66819" x="1979613" y="2471738"/>
          <p14:tracePt t="66828" x="2020888" y="2492375"/>
          <p14:tracePt t="66833" x="2095500" y="2500313"/>
          <p14:tracePt t="66838" x="2163763" y="2513013"/>
          <p14:tracePt t="66845" x="2225675" y="2527300"/>
          <p14:tracePt t="66853" x="2281238" y="2541588"/>
          <p14:tracePt t="66860" x="2349500" y="2547938"/>
          <p14:tracePt t="66863" x="2411413" y="2562225"/>
          <p14:tracePt t="66868" x="2479675" y="2568575"/>
          <p14:tracePt t="66878" x="2520950" y="2568575"/>
          <p14:tracePt t="66884" x="2568575" y="2581275"/>
          <p14:tracePt t="66894" x="2603500" y="2581275"/>
          <p14:tracePt t="66903" x="2622550" y="2581275"/>
          <p14:tracePt t="66910" x="2630488" y="2581275"/>
          <p14:tracePt t="66914" x="2636838" y="2581275"/>
          <p14:tracePt t="66928" x="2643188" y="2581275"/>
          <p14:tracePt t="66934" x="2643188" y="2574925"/>
          <p14:tracePt t="66949" x="2643188" y="2568575"/>
          <p14:tracePt t="66964" x="2643188" y="2562225"/>
          <p14:tracePt t="67010" x="2643188" y="2554288"/>
          <p14:tracePt t="67028" x="2657475" y="2554288"/>
          <p14:tracePt t="67032" x="2663825" y="2541588"/>
          <p14:tracePt t="67038" x="2678113" y="2541588"/>
          <p14:tracePt t="67059" x="2692400" y="2541588"/>
          <p14:tracePt t="67069" x="2698750" y="2541588"/>
          <p14:tracePt t="67100" x="2698750" y="2547938"/>
          <p14:tracePt t="67115" x="2698750" y="2554288"/>
          <p14:tracePt t="67119" x="2705100" y="2562225"/>
          <p14:tracePt t="67125" x="2713038" y="2574925"/>
          <p14:tracePt t="67129" x="2713038" y="2595563"/>
          <p14:tracePt t="67142" x="2725738" y="2616200"/>
          <p14:tracePt t="67146" x="2746375" y="2643188"/>
          <p14:tracePt t="67149" x="2752725" y="2657475"/>
          <p14:tracePt t="67162" x="2752725" y="2671763"/>
          <p14:tracePt t="67166" x="2767013" y="2698750"/>
          <p14:tracePt t="67176" x="2781300" y="2746375"/>
          <p14:tracePt t="67185" x="2794000" y="2787650"/>
          <p14:tracePt t="67192" x="2801938" y="2820988"/>
          <p14:tracePt t="67196" x="2828925" y="2897188"/>
          <p14:tracePt t="67199" x="2843213" y="2938463"/>
          <p14:tracePt t="67211" x="2849563" y="2986088"/>
          <p14:tracePt t="67214" x="2855913" y="3006725"/>
          <p14:tracePt t="67225" x="2863850" y="3048000"/>
          <p14:tracePt t="67230" x="2863850" y="3068638"/>
          <p14:tracePt t="67235" x="2870200" y="3081338"/>
          <p14:tracePt t="67242" x="2870200" y="3116263"/>
          <p14:tracePt t="67245" x="2876550" y="3122613"/>
          <p14:tracePt t="67256" x="2876550" y="3130550"/>
          <p14:tracePt t="67265" x="2876550" y="3136900"/>
          <p14:tracePt t="67271" x="2876550" y="3143250"/>
          <p14:tracePt t="67279" x="2882900" y="3157538"/>
          <p14:tracePt t="67285" x="2890838" y="3178175"/>
          <p14:tracePt t="67292" x="2890838" y="3190875"/>
          <p14:tracePt t="67300" x="2903538" y="3198813"/>
          <p14:tracePt t="67306" x="2911475" y="3211513"/>
          <p14:tracePt t="67312" x="2924175" y="3225800"/>
          <p14:tracePt t="67315" x="2952750" y="3252788"/>
          <p14:tracePt t="67326" x="2986088" y="3281363"/>
          <p14:tracePt t="67330" x="3006725" y="3287713"/>
          <p14:tracePt t="67336" x="3021013" y="3294063"/>
          <p14:tracePt t="67342" x="3027363" y="3300413"/>
          <p14:tracePt t="67350" x="3041650" y="3308350"/>
          <p14:tracePt t="67355" x="3054350" y="3308350"/>
          <p14:tracePt t="67361" x="3062288" y="3308350"/>
          <p14:tracePt t="67365" x="3068638" y="3308350"/>
          <p14:tracePt t="67376" x="3074988" y="3308350"/>
          <p14:tracePt t="67387" x="3074988" y="3300413"/>
          <p14:tracePt t="67391" x="3082925" y="3300413"/>
          <p14:tracePt t="67400" x="3082925" y="3294063"/>
          <p14:tracePt t="67410" x="3089275" y="3287713"/>
          <p14:tracePt t="67427" x="3095625" y="3287713"/>
          <p14:tracePt t="67430" x="3095625" y="3281363"/>
          <p14:tracePt t="67446" x="3103563" y="3281363"/>
          <p14:tracePt t="67450" x="3122613" y="3273425"/>
          <p14:tracePt t="67459" x="3143250" y="3252788"/>
          <p14:tracePt t="67462" x="3178175" y="3240088"/>
          <p14:tracePt t="67471" x="3225800" y="3219450"/>
          <p14:tracePt t="67476" x="3246438" y="3205163"/>
          <p14:tracePt t="67481" x="3260725" y="3198813"/>
          <p14:tracePt t="67486" x="3281363" y="3190875"/>
          <p14:tracePt t="67495" x="3287713" y="3178175"/>
          <p14:tracePt t="67501" x="3294063" y="3170238"/>
          <p14:tracePt t="67508" x="3302000" y="3163888"/>
          <p14:tracePt t="67521" x="3302000" y="3157538"/>
          <p14:tracePt t="67528" x="3302000" y="3151188"/>
          <p14:tracePt t="67557" x="3302000" y="3143250"/>
          <p14:tracePt t="67580" x="3294063" y="3143250"/>
          <p14:tracePt t="67617" x="3287713" y="3143250"/>
          <p14:tracePt t="67621" x="3267075" y="3130550"/>
          <p14:tracePt t="67627" x="3232150" y="3109913"/>
          <p14:tracePt t="67636" x="3157538" y="3089275"/>
          <p14:tracePt t="67642" x="3103563" y="3060700"/>
          <p14:tracePt t="67646" x="3013075" y="3041650"/>
          <p14:tracePt t="67651" x="2932113" y="3006725"/>
          <p14:tracePt t="67660" x="2855913" y="2986088"/>
          <p14:tracePt t="67666" x="2814638" y="2979738"/>
          <p14:tracePt t="67671" x="2752725" y="2965450"/>
          <p14:tracePt t="67677" x="2733675" y="2959100"/>
          <p14:tracePt t="67686" x="2719388" y="2951163"/>
          <p14:tracePt t="67692" x="2698750" y="2951163"/>
          <p14:tracePt t="67695" x="2692400" y="2944813"/>
          <p14:tracePt t="67707" x="2684463" y="2944813"/>
          <p14:tracePt t="67715" x="2678113" y="2944813"/>
          <p14:tracePt t="67788" x="2678113" y="2951163"/>
          <p14:tracePt t="67798" x="2678113" y="2959100"/>
          <p14:tracePt t="67809" x="2684463" y="2965450"/>
          <p14:tracePt t="67814" x="2684463" y="2971800"/>
          <p14:tracePt t="67827" x="2692400" y="2979738"/>
          <p14:tracePt t="67828" x="2705100" y="3006725"/>
          <p14:tracePt t="67832" x="2719388" y="3013075"/>
          <p14:tracePt t="67843" x="2719388" y="3027363"/>
          <p14:tracePt t="67847" x="2725738" y="3033713"/>
          <p14:tracePt t="67853" x="2733675" y="3033713"/>
          <p14:tracePt t="67868" x="2733675" y="3041650"/>
          <p14:tracePt t="67878" x="2740025" y="3048000"/>
          <p14:tracePt t="67893" x="2752725" y="3068638"/>
          <p14:tracePt t="67898" x="2773363" y="3081338"/>
          <p14:tracePt t="67902" x="2808288" y="3109913"/>
          <p14:tracePt t="67909" x="2855913" y="3143250"/>
          <p14:tracePt t="67918" x="2882900" y="3163888"/>
          <p14:tracePt t="67925" x="2903538" y="3184525"/>
          <p14:tracePt t="67929" x="2938463" y="3205163"/>
          <p14:tracePt t="67937" x="2973388" y="3225800"/>
          <p14:tracePt t="67942" x="3033713" y="3260725"/>
          <p14:tracePt t="67947" x="3095625" y="3287713"/>
          <p14:tracePt t="67952" x="3157538" y="3328988"/>
          <p14:tracePt t="67962" x="3192463" y="3349625"/>
          <p14:tracePt t="67967" x="3225800" y="3355975"/>
          <p14:tracePt t="67975" x="3240088" y="3362325"/>
          <p14:tracePt t="67979" x="3252788" y="3370263"/>
          <p14:tracePt t="67994" x="3260725" y="3370263"/>
          <p14:tracePt t="68009" x="3267075" y="3370263"/>
          <p14:tracePt t="68067" x="3267075" y="3362325"/>
          <p14:tracePt t="68088" x="3260725" y="3362325"/>
          <p14:tracePt t="68102" x="3260725" y="3355975"/>
          <p14:tracePt t="68173" x="3260725" y="3349625"/>
          <p14:tracePt t="68278" x="3267075" y="3349625"/>
          <p14:tracePt t="68301" x="3273425" y="3349625"/>
          <p14:tracePt t="68313" x="3287713" y="3355975"/>
          <p14:tracePt t="68318" x="3302000" y="3362325"/>
          <p14:tracePt t="68325" x="3322638" y="3382963"/>
          <p14:tracePt t="68333" x="3390900" y="3397250"/>
          <p14:tracePt t="68339" x="3438525" y="3438525"/>
          <p14:tracePt t="68343" x="3500438" y="3459163"/>
          <p14:tracePt t="68348" x="3521075" y="3471863"/>
          <p14:tracePt t="68358" x="3554413" y="3492500"/>
          <p14:tracePt t="68363" x="3575050" y="3506788"/>
          <p14:tracePt t="68368" x="3589338" y="3521075"/>
          <p14:tracePt t="68378" x="3616325" y="3540125"/>
          <p14:tracePt t="68383" x="3663950" y="3575050"/>
          <p14:tracePt t="68389" x="3705225" y="3622675"/>
          <p14:tracePt t="68393" x="3740150" y="3649663"/>
          <p14:tracePt t="68404" x="3752850" y="3663950"/>
          <p14:tracePt t="68411" x="3760788" y="3678238"/>
          <p14:tracePt t="68413" x="3767138" y="3690938"/>
          <p14:tracePt t="68419" x="3773488" y="3690938"/>
          <p14:tracePt t="68430" x="3781425" y="3698875"/>
          <p14:tracePt t="68469" x="3781425" y="3705225"/>
          <p14:tracePt t="68490" x="3781425" y="3711575"/>
          <p14:tracePt t="68499" x="3787775" y="3719513"/>
          <p14:tracePt t="68504" x="3802063" y="3746500"/>
          <p14:tracePt t="68509" x="3808413" y="3752850"/>
          <p14:tracePt t="68513" x="3808413" y="3760788"/>
          <p14:tracePt t="68525" x="3814763" y="3760788"/>
          <p14:tracePt t="68529" x="3814763" y="3767138"/>
          <p14:tracePt t="68534" x="3814763" y="3773488"/>
          <p14:tracePt t="68554" x="3822700" y="3779838"/>
          <p14:tracePt t="68559" x="3822700" y="3787775"/>
          <p14:tracePt t="68564" x="3835400" y="3808413"/>
          <p14:tracePt t="68574" x="3849688" y="3829050"/>
          <p14:tracePt t="68579" x="3883025" y="3849688"/>
          <p14:tracePt t="68584" x="3897313" y="3870325"/>
          <p14:tracePt t="68591" x="3924300" y="3889375"/>
          <p14:tracePt t="68599" x="3944938" y="3917950"/>
          <p14:tracePt t="68605" x="3986213" y="3944938"/>
          <p14:tracePt t="68609" x="4021138" y="3979863"/>
          <p14:tracePt t="68614" x="4068763" y="4000500"/>
          <p14:tracePt t="68626" x="4102100" y="4013200"/>
          <p14:tracePt t="68629" x="4122738" y="4033838"/>
          <p14:tracePt t="68635" x="4143375" y="4040188"/>
          <p14:tracePt t="68640" x="4171950" y="4060825"/>
          <p14:tracePt t="68650" x="4219575" y="4081463"/>
          <p14:tracePt t="68657" x="4232275" y="4089400"/>
          <p14:tracePt t="68660" x="4246563" y="4095750"/>
          <p14:tracePt t="68664" x="4252913" y="4095750"/>
          <p14:tracePt t="68669" x="4252913" y="4102100"/>
          <p14:tracePt t="68680" x="4260850" y="4102100"/>
          <p14:tracePt t="69982" x="4252913" y="4089400"/>
          <p14:tracePt t="69988" x="4246563" y="4081463"/>
          <p14:tracePt t="69991" x="4240213" y="4081463"/>
          <p14:tracePt t="70002" x="4232275" y="4075113"/>
          <p14:tracePt t="70028" x="4219575" y="4075113"/>
          <p14:tracePt t="70033" x="4211638" y="4068763"/>
          <p14:tracePt t="70037" x="4198938" y="4068763"/>
          <p14:tracePt t="70043" x="4178300" y="4060825"/>
          <p14:tracePt t="70052" x="4171950" y="4060825"/>
          <p14:tracePt t="70058" x="4143375" y="4054475"/>
          <p14:tracePt t="70062" x="4122738" y="4054475"/>
          <p14:tracePt t="70068" x="4102100" y="4048125"/>
          <p14:tracePt t="70078" x="4075113" y="4033838"/>
          <p14:tracePt t="70082" x="4062413" y="4033838"/>
          <p14:tracePt t="70090" x="4033838" y="4019550"/>
          <p14:tracePt t="70098" x="4021138" y="4019550"/>
          <p14:tracePt t="70102" x="3992563" y="4006850"/>
          <p14:tracePt t="70108" x="3965575" y="4000500"/>
          <p14:tracePt t="70112" x="3952875" y="3992563"/>
          <p14:tracePt t="70124" x="3917950" y="3992563"/>
          <p14:tracePt t="70130" x="3890963" y="3992563"/>
          <p14:tracePt t="70133" x="3870325" y="3992563"/>
          <p14:tracePt t="70141" x="3835400" y="3992563"/>
          <p14:tracePt t="70147" x="3794125" y="4006850"/>
          <p14:tracePt t="70151" x="3760788" y="4013200"/>
          <p14:tracePt t="70158" x="3713163" y="4019550"/>
          <p14:tracePt t="70161" x="3684588" y="4019550"/>
          <p14:tracePt t="70172" x="3630613" y="4033838"/>
          <p14:tracePt t="70175" x="3602038" y="4033838"/>
          <p14:tracePt t="70180" x="3562350" y="4033838"/>
          <p14:tracePt t="70186" x="3527425" y="4033838"/>
          <p14:tracePt t="70196" x="3506788" y="4033838"/>
          <p14:tracePt t="70201" x="3486150" y="4033838"/>
          <p14:tracePt t="70206" x="3473450" y="4033838"/>
          <p14:tracePt t="70211" x="3465513" y="4033838"/>
          <p14:tracePt t="70222" x="3459163" y="4033838"/>
          <p14:tracePt t="70226" x="3452813" y="4033838"/>
          <p14:tracePt t="70256" x="3444875" y="4033838"/>
          <p14:tracePt t="70385" x="3444875" y="4040188"/>
          <p14:tracePt t="70394" x="3444875" y="4048125"/>
          <p14:tracePt t="70398" x="3444875" y="4054475"/>
          <p14:tracePt t="70407" x="3444875" y="4068763"/>
          <p14:tracePt t="70410" x="3459163" y="4089400"/>
          <p14:tracePt t="70419" x="3465513" y="4110038"/>
          <p14:tracePt t="70425" x="3479800" y="4137025"/>
          <p14:tracePt t="70429" x="3513138" y="4164013"/>
          <p14:tracePt t="70434" x="3533775" y="4205288"/>
          <p14:tracePt t="70445" x="3562350" y="4225925"/>
          <p14:tracePt t="70448" x="3602038" y="4252913"/>
          <p14:tracePt t="70456" x="3622675" y="4273550"/>
          <p14:tracePt t="70460" x="3657600" y="4294188"/>
          <p14:tracePt t="70468" x="3705225" y="4300538"/>
          <p14:tracePt t="70474" x="3725863" y="4308475"/>
          <p14:tracePt t="70478" x="3746500" y="4314825"/>
          <p14:tracePt t="70489" x="3787775" y="4314825"/>
          <p14:tracePt t="70493" x="3808413" y="4321175"/>
          <p14:tracePt t="70498" x="3841750" y="4321175"/>
          <p14:tracePt t="70505" x="3876675" y="4329113"/>
          <p14:tracePt t="70513" x="3911600" y="4349750"/>
          <p14:tracePt t="70518" x="3965575" y="4356100"/>
          <p14:tracePt t="70523" x="4021138" y="4356100"/>
          <p14:tracePt t="70528" x="4062413" y="4356100"/>
          <p14:tracePt t="70539" x="4110038" y="4368800"/>
          <p14:tracePt t="70543" x="4137025" y="4368800"/>
          <p14:tracePt t="70549" x="4157663" y="4368800"/>
          <p14:tracePt t="70558" x="4184650" y="4368800"/>
          <p14:tracePt t="70563" x="4198938" y="4368800"/>
          <p14:tracePt t="70569" x="4205288" y="4368800"/>
          <p14:tracePt t="70574" x="4211638" y="4368800"/>
          <p14:tracePt t="70583" x="4219575" y="4368800"/>
          <p14:tracePt t="70589" x="4225925" y="4368800"/>
          <p14:tracePt t="70599" x="4232275" y="4368800"/>
          <p14:tracePt t="70644" x="4232275" y="4362450"/>
          <p14:tracePt t="70664" x="4232275" y="4349750"/>
          <p14:tracePt t="70685" x="4232275" y="4341813"/>
          <p14:tracePt t="70697" x="4232275" y="4335463"/>
          <p14:tracePt t="70715" x="4232275" y="4329113"/>
          <p14:tracePt t="70720" x="4232275" y="4314825"/>
          <p14:tracePt t="70729" x="4225925" y="4279900"/>
          <p14:tracePt t="70736" x="4219575" y="4240213"/>
          <p14:tracePt t="70741" x="4198938" y="4178300"/>
          <p14:tracePt t="70745" x="4178300" y="4143375"/>
          <p14:tracePt t="70756" x="4137025" y="4095750"/>
          <p14:tracePt t="70761" x="4116388" y="4068763"/>
          <p14:tracePt t="70765" x="4089400" y="4048125"/>
          <p14:tracePt t="70774" x="4068763" y="4019550"/>
          <p14:tracePt t="70781" x="4054475" y="4006850"/>
          <p14:tracePt t="70785" x="4027488" y="3992563"/>
          <p14:tracePt t="70791" x="4013200" y="3986213"/>
          <p14:tracePt t="70800" x="3986213" y="3979863"/>
          <p14:tracePt t="70806" x="3971925" y="3971925"/>
          <p14:tracePt t="70812" x="3959225" y="3959225"/>
          <p14:tracePt t="70826" x="3911600" y="3951288"/>
          <p14:tracePt t="70830" x="3897313" y="3944938"/>
          <p14:tracePt t="70836" x="3876675" y="3930650"/>
          <p14:tracePt t="70846" x="3862388" y="3930650"/>
          <p14:tracePt t="70850" x="3841750" y="3930650"/>
          <p14:tracePt t="70857" x="3829050" y="3930650"/>
          <p14:tracePt t="70865" x="3814763" y="3930650"/>
          <p14:tracePt t="70873" x="3802063" y="3930650"/>
          <p14:tracePt t="70876" x="3794125" y="3930650"/>
          <p14:tracePt t="70892" x="3781425" y="3930650"/>
          <p14:tracePt t="70900" x="3760788" y="3930650"/>
          <p14:tracePt t="70906" x="3752850" y="3930650"/>
          <p14:tracePt t="70916" x="3746500" y="3930650"/>
          <p14:tracePt t="70926" x="3740150" y="3930650"/>
          <p14:tracePt t="70942" x="3732213" y="3930650"/>
          <p14:tracePt t="70991" x="3732213" y="3924300"/>
          <p14:tracePt t="71006" x="3740150" y="3924300"/>
          <p14:tracePt t="71012" x="3740150" y="3917950"/>
          <p14:tracePt t="71022" x="3752850" y="3910013"/>
          <p14:tracePt t="71031" x="3773488" y="3903663"/>
          <p14:tracePt t="71036" x="3829050" y="3876675"/>
          <p14:tracePt t="71041" x="3903663" y="3856038"/>
          <p14:tracePt t="71047" x="3944938" y="3835400"/>
          <p14:tracePt t="71057" x="4006850" y="3829050"/>
          <p14:tracePt t="71062" x="4075113" y="3808413"/>
          <p14:tracePt t="71066" x="4164013" y="3760788"/>
          <p14:tracePt t="71073" x="4240213" y="3740150"/>
          <p14:tracePt t="71081" x="4308475" y="3719513"/>
          <p14:tracePt t="71086" x="4341813" y="3711575"/>
          <p14:tracePt t="71092" x="4356100" y="3705225"/>
          <p14:tracePt t="71099" x="4391025" y="3690938"/>
          <p14:tracePt t="71112" x="4403725" y="3684588"/>
          <p14:tracePt t="71116" x="4411663" y="3684588"/>
          <p14:tracePt t="71131" x="4411663" y="3678238"/>
          <p14:tracePt t="71142" x="4418013" y="3670300"/>
          <p14:tracePt t="71158" x="4418013" y="3663950"/>
          <p14:tracePt t="71173" x="4418013" y="3657600"/>
          <p14:tracePt t="71187" x="4424363" y="3657600"/>
          <p14:tracePt t="71192" x="4424363" y="3643313"/>
          <p14:tracePt t="71196" x="4432300" y="3616325"/>
          <p14:tracePt t="71211" x="4438650" y="3609975"/>
          <p14:tracePt t="71216" x="4438650" y="3602038"/>
          <p14:tracePt t="71224" x="4438650" y="3589338"/>
          <p14:tracePt t="71231" x="4438650" y="3581400"/>
          <p14:tracePt t="71239" x="4438650" y="3575050"/>
          <p14:tracePt t="71243" x="4438650" y="3554413"/>
          <p14:tracePt t="71247" x="4438650" y="3533775"/>
          <p14:tracePt t="71258" x="4432300" y="3513138"/>
          <p14:tracePt t="71261" x="4424363" y="3479800"/>
          <p14:tracePt t="71266" x="4411663" y="3459163"/>
          <p14:tracePt t="71278" x="4411663" y="3438525"/>
          <p14:tracePt t="71281" x="4403725" y="3417888"/>
          <p14:tracePt t="71290" x="4397375" y="3409950"/>
          <p14:tracePt t="71295" x="4397375" y="3397250"/>
          <p14:tracePt t="71308" x="4397375" y="3390900"/>
          <p14:tracePt t="71311" x="4397375" y="3382963"/>
          <p14:tracePt t="71327" x="4397375" y="3376613"/>
          <p14:tracePt t="71339" x="4397375" y="3370263"/>
          <p14:tracePt t="71381" x="4397375" y="3355975"/>
          <p14:tracePt t="71392" x="4397375" y="3349625"/>
          <p14:tracePt t="71438" x="4397375" y="3341688"/>
          <p14:tracePt t="72697" x="4370388" y="3341688"/>
          <p14:tracePt t="72704" x="4335463" y="3355975"/>
          <p14:tracePt t="72713" x="4252913" y="3390900"/>
          <p14:tracePt t="72722" x="4205288" y="3409950"/>
          <p14:tracePt t="72726" x="4171950" y="3438525"/>
          <p14:tracePt t="72730" x="4137025" y="3465513"/>
          <p14:tracePt t="72737" x="4116388" y="3471863"/>
          <p14:tracePt t="72746" x="4102100" y="3486150"/>
          <p14:tracePt t="72751" x="4083050" y="3492500"/>
          <p14:tracePt t="72756" x="4075113" y="3506788"/>
          <p14:tracePt t="72760" x="4054475" y="3513138"/>
          <p14:tracePt t="72771" x="4048125" y="3513138"/>
          <p14:tracePt t="72775" x="4041775" y="3513138"/>
          <p14:tracePt t="72780" x="4041775" y="3521075"/>
          <p14:tracePt t="72796" x="4041775" y="3527425"/>
          <p14:tracePt t="72806" x="4041775" y="3533775"/>
          <p14:tracePt t="72810" x="4041775" y="3540125"/>
          <p14:tracePt t="72821" x="4041775" y="3548063"/>
          <p14:tracePt t="72831" x="4041775" y="3554413"/>
          <p14:tracePt t="72846" x="4041775" y="3568700"/>
          <p14:tracePt t="72851" x="4041775" y="3575050"/>
          <p14:tracePt t="72861" x="4041775" y="3581400"/>
          <p14:tracePt t="72876" x="4041775" y="3589338"/>
          <p14:tracePt t="73153" x="4041775" y="3595688"/>
          <p14:tracePt t="73170" x="4041775" y="3602038"/>
          <p14:tracePt t="73198" x="4041775" y="3609975"/>
          <p14:tracePt t="73218" x="4041775" y="3622675"/>
          <p14:tracePt t="73279" x="4041775" y="3616325"/>
          <p14:tracePt t="92512" x="4068763" y="3663950"/>
          <p14:tracePt t="92522" x="4102100" y="3725863"/>
          <p14:tracePt t="92527" x="4122738" y="3787775"/>
          <p14:tracePt t="92532" x="4164013" y="3849688"/>
          <p14:tracePt t="92538" x="4184650" y="3903663"/>
          <p14:tracePt t="92547" x="4211638" y="3965575"/>
          <p14:tracePt t="92558" x="4260850" y="4060825"/>
          <p14:tracePt t="92561" x="4267200" y="4116388"/>
          <p14:tracePt t="92573" x="4273550" y="4143375"/>
          <p14:tracePt t="92578" x="4294188" y="4164013"/>
          <p14:tracePt t="92581" x="4302125" y="4198938"/>
          <p14:tracePt t="92593" x="4308475" y="4211638"/>
          <p14:tracePt t="92597" x="4308475" y="4232275"/>
          <p14:tracePt t="92604" x="4308475" y="4259263"/>
          <p14:tracePt t="92608" x="4322763" y="4287838"/>
          <p14:tracePt t="92616" x="4329113" y="4314825"/>
          <p14:tracePt t="92623" x="4341813" y="4362450"/>
          <p14:tracePt t="92625" x="4349750" y="4389438"/>
          <p14:tracePt t="92631" x="4356100" y="4438650"/>
          <p14:tracePt t="92641" x="4362450" y="4471988"/>
          <p14:tracePt t="92647" x="4370388" y="4513263"/>
          <p14:tracePt t="92651" x="4383088" y="4533900"/>
          <p14:tracePt t="92662" x="4391025" y="4560888"/>
          <p14:tracePt t="92667" x="4403725" y="4595813"/>
          <p14:tracePt t="92672" x="4403725" y="4602163"/>
          <p14:tracePt t="92677" x="4403725" y="4608513"/>
          <p14:tracePt t="92688" x="4411663" y="4616450"/>
          <p14:tracePt t="92691" x="4411663" y="4622800"/>
          <p14:tracePt t="92704" x="4411663" y="4629150"/>
          <p14:tracePt t="92762" x="4411663" y="4622800"/>
          <p14:tracePt t="92777" x="4411663" y="4616450"/>
          <p14:tracePt t="92822" x="4411663" y="4608513"/>
          <p14:tracePt t="92854" x="4397375" y="4608513"/>
          <p14:tracePt t="92862" x="4391025" y="4608513"/>
          <p14:tracePt t="92873" x="4391025" y="4602163"/>
          <p14:tracePt t="92883" x="4376738" y="4595813"/>
          <p14:tracePt t="92893" x="4362450" y="4581525"/>
          <p14:tracePt t="92898" x="4349750" y="4568825"/>
          <p14:tracePt t="92904" x="4314825" y="4540250"/>
          <p14:tracePt t="92907" x="4294188" y="4513263"/>
          <p14:tracePt t="92920" x="4252913" y="4465638"/>
          <p14:tracePt t="92925" x="4205288" y="4438650"/>
          <p14:tracePt t="92927" x="4178300" y="4403725"/>
          <p14:tracePt t="92934" x="4143375" y="4362450"/>
          <p14:tracePt t="92942" x="4102100" y="4335463"/>
          <p14:tracePt t="92949" x="4083050" y="4300538"/>
          <p14:tracePt t="92954" x="4054475" y="4267200"/>
          <p14:tracePt t="92963" x="4033838" y="4246563"/>
          <p14:tracePt t="92971" x="4000500" y="4184650"/>
          <p14:tracePt t="92975" x="3952875" y="4149725"/>
          <p14:tracePt t="92978" x="3897313" y="4075113"/>
          <p14:tracePt t="92989" x="3841750" y="4013200"/>
          <p14:tracePt t="92992" x="3808413" y="3959225"/>
          <p14:tracePt t="92998" x="3752850" y="3910013"/>
          <p14:tracePt t="93004" x="3719513" y="3883025"/>
          <p14:tracePt t="93012" x="3684588" y="3849688"/>
          <p14:tracePt t="93019" x="3663950" y="3814763"/>
          <p14:tracePt t="93022" x="3651250" y="3787775"/>
          <p14:tracePt t="93028" x="3636963" y="3779838"/>
          <p14:tracePt t="93038" x="3630613" y="3767138"/>
          <p14:tracePt t="93042" x="3622675" y="3752850"/>
          <p14:tracePt t="93048" x="3609975" y="3746500"/>
          <p14:tracePt t="93054" x="3609975" y="3740150"/>
          <p14:tracePt t="93063" x="3602038" y="3740150"/>
          <p14:tracePt t="93071" x="3602038" y="3732213"/>
          <p14:tracePt t="93074" x="3595688" y="3732213"/>
          <p14:tracePt t="93189" x="3602038" y="3746500"/>
          <p14:tracePt t="93195" x="3616325" y="3773488"/>
          <p14:tracePt t="93199" x="3622675" y="3800475"/>
          <p14:tracePt t="93209" x="3643313" y="3849688"/>
          <p14:tracePt t="93214" x="3671888" y="3897313"/>
          <p14:tracePt t="93224" x="3732213" y="4006850"/>
          <p14:tracePt t="93235" x="3752850" y="4060825"/>
          <p14:tracePt t="93239" x="3787775" y="4102100"/>
          <p14:tracePt t="93243" x="3829050" y="4149725"/>
          <p14:tracePt t="93254" x="3849688" y="4178300"/>
          <p14:tracePt t="93258" x="3876675" y="4198938"/>
          <p14:tracePt t="93264" x="3911600" y="4232275"/>
          <p14:tracePt t="93270" x="3924300" y="4259263"/>
          <p14:tracePt t="93279" x="3952875" y="4279900"/>
          <p14:tracePt t="93284" x="3979863" y="4329113"/>
          <p14:tracePt t="93292" x="4006850" y="4356100"/>
          <p14:tracePt t="93299" x="4021138" y="4376738"/>
          <p14:tracePt t="93304" x="4033838" y="4410075"/>
          <p14:tracePt t="93308" x="4041775" y="4430713"/>
          <p14:tracePt t="93314" x="4054475" y="4459288"/>
          <p14:tracePt t="93323" x="4068763" y="4479925"/>
          <p14:tracePt t="93329" x="4068763" y="4486275"/>
          <p14:tracePt t="93335" x="4075113" y="4492625"/>
          <p14:tracePt t="93339" x="4083050" y="4498975"/>
          <p14:tracePt t="93349" x="4089400" y="4506913"/>
          <p14:tracePt t="93359" x="4095750" y="4506913"/>
          <p14:tracePt t="93371" x="4095750" y="4513263"/>
          <p14:tracePt t="93379" x="4095750" y="4519613"/>
          <p14:tracePt t="93451" x="4095750" y="4513263"/>
          <p14:tracePt t="93456" x="4089400" y="4513263"/>
          <p14:tracePt t="93465" x="4089400" y="4506913"/>
          <p14:tracePt t="93471" x="4083050" y="4506913"/>
          <p14:tracePt t="93475" x="4068763" y="4492625"/>
          <p14:tracePt t="93492" x="4013200" y="4430713"/>
          <p14:tracePt t="93496" x="3952875" y="4389438"/>
          <p14:tracePt t="93501" x="3883025" y="4335463"/>
          <p14:tracePt t="93509" x="3808413" y="4294188"/>
          <p14:tracePt t="93515" x="3760788" y="4246563"/>
          <p14:tracePt t="93525" x="3636963" y="4149725"/>
          <p14:tracePt t="93537" x="3589338" y="4110038"/>
          <p14:tracePt t="93545" x="3492500" y="4006850"/>
          <p14:tracePt t="93558" x="3459163" y="3979863"/>
          <p14:tracePt t="93560" x="3411538" y="3944938"/>
          <p14:tracePt t="93565" x="3390900" y="3917950"/>
          <p14:tracePt t="93571" x="3335338" y="3876675"/>
          <p14:tracePt t="93580" x="3302000" y="3829050"/>
          <p14:tracePt t="93588" x="3273425" y="3808413"/>
          <p14:tracePt t="93592" x="3240088" y="3767138"/>
          <p14:tracePt t="93594" x="3213100" y="3752850"/>
          <p14:tracePt t="93605" x="3198813" y="3740150"/>
          <p14:tracePt t="93609" x="3192463" y="3725863"/>
          <p14:tracePt t="93615" x="3178175" y="3719513"/>
          <p14:tracePt t="93620" x="3171825" y="3711575"/>
          <p14:tracePt t="93630" x="3171825" y="3698875"/>
          <p14:tracePt t="93637" x="3163888" y="3698875"/>
          <p14:tracePt t="93680" x="3163888" y="3705225"/>
          <p14:tracePt t="93686" x="3171825" y="3705225"/>
          <p14:tracePt t="93690" x="3171825" y="3711575"/>
          <p14:tracePt t="93705" x="3184525" y="3711575"/>
          <p14:tracePt t="93710" x="3192463" y="3725863"/>
          <p14:tracePt t="93716" x="3205163" y="3732213"/>
          <p14:tracePt t="93725" x="3225800" y="3746500"/>
          <p14:tracePt t="93730" x="3273425" y="3779838"/>
          <p14:tracePt t="93736" x="3308350" y="3821113"/>
          <p14:tracePt t="93740" x="3370263" y="3862388"/>
          <p14:tracePt t="93752" x="3438525" y="3924300"/>
          <p14:tracePt t="93756" x="3500438" y="4000500"/>
          <p14:tracePt t="93760" x="3575050" y="4068763"/>
          <p14:tracePt t="93766" x="3643313" y="4143375"/>
          <p14:tracePt t="93775" x="3719513" y="4232275"/>
          <p14:tracePt t="93780" x="3802063" y="4287838"/>
          <p14:tracePt t="93787" x="3849688" y="4362450"/>
          <p14:tracePt t="93792" x="3917950" y="4424363"/>
          <p14:tracePt t="93803" x="3965575" y="4479925"/>
          <p14:tracePt t="93806" x="4013200" y="4527550"/>
          <p14:tracePt t="93811" x="4054475" y="4554538"/>
          <p14:tracePt t="93821" x="4075113" y="4581525"/>
          <p14:tracePt t="93825" x="4089400" y="4595813"/>
          <p14:tracePt t="93831" x="4102100" y="4608513"/>
          <p14:tracePt t="93837" x="4110038" y="4616450"/>
          <p14:tracePt t="93846" x="4116388" y="4622800"/>
          <p14:tracePt t="93857" x="4122738" y="4622800"/>
          <p14:tracePt t="93866" x="4130675" y="4622800"/>
          <p14:tracePt t="93872" x="4130675" y="4629150"/>
          <p14:tracePt t="93875" x="4143375" y="4629150"/>
          <p14:tracePt t="93891" x="4151313" y="4637088"/>
          <p14:tracePt t="93906" x="4157663" y="4637088"/>
          <p14:tracePt t="93946" x="4157663" y="4629150"/>
          <p14:tracePt t="93961" x="4151313" y="4622800"/>
          <p14:tracePt t="93965" x="4151313" y="4616450"/>
          <p14:tracePt t="93971" x="4137025" y="4595813"/>
          <p14:tracePt t="93981" x="4116388" y="4568825"/>
          <p14:tracePt t="93987" x="4102100" y="4548188"/>
          <p14:tracePt t="93990" x="4075113" y="4492625"/>
          <p14:tracePt t="93996" x="4041775" y="4459288"/>
          <p14:tracePt t="94006" x="4000500" y="4397375"/>
          <p14:tracePt t="94010" x="3944938" y="4341813"/>
          <p14:tracePt t="94017" x="3890963" y="4267200"/>
          <p14:tracePt t="94021" x="3829050" y="4205288"/>
          <p14:tracePt t="94031" x="3787775" y="4157663"/>
          <p14:tracePt t="94037" x="3740150" y="4102100"/>
          <p14:tracePt t="94041" x="3705225" y="4068763"/>
          <p14:tracePt t="94053" x="3651250" y="4019550"/>
          <p14:tracePt t="94057" x="3616325" y="3992563"/>
          <p14:tracePt t="94061" x="3595688" y="3965575"/>
          <p14:tracePt t="94067" x="3554413" y="3930650"/>
          <p14:tracePt t="94076" x="3533775" y="3903663"/>
          <p14:tracePt t="94081" x="3506788" y="3889375"/>
          <p14:tracePt t="94087" x="3492500" y="3876675"/>
          <p14:tracePt t="94091" x="3486150" y="3876675"/>
          <p14:tracePt t="94103" x="3479800" y="3870325"/>
          <p14:tracePt t="94106" x="3479800" y="3856038"/>
          <p14:tracePt t="94236" x="3486150" y="3856038"/>
          <p14:tracePt t="94247" x="3500438" y="3856038"/>
          <p14:tracePt t="94262" x="3500438" y="3862388"/>
          <p14:tracePt t="94267" x="3506788" y="3862388"/>
          <p14:tracePt t="94272" x="3513138" y="3870325"/>
          <p14:tracePt t="94277" x="3521075" y="3870325"/>
          <p14:tracePt t="94287" x="3548063" y="3876675"/>
          <p14:tracePt t="94292" x="3602038" y="3883025"/>
          <p14:tracePt t="94297" x="3643313" y="3883025"/>
          <p14:tracePt t="94307" x="3684588" y="3897313"/>
          <p14:tracePt t="94311" x="3752850" y="3897313"/>
          <p14:tracePt t="94320" x="3835400" y="3897313"/>
          <p14:tracePt t="94324" x="3971925" y="3889375"/>
          <p14:tracePt t="94332" x="4068763" y="3876675"/>
          <p14:tracePt t="94338" x="4143375" y="3876675"/>
          <p14:tracePt t="94342" x="4211638" y="3870325"/>
          <p14:tracePt t="94354" x="4267200" y="3870325"/>
          <p14:tracePt t="94357" x="4335463" y="3856038"/>
          <p14:tracePt t="94362" x="4411663" y="3835400"/>
          <p14:tracePt t="94370" x="4479925" y="3814763"/>
          <p14:tracePt t="94377" x="4506913" y="3814763"/>
          <p14:tracePt t="94383" x="4527550" y="3808413"/>
          <p14:tracePt t="94388" x="4541838" y="3800475"/>
          <p14:tracePt t="94392" x="4548188" y="3794125"/>
          <p14:tracePt t="94403" x="4554538" y="3794125"/>
          <p14:tracePt t="94407" x="4554538" y="3787775"/>
          <p14:tracePt t="94422" x="4554538" y="3779838"/>
          <p14:tracePt t="94427" x="4554538" y="3767138"/>
          <p14:tracePt t="94433" x="4548188" y="3752850"/>
          <p14:tracePt t="94438" x="4533900" y="3746500"/>
          <p14:tracePt t="94448" x="4527550" y="3740150"/>
          <p14:tracePt t="94453" x="4521200" y="3732213"/>
          <p14:tracePt t="94458" x="4513263" y="3719513"/>
          <p14:tracePt t="94462" x="4500563" y="3698875"/>
          <p14:tracePt t="94472" x="4471988" y="3678238"/>
          <p14:tracePt t="94478" x="4424363" y="3643313"/>
          <p14:tracePt t="94483" x="4376738" y="3616325"/>
          <p14:tracePt t="94493" x="4308475" y="3589338"/>
          <p14:tracePt t="94498" x="4232275" y="3554413"/>
          <p14:tracePt t="94505" x="4151313" y="3548063"/>
          <p14:tracePt t="94507" x="4089400" y="3527425"/>
          <p14:tracePt t="94520" x="4048125" y="3513138"/>
          <p14:tracePt t="94522" x="4000500" y="3506788"/>
          <p14:tracePt t="94528" x="3959225" y="3506788"/>
          <p14:tracePt t="94538" x="3924300" y="3506788"/>
          <p14:tracePt t="94543" x="3897313" y="3500438"/>
          <p14:tracePt t="94549" x="3883025" y="3500438"/>
          <p14:tracePt t="94554" x="3870325" y="3492500"/>
          <p14:tracePt t="94563" x="3856038" y="3492500"/>
          <p14:tracePt t="94569" x="3835400" y="3492500"/>
          <p14:tracePt t="94573" x="3829050" y="3486150"/>
          <p14:tracePt t="94588" x="3814763" y="3486150"/>
          <p14:tracePt t="94593" x="3808413" y="3486150"/>
          <p14:tracePt t="94598" x="3794125" y="3486150"/>
          <p14:tracePt t="94613" x="3773488" y="3486150"/>
          <p14:tracePt t="94619" x="3767138" y="3486150"/>
          <p14:tracePt t="94623" x="3752850" y="3486150"/>
          <p14:tracePt t="94635" x="3746500" y="3486150"/>
          <p14:tracePt t="94638" x="3740150" y="3486150"/>
          <p14:tracePt t="94644" x="3732213" y="3486150"/>
          <p14:tracePt t="94649" x="3725863" y="3486150"/>
          <p14:tracePt t="94659" x="3713163" y="3486150"/>
          <p14:tracePt t="94664" x="3698875" y="3486150"/>
          <p14:tracePt t="94669" x="3692525" y="3486150"/>
          <p14:tracePt t="94678" x="3684588" y="3486150"/>
          <p14:tracePt t="94688" x="3678238" y="3486150"/>
          <p14:tracePt t="94703" x="3663950" y="3486150"/>
          <p14:tracePt t="94709" x="3643313" y="3486150"/>
          <p14:tracePt t="94714" x="3630613" y="3486150"/>
          <p14:tracePt t="94724" x="3602038" y="3486150"/>
          <p14:tracePt t="94729" x="3575050" y="3492500"/>
          <p14:tracePt t="94736" x="3541713" y="3500438"/>
          <p14:tracePt t="94738" x="3521075" y="3500438"/>
          <p14:tracePt t="94749" x="3479800" y="3513138"/>
          <p14:tracePt t="94755" x="3452813" y="3521075"/>
          <p14:tracePt t="94759" x="3432175" y="3533775"/>
          <p14:tracePt t="94764" x="3403600" y="3533775"/>
          <p14:tracePt t="94774" x="3390900" y="3540125"/>
          <p14:tracePt t="94779" x="3376613" y="3540125"/>
          <p14:tracePt t="94786" x="3362325" y="3540125"/>
          <p14:tracePt t="94794" x="3335338" y="3540125"/>
          <p14:tracePt t="94799" x="3328988" y="3540125"/>
          <p14:tracePt t="94804" x="3314700" y="3540125"/>
          <p14:tracePt t="94809" x="3302000" y="3540125"/>
          <p14:tracePt t="94819" x="3273425" y="3540125"/>
          <p14:tracePt t="94824" x="3260725" y="3548063"/>
          <p14:tracePt t="94829" x="3240088" y="3548063"/>
          <p14:tracePt t="94835" x="3219450" y="3554413"/>
          <p14:tracePt t="94844" x="3184525" y="3560763"/>
          <p14:tracePt t="94849" x="3157538" y="3560763"/>
          <p14:tracePt t="94855" x="3143250" y="3560763"/>
          <p14:tracePt t="94859" x="3109913" y="3568700"/>
          <p14:tracePt t="94870" x="3095625" y="3568700"/>
          <p14:tracePt t="94874" x="3082925" y="3575050"/>
          <p14:tracePt t="94889" x="3062288" y="3575050"/>
          <p14:tracePt t="94894" x="3054350" y="3575050"/>
          <p14:tracePt t="94902" x="3048000" y="3575050"/>
          <p14:tracePt t="94915" x="3041650" y="3575050"/>
          <p14:tracePt t="94925" x="3033713" y="3575050"/>
          <p14:tracePt t="94945" x="3027363" y="3575050"/>
          <p14:tracePt t="94976" x="3027363" y="3581400"/>
          <p14:tracePt t="94989" x="3027363" y="3589338"/>
          <p14:tracePt t="95009" x="3027363" y="3595688"/>
          <p14:tracePt t="95020" x="3027363" y="3602038"/>
          <p14:tracePt t="95035" x="3027363" y="3609975"/>
          <p14:tracePt t="95041" x="3041650" y="3616325"/>
          <p14:tracePt t="95045" x="3074988" y="3622675"/>
          <p14:tracePt t="95055" x="3103563" y="3630613"/>
          <p14:tracePt t="95060" x="3136900" y="3643313"/>
          <p14:tracePt t="95065" x="3198813" y="3678238"/>
          <p14:tracePt t="95071" x="3267075" y="3684588"/>
          <p14:tracePt t="95080" x="3343275" y="3705225"/>
          <p14:tracePt t="95086" x="3397250" y="3719513"/>
          <p14:tracePt t="95090" x="3459163" y="3740150"/>
          <p14:tracePt t="95095" x="3527425" y="3746500"/>
          <p14:tracePt t="95105" x="3616325" y="3779838"/>
          <p14:tracePt t="95110" x="3692525" y="3800475"/>
          <p14:tracePt t="95116" x="3732213" y="3808413"/>
          <p14:tracePt t="95126" x="3781425" y="3814763"/>
          <p14:tracePt t="95130" x="3802063" y="3829050"/>
          <p14:tracePt t="95136" x="3814763" y="3829050"/>
          <p14:tracePt t="95139" x="3822700" y="3829050"/>
          <p14:tracePt t="95152" x="3829050" y="3829050"/>
          <p14:tracePt t="95155" x="3835400" y="3829050"/>
          <p14:tracePt t="95168" x="3841750" y="3829050"/>
          <p14:tracePt t="95186" x="3841750" y="3821113"/>
          <p14:tracePt t="95202" x="3841750" y="3814763"/>
          <p14:tracePt t="95221" x="3841750" y="3808413"/>
          <p14:tracePt t="95226" x="3835400" y="3800475"/>
          <p14:tracePt t="95230" x="3835400" y="3794125"/>
          <p14:tracePt t="95241" x="3822700" y="3787775"/>
          <p14:tracePt t="95246" x="3814763" y="3767138"/>
          <p14:tracePt t="95252" x="3808413" y="3752850"/>
          <p14:tracePt t="95256" x="3787775" y="3732213"/>
          <p14:tracePt t="95269" x="3767138" y="3670300"/>
          <p14:tracePt t="95272" x="3719513" y="3622675"/>
          <p14:tracePt t="95276" x="3678238" y="3589338"/>
          <p14:tracePt t="95281" x="3636963" y="3521075"/>
          <p14:tracePt t="95291" x="3616325" y="3500438"/>
          <p14:tracePt t="95296" x="3575050" y="3465513"/>
          <p14:tracePt t="95302" x="3527425" y="3409950"/>
          <p14:tracePt t="95311" x="3479800" y="3370263"/>
          <p14:tracePt t="95319" x="3417888" y="3321050"/>
          <p14:tracePt t="95322" x="3343275" y="3287713"/>
          <p14:tracePt t="95326" x="3267075" y="3246438"/>
          <p14:tracePt t="95337" x="3178175" y="3205163"/>
          <p14:tracePt t="95342" x="3109913" y="3170238"/>
          <p14:tracePt t="95346" x="3048000" y="3143250"/>
          <p14:tracePt t="95352" x="2973388" y="3109913"/>
          <p14:tracePt t="95361" x="2911475" y="3081338"/>
          <p14:tracePt t="95369" x="2863850" y="3060700"/>
          <p14:tracePt t="95372" x="2822575" y="3041650"/>
          <p14:tracePt t="95377" x="2781300" y="3006725"/>
          <p14:tracePt t="95388" x="2760663" y="2986088"/>
          <p14:tracePt t="95391" x="2713038" y="2971800"/>
          <p14:tracePt t="95397" x="2692400" y="2938463"/>
          <p14:tracePt t="95403" x="2657475" y="2917825"/>
          <p14:tracePt t="95412" x="2636838" y="2903538"/>
          <p14:tracePt t="95418" x="2622550" y="2897188"/>
          <p14:tracePt t="95421" x="2616200" y="2882900"/>
          <p14:tracePt t="95432" x="2616200" y="2876550"/>
          <p14:tracePt t="95437" x="2616200" y="2862263"/>
          <p14:tracePt t="95441" x="2616200" y="2849563"/>
          <p14:tracePt t="95462" x="2616200" y="2841625"/>
          <p14:tracePt t="95468" x="2616200" y="2835275"/>
          <p14:tracePt t="95472" x="2616200" y="2828925"/>
          <p14:tracePt t="95482" x="2616200" y="2820988"/>
          <p14:tracePt t="95497" x="2616200" y="2814638"/>
          <p14:tracePt t="95513" x="2616200" y="2808288"/>
          <p14:tracePt t="95532" x="2616200" y="2801938"/>
          <p14:tracePt t="95542" x="2616200" y="2794000"/>
          <p14:tracePt t="95557" x="2616200" y="2787650"/>
          <p14:tracePt t="95572" x="2616200" y="2781300"/>
          <p14:tracePt t="95587" x="2616200" y="2773363"/>
          <p14:tracePt t="95598" x="2616200" y="2767013"/>
          <p14:tracePt t="95612" x="2622550" y="2767013"/>
          <p14:tracePt t="95623" x="2630488" y="2760663"/>
          <p14:tracePt t="95637" x="2630488" y="2746375"/>
          <p14:tracePt t="95643" x="2636838" y="2746375"/>
          <p14:tracePt t="95648" x="2636838" y="2740025"/>
          <p14:tracePt t="95657" x="2643188" y="2740025"/>
          <p14:tracePt t="95663" x="2657475" y="2732088"/>
          <p14:tracePt t="95668" x="2671763" y="2725738"/>
          <p14:tracePt t="95673" x="2692400" y="2705100"/>
          <p14:tracePt t="95685" x="2713038" y="2684463"/>
          <p14:tracePt t="95687" x="2746375" y="2663825"/>
          <p14:tracePt t="95693" x="2760663" y="2651125"/>
          <p14:tracePt t="95705" x="2767013" y="2643188"/>
          <p14:tracePt t="95707" x="2781300" y="2636838"/>
          <p14:tracePt t="95713" x="2808288" y="2630488"/>
          <p14:tracePt t="95719" x="2828925" y="2609850"/>
          <p14:tracePt t="95728" x="2849563" y="2595563"/>
          <p14:tracePt t="95735" x="2882900" y="2589213"/>
          <p14:tracePt t="95739" x="2903538" y="2589213"/>
          <p14:tracePt t="95743" x="2938463" y="2589213"/>
          <p14:tracePt t="95753" x="2986088" y="2589213"/>
          <p14:tracePt t="95758" x="3054350" y="2589213"/>
          <p14:tracePt t="95763" x="3089275" y="2609850"/>
          <p14:tracePt t="95773" x="3151188" y="2616200"/>
          <p14:tracePt t="95778" x="3205163" y="2636838"/>
          <p14:tracePt t="95785" x="3294063" y="2657475"/>
          <p14:tracePt t="95787" x="3362325" y="2671763"/>
          <p14:tracePt t="95801" x="3411538" y="2678113"/>
          <p14:tracePt t="95804" x="3452813" y="2684463"/>
          <p14:tracePt t="95808" x="3486150" y="2705100"/>
          <p14:tracePt t="95814" x="3533775" y="2725738"/>
          <p14:tracePt t="95823" x="3568700" y="2732088"/>
          <p14:tracePt t="95828" x="3582988" y="2732088"/>
          <p14:tracePt t="95835" x="3595688" y="2740025"/>
          <p14:tracePt t="95851" x="3609975" y="2746375"/>
          <p14:tracePt t="95858" x="3609975" y="2752725"/>
          <p14:tracePt t="95869" x="3609975" y="2760663"/>
          <p14:tracePt t="95873" x="3616325" y="2787650"/>
          <p14:tracePt t="95879" x="3651250" y="2855913"/>
          <p14:tracePt t="95885" x="3684588" y="2959100"/>
          <p14:tracePt t="95901" x="3794125" y="3246438"/>
          <p14:tracePt t="95904" x="3835400" y="3370263"/>
          <p14:tracePt t="95909" x="3883025" y="3513138"/>
          <p14:tracePt t="95919" x="3917950" y="3630613"/>
          <p14:tracePt t="95924" x="3952875" y="3725863"/>
          <p14:tracePt t="95929" x="3971925" y="3800475"/>
          <p14:tracePt t="95935" x="3979863" y="3841750"/>
          <p14:tracePt t="95944" x="3979863" y="3862388"/>
          <p14:tracePt t="95951" x="3979863" y="3883025"/>
          <p14:tracePt t="95954" x="3979863" y="3889375"/>
          <p14:tracePt t="95959" x="3979863" y="3897313"/>
          <p14:tracePt t="95974" x="3965575" y="3897313"/>
          <p14:tracePt t="95979" x="3932238" y="3897313"/>
          <p14:tracePt t="95985" x="3903663" y="3889375"/>
          <p14:tracePt t="95994" x="3856038" y="3870325"/>
          <p14:tracePt t="96001" x="3822700" y="3862388"/>
          <p14:tracePt t="96004" x="3760788" y="3841750"/>
          <p14:tracePt t="96015" x="3719513" y="3821113"/>
          <p14:tracePt t="96025" x="3622675" y="3787775"/>
          <p14:tracePt t="96029" x="3562350" y="3767138"/>
          <p14:tracePt t="96042" x="3521075" y="3760788"/>
          <p14:tracePt t="96043" x="3479800" y="3760788"/>
          <p14:tracePt t="96052" x="3444875" y="3752850"/>
          <p14:tracePt t="96055" x="3403600" y="3752850"/>
          <p14:tracePt t="96065" x="3382963" y="3752850"/>
          <p14:tracePt t="96070" x="3355975" y="3752850"/>
          <p14:tracePt t="96074" x="3328988" y="3760788"/>
          <p14:tracePt t="96079" x="3314700" y="3760788"/>
          <p14:tracePt t="96089" x="3294063" y="3760788"/>
          <p14:tracePt t="96095" x="3281363" y="3760788"/>
          <p14:tracePt t="96101" x="3260725" y="3760788"/>
          <p14:tracePt t="96109" x="3246438" y="3760788"/>
          <p14:tracePt t="96115" x="3232150" y="3760788"/>
          <p14:tracePt t="96119" x="3219450" y="3760788"/>
          <p14:tracePt t="96125" x="3213100" y="3752850"/>
          <p14:tracePt t="96135" x="3192463" y="3752850"/>
          <p14:tracePt t="96139" x="3178175" y="3752850"/>
          <p14:tracePt t="96145" x="3171825" y="3752850"/>
          <p14:tracePt t="96151" x="3163888" y="3746500"/>
          <p14:tracePt t="96165" x="3157538" y="3746500"/>
          <p14:tracePt t="96173" x="3157538" y="3740150"/>
          <p14:tracePt t="96194" x="3151188" y="3740150"/>
          <p14:tracePt t="96282" x="3151188" y="3732213"/>
          <p14:tracePt t="96312" x="3151188" y="3725863"/>
          <p14:tracePt t="96589" x="3219450" y="3725863"/>
          <p14:tracePt t="96595" x="3302000" y="3725863"/>
          <p14:tracePt t="96604" x="3382963" y="3725863"/>
          <p14:tracePt t="96610" x="3479800" y="3725863"/>
          <p14:tracePt t="96614" x="3589338" y="3725863"/>
          <p14:tracePt t="96619" x="3698875" y="3740150"/>
          <p14:tracePt t="96628" x="3767138" y="3752850"/>
          <p14:tracePt t="96639" x="3897313" y="3767138"/>
          <p14:tracePt t="96642" x="3924300" y="3767138"/>
          <p14:tracePt t="96654" x="3959225" y="3787775"/>
          <p14:tracePt t="96658" x="3992563" y="3800475"/>
          <p14:tracePt t="96663" x="4027488" y="3808413"/>
          <p14:tracePt t="96672" x="4041775" y="3814763"/>
          <p14:tracePt t="96677" x="4062413" y="3829050"/>
          <p14:tracePt t="96684" x="4068763" y="3829050"/>
          <p14:tracePt t="96687" x="4075113" y="3829050"/>
          <p14:tracePt t="96698" x="4089400" y="3841750"/>
          <p14:tracePt t="96702" x="4130675" y="3870325"/>
          <p14:tracePt t="96707" x="4164013" y="3897313"/>
          <p14:tracePt t="96712" x="4192588" y="3924300"/>
          <p14:tracePt t="96722" x="4246563" y="3986213"/>
          <p14:tracePt t="96728" x="4294188" y="4033838"/>
          <p14:tracePt t="96734" x="4349750" y="4095750"/>
          <p14:tracePt t="96738" x="4376738" y="4157663"/>
          <p14:tracePt t="96748" x="4424363" y="4198938"/>
          <p14:tracePt t="96753" x="4451350" y="4232275"/>
          <p14:tracePt t="96757" x="4471988" y="4279900"/>
          <p14:tracePt t="96768" x="4492625" y="4300538"/>
          <p14:tracePt t="96772" x="4506913" y="4321175"/>
          <p14:tracePt t="96778" x="4521200" y="4341813"/>
          <p14:tracePt t="96783" x="4521200" y="4349750"/>
          <p14:tracePt t="96792" x="4521200" y="4356100"/>
          <p14:tracePt t="96817" x="4521200" y="4362450"/>
          <p14:tracePt t="96823" x="4521200" y="4368800"/>
          <p14:tracePt t="96828" x="4521200" y="4397375"/>
          <p14:tracePt t="96834" x="4521200" y="4410075"/>
          <p14:tracePt t="96842" x="4521200" y="4430713"/>
          <p14:tracePt t="96848" x="4521200" y="4445000"/>
          <p14:tracePt t="96853" x="4513263" y="4479925"/>
          <p14:tracePt t="96858" x="4513263" y="4492625"/>
          <p14:tracePt t="96869" x="4513263" y="4506913"/>
          <p14:tracePt t="96885" x="4486275" y="4548188"/>
          <p14:tracePt t="96893" x="4479925" y="4560888"/>
          <p14:tracePt t="96903" x="4471988" y="4568825"/>
          <p14:tracePt t="96920" x="4465638" y="4575175"/>
          <p14:tracePt t="96928" x="4459288" y="4575175"/>
          <p14:tracePt t="96934" x="4459288" y="4581525"/>
          <p14:tracePt t="96954" x="4445000" y="4581525"/>
          <p14:tracePt t="96958" x="4438650" y="4581525"/>
          <p14:tracePt t="96968" x="4424363" y="4589463"/>
          <p14:tracePt t="96978" x="4411663" y="4602163"/>
          <p14:tracePt t="96988" x="4403725" y="4602163"/>
          <p14:tracePt t="96993" x="4391025" y="4608513"/>
          <p14:tracePt t="97001" x="4383088" y="4608513"/>
          <p14:tracePt t="97004" x="4376738" y="4608513"/>
          <p14:tracePt t="97014" x="4370388" y="4608513"/>
          <p14:tracePt t="97019" x="4362450" y="4608513"/>
          <p14:tracePt t="97038" x="4356100" y="4608513"/>
          <p14:tracePt t="97050" x="4349750" y="4608513"/>
          <p14:tracePt t="97064" x="4341813" y="4608513"/>
          <p14:tracePt t="97292" x="4335463" y="4608513"/>
          <p14:tracePt t="106502" x="4314825" y="4608513"/>
          <p14:tracePt t="106509" x="4294188" y="4602163"/>
          <p14:tracePt t="106518" x="4281488" y="4595813"/>
          <p14:tracePt t="106524" x="4260850" y="4589463"/>
          <p14:tracePt t="106528" x="4232275" y="4589463"/>
          <p14:tracePt t="106533" x="4219575" y="4581525"/>
          <p14:tracePt t="106544" x="4205288" y="4581525"/>
          <p14:tracePt t="106549" x="4192588" y="4575175"/>
          <p14:tracePt t="106554" x="4178300" y="4575175"/>
          <p14:tracePt t="106560" x="4171950" y="4575175"/>
          <p14:tracePt t="106568" x="4164013" y="4575175"/>
          <p14:tracePt t="106575" x="4151313" y="4575175"/>
          <p14:tracePt t="106578" x="4143375" y="4575175"/>
          <p14:tracePt t="106584" x="4122738" y="4575175"/>
          <p14:tracePt t="106594" x="4110038" y="4575175"/>
          <p14:tracePt t="106601" x="4095750" y="4575175"/>
          <p14:tracePt t="106604" x="4089400" y="4575175"/>
          <p14:tracePt t="106610" x="4083050" y="4575175"/>
          <p14:tracePt t="106619" x="4054475" y="4575175"/>
          <p14:tracePt t="106629" x="4041775" y="4575175"/>
          <p14:tracePt t="106635" x="4027488" y="4575175"/>
          <p14:tracePt t="106645" x="4021138" y="4575175"/>
          <p14:tracePt t="106650" x="4000500" y="4575175"/>
          <p14:tracePt t="106654" x="3992563" y="4568825"/>
          <p14:tracePt t="106660" x="3986213" y="4568825"/>
          <p14:tracePt t="106676" x="3979863" y="4560888"/>
          <p14:tracePt t="106679" x="3965575" y="4560888"/>
          <p14:tracePt t="106685" x="3959225" y="4548188"/>
          <p14:tracePt t="106695" x="3952875" y="4548188"/>
          <p14:tracePt t="106701" x="3932238" y="4548188"/>
          <p14:tracePt t="106710" x="3917950" y="4540250"/>
          <p14:tracePt t="106713" x="3911600" y="4540250"/>
          <p14:tracePt t="106720" x="3897313" y="4533900"/>
          <p14:tracePt t="106729" x="3876675" y="4533900"/>
          <p14:tracePt t="106735" x="3870325" y="4527550"/>
          <p14:tracePt t="106745" x="3862388" y="4527550"/>
          <p14:tracePt t="106755" x="3856038" y="4527550"/>
          <p14:tracePt t="106761" x="3849688" y="4527550"/>
          <p14:tracePt t="106770" x="3841750" y="4527550"/>
          <p14:tracePt t="106785" x="3835400" y="4527550"/>
          <p14:tracePt t="106795" x="3835400" y="4519613"/>
          <p14:tracePt t="106800" x="3829050" y="4519613"/>
          <p14:tracePt t="106805" x="3829050" y="4513263"/>
          <p14:tracePt t="106811" x="3814763" y="4513263"/>
          <p14:tracePt t="106820" x="3814763" y="4506913"/>
          <p14:tracePt t="106826" x="3808413" y="4506913"/>
          <p14:tracePt t="106845" x="3802063" y="4498975"/>
          <p14:tracePt t="106850" x="3802063" y="4486275"/>
          <p14:tracePt t="106855" x="3794125" y="4486275"/>
          <p14:tracePt t="106870" x="3794125" y="4479925"/>
          <p14:tracePt t="106900" x="3787775" y="4479925"/>
          <p14:tracePt t="106971" x="3787775" y="4471988"/>
          <p14:tracePt t="106991" x="3787775" y="4465638"/>
          <p14:tracePt t="106996" x="3781425" y="4465638"/>
          <p14:tracePt t="107008" x="3781425" y="4459288"/>
          <p14:tracePt t="107011" x="3773488" y="4451350"/>
          <p14:tracePt t="107016" x="3773488" y="4445000"/>
          <p14:tracePt t="107027" x="3773488" y="4424363"/>
          <p14:tracePt t="107031" x="3767138" y="4424363"/>
          <p14:tracePt t="107042" x="3752850" y="4418013"/>
          <p14:tracePt t="107051" x="3752850" y="4410075"/>
          <p14:tracePt t="107059" x="3752850" y="4403725"/>
          <p14:tracePt t="107062" x="3746500" y="4397375"/>
          <p14:tracePt t="107077" x="3746500" y="4389438"/>
          <p14:tracePt t="107087" x="3746500" y="4383088"/>
          <p14:tracePt t="107122" x="3746500" y="4368800"/>
          <p14:tracePt t="107128" x="3746500" y="4362450"/>
          <p14:tracePt t="107131" x="3746500" y="4349750"/>
          <p14:tracePt t="107137" x="3773488" y="4300538"/>
          <p14:tracePt t="107147" x="3829050" y="4219575"/>
          <p14:tracePt t="107151" x="3897313" y="4129088"/>
          <p14:tracePt t="107159" x="3952875" y="4054475"/>
          <p14:tracePt t="107167" x="4013200" y="4000500"/>
          <p14:tracePt t="107172" x="4054475" y="3938588"/>
          <p14:tracePt t="107177" x="4102100" y="3910013"/>
          <p14:tracePt t="107183" x="4130675" y="3889375"/>
          <p14:tracePt t="107193" x="4151313" y="3870325"/>
          <p14:tracePt t="107197" x="4184650" y="3862388"/>
          <p14:tracePt t="107202" x="4192588" y="3856038"/>
          <p14:tracePt t="107208" x="4198938" y="3856038"/>
          <p14:tracePt t="107217" x="4205288" y="3856038"/>
          <p14:tracePt t="107222" x="4211638" y="3856038"/>
          <p14:tracePt t="107229" x="4219575" y="3856038"/>
          <p14:tracePt t="107242" x="4232275" y="3856038"/>
          <p14:tracePt t="107247" x="4240213" y="3856038"/>
          <p14:tracePt t="107253" x="4246563" y="3856038"/>
          <p14:tracePt t="107262" x="4252913" y="3862388"/>
          <p14:tracePt t="107267" x="4260850" y="3862388"/>
          <p14:tracePt t="107272" x="4273550" y="3862388"/>
          <p14:tracePt t="107278" x="4294188" y="3876675"/>
          <p14:tracePt t="107288" x="4308475" y="3883025"/>
          <p14:tracePt t="107293" x="4341813" y="3883025"/>
          <p14:tracePt t="107297" x="4356100" y="3889375"/>
          <p14:tracePt t="107309" x="4376738" y="3889375"/>
          <p14:tracePt t="107312" x="4391025" y="3897313"/>
          <p14:tracePt t="107318" x="4403725" y="3897313"/>
          <p14:tracePt t="107322" x="4418013" y="3903663"/>
          <p14:tracePt t="107333" x="4438650" y="3903663"/>
          <p14:tracePt t="107338" x="4451350" y="3903663"/>
          <p14:tracePt t="107344" x="4459288" y="3910013"/>
          <p14:tracePt t="107353" x="4465638" y="3910013"/>
          <p14:tracePt t="107363" x="4471988" y="3910013"/>
          <p14:tracePt t="107377" x="4479925" y="3910013"/>
          <p14:tracePt t="107409" x="4486275" y="3910013"/>
          <p14:tracePt t="107439" x="4492625" y="3910013"/>
          <p14:tracePt t="107453" x="4500563" y="3910013"/>
          <p14:tracePt t="107468" x="4506913" y="3910013"/>
          <p14:tracePt t="107474" x="4513263" y="3910013"/>
          <p14:tracePt t="107478" x="4541838" y="3910013"/>
          <p14:tracePt t="107483" x="4589463" y="3883025"/>
          <p14:tracePt t="107493" x="4622800" y="3856038"/>
          <p14:tracePt t="107499" x="4657725" y="3849688"/>
          <p14:tracePt t="107503" x="4672013" y="3841750"/>
          <p14:tracePt t="107509" x="4684713" y="3821113"/>
          <p14:tracePt t="107520" x="4699000" y="3814763"/>
          <p14:tracePt t="107525" x="4732338" y="3794125"/>
          <p14:tracePt t="107530" x="4746625" y="3760788"/>
          <p14:tracePt t="107539" x="4773613" y="3725863"/>
          <p14:tracePt t="107544" x="4814888" y="3649663"/>
          <p14:tracePt t="107548" x="4862513" y="3575050"/>
          <p14:tracePt t="107553" x="4891088" y="3513138"/>
          <p14:tracePt t="107563" x="4918075" y="3451225"/>
          <p14:tracePt t="107569" x="4938713" y="3417888"/>
          <p14:tracePt t="107575" x="4959350" y="3355975"/>
          <p14:tracePt t="107581" x="4979988" y="3314700"/>
          <p14:tracePt t="107589" x="5000625" y="3240088"/>
          <p14:tracePt t="107593" x="5027613" y="3157538"/>
          <p14:tracePt t="107598" x="5048250" y="3068638"/>
          <p14:tracePt t="107603" x="5081588" y="2992438"/>
          <p14:tracePt t="107614" x="5130800" y="2882900"/>
          <p14:tracePt t="107618" x="5164138" y="2767013"/>
          <p14:tracePt t="107626" x="5205413" y="2657475"/>
          <p14:tracePt t="107630" x="5253038" y="2541588"/>
          <p14:tracePt t="107641" x="5294313" y="2432050"/>
          <p14:tracePt t="107645" x="5356225" y="2314575"/>
          <p14:tracePt t="107649" x="5397500" y="2205038"/>
          <p14:tracePt t="107660" x="5445125" y="2089150"/>
          <p14:tracePt t="107663" x="5486400" y="1992313"/>
          <p14:tracePt t="107669" x="5521325" y="1903413"/>
          <p14:tracePt t="107675" x="5541963" y="1828800"/>
          <p14:tracePt t="107684" x="5575300" y="1773238"/>
          <p14:tracePt t="107692" x="5581650" y="1698625"/>
          <p14:tracePt t="107695" x="5581650" y="1643063"/>
          <p14:tracePt t="107699" x="5581650" y="1603375"/>
          <p14:tracePt t="107710" x="5581650" y="1541463"/>
          <p14:tracePt t="107714" x="5581650" y="1512888"/>
          <p14:tracePt t="107719" x="5561013" y="1458913"/>
          <p14:tracePt t="107728" x="5554663" y="1423988"/>
          <p14:tracePt t="107734" x="5541963" y="1370013"/>
          <p14:tracePt t="107742" x="5534025" y="1328738"/>
          <p14:tracePt t="107744" x="5534025" y="1254125"/>
          <p14:tracePt t="107754" x="5527675" y="1212850"/>
          <p14:tracePt t="107761" x="5513388" y="1157288"/>
          <p14:tracePt t="107764" x="5507038" y="1082675"/>
          <p14:tracePt t="107775" x="5500688" y="1041400"/>
          <p14:tracePt t="107779" x="5500688" y="985838"/>
          <p14:tracePt t="107785" x="5500688" y="938213"/>
          <p14:tracePt t="107792" x="5500688" y="896938"/>
          <p14:tracePt t="107799" x="5500688" y="855663"/>
          <p14:tracePt t="107805" x="5486400" y="801688"/>
          <p14:tracePt t="107809" x="5486400" y="766763"/>
          <p14:tracePt t="107819" x="5472113" y="712788"/>
          <p14:tracePt t="107825" x="5459413" y="684213"/>
          <p14:tracePt t="107829" x="5451475" y="636588"/>
          <p14:tracePt t="107834" x="5451475" y="609600"/>
          <p14:tracePt t="107844" x="5445125" y="574675"/>
          <p14:tracePt t="107850" x="5445125" y="554038"/>
          <p14:tracePt t="107854" x="5445125" y="547688"/>
          <p14:tracePt t="107864" x="5445125" y="541338"/>
          <p14:tracePt t="107869" x="5445125" y="534988"/>
          <p14:tracePt t="107894" x="5459413" y="527050"/>
          <p14:tracePt t="107899" x="5472113" y="527050"/>
          <p14:tracePt t="107910" x="5486400" y="520700"/>
          <p14:tracePt t="107915" x="5500688" y="520700"/>
          <p14:tracePt t="107920" x="5513388" y="520700"/>
          <p14:tracePt t="107926" x="5541963" y="506413"/>
          <p14:tracePt t="107935" x="5568950" y="500063"/>
          <p14:tracePt t="107941" x="5595938" y="493713"/>
          <p14:tracePt t="107945" x="5651500" y="493713"/>
          <p14:tracePt t="107950" x="5719763" y="493713"/>
          <p14:tracePt t="107961" x="5794375" y="527050"/>
          <p14:tracePt t="107965" x="5883275" y="568325"/>
          <p14:tracePt t="107970" x="5986463" y="636588"/>
          <p14:tracePt t="107980" x="6102350" y="719138"/>
          <p14:tracePt t="107985" x="6205538" y="808038"/>
          <p14:tracePt t="107992" x="6308725" y="903288"/>
          <p14:tracePt t="107996" x="6410325" y="979488"/>
          <p14:tracePt t="108008" x="6513513" y="1047750"/>
          <p14:tracePt t="108011" x="6575425" y="1103313"/>
          <p14:tracePt t="108015" x="6650038" y="1143000"/>
          <p14:tracePt t="108025" x="6699250" y="1171575"/>
          <p14:tracePt t="108030" x="6746875" y="1192213"/>
          <p14:tracePt t="108035" x="6767513" y="1204913"/>
          <p14:tracePt t="108042" x="6800850" y="1204913"/>
          <p14:tracePt t="108058" x="6815138" y="1204913"/>
          <p14:tracePt t="108071" x="6821488" y="1204913"/>
          <p14:tracePt t="108075" x="6829425" y="1204913"/>
          <p14:tracePt t="108086" x="6829425" y="1212850"/>
          <p14:tracePt t="108101" x="6829425" y="1219200"/>
          <p14:tracePt t="108116" x="6835775" y="1225550"/>
          <p14:tracePt t="108120" x="6842125" y="1246188"/>
          <p14:tracePt t="108127" x="6870700" y="1287463"/>
          <p14:tracePt t="108130" x="6877050" y="1335088"/>
          <p14:tracePt t="108142" x="6883400" y="1390650"/>
          <p14:tracePt t="108145" x="6883400" y="1423988"/>
          <p14:tracePt t="108151" x="6883400" y="1465263"/>
          <p14:tracePt t="108161" x="6883400" y="1493838"/>
          <p14:tracePt t="108166" x="6877050" y="1541463"/>
          <p14:tracePt t="108171" x="6862763" y="1562100"/>
          <p14:tracePt t="108176" x="6835775" y="1589088"/>
          <p14:tracePt t="108186" x="6815138" y="1609725"/>
          <p14:tracePt t="108192" x="6753225" y="1630363"/>
          <p14:tracePt t="108195" x="6691313" y="1651000"/>
          <p14:tracePt t="108200" x="6623050" y="1671638"/>
          <p14:tracePt t="108212" x="6527800" y="1677988"/>
          <p14:tracePt t="108216" x="6410325" y="1712913"/>
          <p14:tracePt t="108221" x="6288088" y="1725613"/>
          <p14:tracePt t="108231" x="6164263" y="1746250"/>
          <p14:tracePt t="108236" x="6040438" y="1760538"/>
          <p14:tracePt t="108241" x="5918200" y="1773238"/>
          <p14:tracePt t="108246" x="5781675" y="1793875"/>
          <p14:tracePt t="108258" x="5657850" y="1814513"/>
          <p14:tracePt t="108262" x="5534025" y="1828800"/>
          <p14:tracePt t="108266" x="5411788" y="1843088"/>
          <p14:tracePt t="108278" x="5302250" y="1849438"/>
          <p14:tracePt t="108281" x="5184775" y="1862138"/>
          <p14:tracePt t="108287" x="5075238" y="1870075"/>
          <p14:tracePt t="108292" x="4979988" y="1882775"/>
          <p14:tracePt t="108301" x="4883150" y="1882775"/>
          <p14:tracePt t="108308" x="4787900" y="1882775"/>
          <p14:tracePt t="108312" x="4705350" y="1876425"/>
          <p14:tracePt t="108316" x="4610100" y="1870075"/>
          <p14:tracePt t="108327" x="4527550" y="1855788"/>
          <p14:tracePt t="108331" x="4438650" y="1835150"/>
          <p14:tracePt t="108337" x="4349750" y="1801813"/>
          <p14:tracePt t="108347" x="4308475" y="1787525"/>
          <p14:tracePt t="108351" x="4260850" y="1766888"/>
          <p14:tracePt t="108357" x="4211638" y="1739900"/>
          <p14:tracePt t="108361" x="4178300" y="1712913"/>
          <p14:tracePt t="108371" x="4151313" y="1698625"/>
          <p14:tracePt t="108377" x="4143375" y="1684338"/>
          <p14:tracePt t="108381" x="4137025" y="1677988"/>
          <p14:tracePt t="108392" x="4137025" y="1663700"/>
          <p14:tracePt t="108396" x="4122738" y="1663700"/>
          <p14:tracePt t="108402" x="4122738" y="1643063"/>
          <p14:tracePt t="108408" x="4122738" y="1636713"/>
          <p14:tracePt t="108417" x="4122738" y="1630363"/>
          <p14:tracePt t="108425" x="4130675" y="1616075"/>
          <p14:tracePt t="108427" x="4151313" y="1582738"/>
          <p14:tracePt t="108437" x="4171950" y="1512888"/>
          <p14:tracePt t="108442" x="4225925" y="1438275"/>
          <p14:tracePt t="108447" x="4240213" y="1390650"/>
          <p14:tracePt t="108451" x="4281488" y="1343025"/>
          <p14:tracePt t="108462" x="4308475" y="1293813"/>
          <p14:tracePt t="108467" x="4349750" y="1233488"/>
          <p14:tracePt t="108475" x="4376738" y="1204913"/>
          <p14:tracePt t="108481" x="4397375" y="1192213"/>
          <p14:tracePt t="108487" x="4411663" y="1177925"/>
          <p14:tracePt t="108495" x="4445000" y="1157288"/>
          <p14:tracePt t="108496" x="4486275" y="1157288"/>
          <p14:tracePt t="108508" x="4521200" y="1157288"/>
          <p14:tracePt t="108512" x="4575175" y="1163638"/>
          <p14:tracePt t="108517" x="4657725" y="1192213"/>
          <p14:tracePt t="108524" x="4732338" y="1225550"/>
          <p14:tracePt t="108532" x="4829175" y="1260475"/>
          <p14:tracePt t="108537" x="4945063" y="1301750"/>
          <p14:tracePt t="108542" x="5041900" y="1335088"/>
          <p14:tracePt t="108552" x="5143500" y="1370013"/>
          <p14:tracePt t="108558" x="5232400" y="1411288"/>
          <p14:tracePt t="108562" x="5287963" y="1431925"/>
          <p14:tracePt t="108568" x="5362575" y="1452563"/>
          <p14:tracePt t="108577" x="5418138" y="1465263"/>
          <p14:tracePt t="108582" x="5451475" y="1465263"/>
          <p14:tracePt t="108588" x="5472113" y="1473200"/>
          <p14:tracePt t="108597" x="5507038" y="1473200"/>
          <p14:tracePt t="108602" x="5527675" y="1479550"/>
          <p14:tracePt t="108609" x="5568950" y="1506538"/>
          <p14:tracePt t="108618" x="5637213" y="1554163"/>
          <p14:tracePt t="108625" x="5726113" y="1636713"/>
          <p14:tracePt t="108627" x="5829300" y="1739900"/>
          <p14:tracePt t="108632" x="5945188" y="1897063"/>
          <p14:tracePt t="108644" x="6081713" y="2095500"/>
          <p14:tracePt t="108648" x="6253163" y="2370138"/>
          <p14:tracePt t="108653" x="6430963" y="2651125"/>
          <p14:tracePt t="108659" x="6548438" y="2938463"/>
          <p14:tracePt t="108668" x="6684963" y="3232150"/>
          <p14:tracePt t="108674" x="6780213" y="3492500"/>
          <p14:tracePt t="108678" x="6856413" y="3690938"/>
          <p14:tracePt t="108688" x="6910388" y="3862388"/>
          <p14:tracePt t="108693" x="6938963" y="3979863"/>
          <p14:tracePt t="108698" x="6951663" y="4075113"/>
          <p14:tracePt t="108703" x="6965950" y="4143375"/>
          <p14:tracePt t="108712" x="6965950" y="4198938"/>
          <p14:tracePt t="108718" x="6965950" y="4252913"/>
          <p14:tracePt t="108725" x="6959600" y="4300538"/>
          <p14:tracePt t="108734" x="6959600" y="4356100"/>
          <p14:tracePt t="108740" x="6951663" y="4389438"/>
          <p14:tracePt t="108743" x="6931025" y="4445000"/>
          <p14:tracePt t="108748" x="6910388" y="4506913"/>
          <p14:tracePt t="108764" x="6829425" y="4643438"/>
          <p14:tracePt t="108768" x="6773863" y="4719638"/>
          <p14:tracePt t="108778" x="6711950" y="4767263"/>
          <p14:tracePt t="108783" x="6637338" y="4835525"/>
          <p14:tracePt t="108791" x="6548438" y="4876800"/>
          <p14:tracePt t="108794" x="6465888" y="4910138"/>
          <p14:tracePt t="108803" x="6383338" y="4965700"/>
          <p14:tracePt t="108808" x="6300788" y="4986338"/>
          <p14:tracePt t="108813" x="6219825" y="5006975"/>
          <p14:tracePt t="108818" x="6143625" y="5040313"/>
          <p14:tracePt t="108828" x="6102350" y="5040313"/>
          <p14:tracePt t="108834" x="6040438" y="5048250"/>
          <p14:tracePt t="108841" x="6000750" y="5048250"/>
          <p14:tracePt t="108848" x="5945188" y="5048250"/>
          <p14:tracePt t="108854" x="5883275" y="5006975"/>
          <p14:tracePt t="108859" x="5781675" y="4972050"/>
          <p14:tracePt t="108863" x="5664200" y="4918075"/>
          <p14:tracePt t="108875" x="5541963" y="4856163"/>
          <p14:tracePt t="108878" x="5370513" y="4767263"/>
          <p14:tracePt t="108883" x="5211763" y="4684713"/>
          <p14:tracePt t="108891" x="5075238" y="4595813"/>
          <p14:tracePt t="108910" x="4773613" y="4300538"/>
          <p14:tracePt t="108913" x="4711700" y="4170363"/>
          <p14:tracePt t="108924" x="4678363" y="4048125"/>
          <p14:tracePt t="108929" x="4637088" y="3917950"/>
          <p14:tracePt t="108934" x="4610100" y="3808413"/>
          <p14:tracePt t="108944" x="4602163" y="3698875"/>
          <p14:tracePt t="108949" x="4589463" y="3602038"/>
          <p14:tracePt t="108954" x="4589463" y="3492500"/>
          <p14:tracePt t="108961" x="4589463" y="3370263"/>
          <p14:tracePt t="108968" x="4589463" y="3273425"/>
          <p14:tracePt t="108975" x="4589463" y="3178175"/>
          <p14:tracePt t="108979" x="4589463" y="3095625"/>
          <p14:tracePt t="108984" x="4595813" y="3027363"/>
          <p14:tracePt t="108994" x="4602163" y="2951163"/>
          <p14:tracePt t="108999" x="4616450" y="2882900"/>
          <p14:tracePt t="109004" x="4643438" y="2849563"/>
          <p14:tracePt t="109014" x="4672013" y="2773363"/>
          <p14:tracePt t="109019" x="4699000" y="2725738"/>
          <p14:tracePt t="109025" x="4719638" y="2651125"/>
          <p14:tracePt t="109032" x="4760913" y="2616200"/>
          <p14:tracePt t="109041" x="4787900" y="2554288"/>
          <p14:tracePt t="109044" x="4821238" y="2492375"/>
          <p14:tracePt t="109049" x="4835525" y="2459038"/>
          <p14:tracePt t="109060" x="4870450" y="2432050"/>
          <p14:tracePt t="109064" x="4891088" y="2390775"/>
          <p14:tracePt t="109069" x="4903788" y="2362200"/>
          <p14:tracePt t="109076" x="4938713" y="2341563"/>
          <p14:tracePt t="109085" x="4965700" y="2301875"/>
          <p14:tracePt t="109091" x="4992688" y="2281238"/>
          <p14:tracePt t="109094" x="5027613" y="2260600"/>
          <p14:tracePt t="109100" x="5048250" y="2225675"/>
          <p14:tracePt t="109110" x="5075238" y="2212975"/>
          <p14:tracePt t="109114" x="5110163" y="2184400"/>
          <p14:tracePt t="109119" x="5143500" y="2171700"/>
          <p14:tracePt t="109129" x="5164138" y="2143125"/>
          <p14:tracePt t="109134" x="5199063" y="2130425"/>
          <p14:tracePt t="109140" x="5226050" y="2101850"/>
          <p14:tracePt t="109145" x="5246688" y="2095500"/>
          <p14:tracePt t="109157" x="5281613" y="2074863"/>
          <p14:tracePt t="109161" x="5302250" y="2068513"/>
          <p14:tracePt t="109165" x="5335588" y="2054225"/>
          <p14:tracePt t="109176" x="5356225" y="2047875"/>
          <p14:tracePt t="109179" x="5391150" y="2041525"/>
          <p14:tracePt t="109185" x="5403850" y="2033588"/>
          <p14:tracePt t="109191" x="5430838" y="2027238"/>
          <p14:tracePt t="109200" x="5459413" y="2020888"/>
          <p14:tracePt t="109207" x="5480050" y="2012950"/>
          <p14:tracePt t="109211" x="5500688" y="2000250"/>
          <p14:tracePt t="109220" x="5521325" y="1985963"/>
          <p14:tracePt t="109226" x="5541963" y="1979613"/>
          <p14:tracePt t="109230" x="5581650" y="1979613"/>
          <p14:tracePt t="109235" x="5602288" y="1973263"/>
          <p14:tracePt t="109245" x="5622925" y="1965325"/>
          <p14:tracePt t="109250" x="5664200" y="1958975"/>
          <p14:tracePt t="109257" x="5699125" y="1952625"/>
          <p14:tracePt t="109265" x="5740400" y="1952625"/>
          <p14:tracePt t="109270" x="5773738" y="1944688"/>
          <p14:tracePt t="109275" x="5800725" y="1931988"/>
          <p14:tracePt t="109280" x="5835650" y="1917700"/>
          <p14:tracePt t="109292" x="5862638" y="1911350"/>
          <p14:tracePt t="109295" x="5876925" y="1903413"/>
          <p14:tracePt t="109300" x="5903913" y="1882775"/>
          <p14:tracePt t="109308" x="5918200" y="1882775"/>
          <p14:tracePt t="109735" x="5980113" y="1924050"/>
          <p14:tracePt t="109745" x="6054725" y="2006600"/>
          <p14:tracePt t="109749" x="6102350" y="2054225"/>
          <p14:tracePt t="109755" x="6170613" y="2116138"/>
          <p14:tracePt t="109762" x="6246813" y="2171700"/>
          <p14:tracePt t="109767" x="6280150" y="2219325"/>
          <p14:tracePt t="109774" x="6342063" y="2260600"/>
          <p14:tracePt t="109777" x="6397625" y="2314575"/>
          <p14:tracePt t="109790" x="6445250" y="2341563"/>
          <p14:tracePt t="109794" x="6480175" y="2370138"/>
          <p14:tracePt t="109797" x="6527800" y="2411413"/>
          <p14:tracePt t="109802" x="6561138" y="2438400"/>
          <p14:tracePt t="109812" x="6630988" y="2486025"/>
          <p14:tracePt t="109817" x="6678613" y="2541588"/>
          <p14:tracePt t="109823" x="6726238" y="2589213"/>
          <p14:tracePt t="109827" x="6794500" y="2651125"/>
          <p14:tracePt t="109840" x="6856413" y="2725738"/>
          <p14:tracePt t="109844" x="6924675" y="2814638"/>
          <p14:tracePt t="109848" x="6980238" y="2882900"/>
          <p14:tracePt t="109854" x="7027863" y="2944813"/>
          <p14:tracePt t="109862" x="7096125" y="3033713"/>
          <p14:tracePt t="109868" x="7137400" y="3095625"/>
          <p14:tracePt t="109874" x="7191375" y="3170238"/>
          <p14:tracePt t="109883" x="7232650" y="3246438"/>
          <p14:tracePt t="109893" x="7288213" y="3294063"/>
          <p14:tracePt t="109894" x="7315200" y="3355975"/>
          <p14:tracePt t="109898" x="7329488" y="3376613"/>
          <p14:tracePt t="109909" x="7335838" y="3403600"/>
          <p14:tracePt t="109913" x="7356475" y="3430588"/>
          <p14:tracePt t="109918" x="7362825" y="3444875"/>
          <p14:tracePt t="109928" x="7362825" y="3471863"/>
          <p14:tracePt t="109932" x="7362825" y="3500438"/>
          <p14:tracePt t="109940" x="7362825" y="3533775"/>
          <p14:tracePt t="109943" x="7342188" y="3589338"/>
          <p14:tracePt t="109954" x="7321550" y="3649663"/>
          <p14:tracePt t="109959" x="7308850" y="3719513"/>
          <p14:tracePt t="109963" x="7288213" y="3808413"/>
          <p14:tracePt t="109968" x="7253288" y="3889375"/>
          <p14:tracePt t="109978" x="7226300" y="3965575"/>
          <p14:tracePt t="109983" x="7191375" y="4027488"/>
          <p14:tracePt t="109990" x="7158038" y="4075113"/>
          <p14:tracePt t="109994" x="7116763" y="4122738"/>
          <p14:tracePt t="110004" x="7081838" y="4149725"/>
          <p14:tracePt t="110008" x="7034213" y="4191000"/>
          <p14:tracePt t="110013" x="6992938" y="4219575"/>
          <p14:tracePt t="110018" x="6951663" y="4225925"/>
          <p14:tracePt t="110028" x="6918325" y="4232275"/>
          <p14:tracePt t="110033" x="6889750" y="4246563"/>
          <p14:tracePt t="110040" x="6842125" y="4246563"/>
          <p14:tracePt t="110043" x="6815138" y="4246563"/>
          <p14:tracePt t="110053" x="6780213" y="4240213"/>
          <p14:tracePt t="110059" x="6761163" y="4232275"/>
          <p14:tracePt t="110063" x="6740525" y="4225925"/>
          <p14:tracePt t="110069" x="6705600" y="4211638"/>
          <p14:tracePt t="110079" x="6678613" y="4184650"/>
          <p14:tracePt t="110084" x="6664325" y="4170363"/>
          <p14:tracePt t="110090" x="6637338" y="4164013"/>
          <p14:tracePt t="110094" x="6623050" y="4149725"/>
          <p14:tracePt t="110106" x="6616700" y="4143375"/>
          <p14:tracePt t="110109" x="6602413" y="4129088"/>
          <p14:tracePt t="110119" x="6596063" y="4116388"/>
          <p14:tracePt t="110129" x="6589713" y="4116388"/>
          <p14:tracePt t="110169" x="6596063" y="4110038"/>
          <p14:tracePt t="110189" x="6616700" y="4095750"/>
          <p14:tracePt t="110194" x="6664325" y="4060825"/>
          <p14:tracePt t="110205" x="6711950" y="4013200"/>
          <p14:tracePt t="110209" x="6773863" y="3971925"/>
          <p14:tracePt t="110214" x="6815138" y="3930650"/>
          <p14:tracePt t="110225" x="6835775" y="3917950"/>
          <p14:tracePt t="110229" x="6862763" y="3903663"/>
          <p14:tracePt t="110235" x="6870700" y="3889375"/>
          <p14:tracePt t="110241" x="6870700" y="3883025"/>
          <p14:tracePt t="110249" x="6877050" y="3876675"/>
          <p14:tracePt t="110256" x="6877050" y="3862388"/>
          <p14:tracePt t="110260" x="6883400" y="3841750"/>
          <p14:tracePt t="110269" x="6883400" y="3779838"/>
          <p14:tracePt t="110276" x="6883400" y="3705225"/>
          <p14:tracePt t="110279" x="6883400" y="3636963"/>
          <p14:tracePt t="110285" x="6870700" y="3554413"/>
          <p14:tracePt t="110295" x="6862763" y="3459163"/>
          <p14:tracePt t="110300" x="6835775" y="3321050"/>
          <p14:tracePt t="110306" x="6815138" y="3163888"/>
          <p14:tracePt t="110309" x="6767513" y="2924175"/>
          <p14:tracePt t="110320" x="6740525" y="2740025"/>
          <p14:tracePt t="110325" x="6711950" y="2527300"/>
          <p14:tracePt t="110332" x="6670675" y="2335213"/>
          <p14:tracePt t="110341" x="6616700" y="2116138"/>
          <p14:tracePt t="110344" x="6561138" y="1917700"/>
          <p14:tracePt t="110350" x="6534150" y="1760538"/>
          <p14:tracePt t="110356" x="6492875" y="1595438"/>
          <p14:tracePt t="110365" x="6486525" y="1485900"/>
          <p14:tracePt t="110370" x="6472238" y="1363663"/>
          <p14:tracePt t="110375" x="6465888" y="1239838"/>
          <p14:tracePt t="110380" x="6465888" y="1116013"/>
          <p14:tracePt t="110390" x="6465888" y="1006475"/>
          <p14:tracePt t="110395" x="6465888" y="911225"/>
          <p14:tracePt t="110400" x="6465888" y="814388"/>
          <p14:tracePt t="110410" x="6465888" y="733425"/>
          <p14:tracePt t="110415" x="6465888" y="677863"/>
          <p14:tracePt t="110422" x="6465888" y="609600"/>
          <p14:tracePt t="110425" x="6480175" y="547688"/>
          <p14:tracePt t="110436" x="6486525" y="527050"/>
          <p14:tracePt t="110440" x="6492875" y="514350"/>
          <p14:tracePt t="110445" x="6507163" y="500063"/>
          <p14:tracePt t="110460" x="6513513" y="500063"/>
          <p14:tracePt t="110486" x="6527800" y="500063"/>
          <p14:tracePt t="110491" x="6540500" y="506413"/>
          <p14:tracePt t="110496" x="6589713" y="514350"/>
          <p14:tracePt t="110507" x="6616700" y="520700"/>
          <p14:tracePt t="110512" x="6664325" y="527050"/>
          <p14:tracePt t="110516" x="6699250" y="547688"/>
          <p14:tracePt t="110525" x="6732588" y="582613"/>
          <p14:tracePt t="110530" x="6808788" y="623888"/>
          <p14:tracePt t="110536" x="6910388" y="719138"/>
          <p14:tracePt t="110540" x="7007225" y="835025"/>
          <p14:tracePt t="110550" x="7075488" y="952500"/>
          <p14:tracePt t="110557" x="7158038" y="1082675"/>
          <p14:tracePt t="110560" x="7240588" y="1239838"/>
          <p14:tracePt t="110566" x="7273925" y="1370013"/>
          <p14:tracePt t="110575" x="7308850" y="1479550"/>
          <p14:tracePt t="110581" x="7342188" y="1595438"/>
          <p14:tracePt t="110587" x="7350125" y="1677988"/>
          <p14:tracePt t="110596" x="7350125" y="1760538"/>
          <p14:tracePt t="110600" x="7329488" y="1849438"/>
          <p14:tracePt t="110607" x="7329488" y="1917700"/>
          <p14:tracePt t="110610" x="7308850" y="1958975"/>
          <p14:tracePt t="110623" x="7288213" y="1992313"/>
          <p14:tracePt t="110626" x="7253288" y="2033588"/>
          <p14:tracePt t="110631" x="7219950" y="2062163"/>
          <p14:tracePt t="110638" x="7191375" y="2095500"/>
          <p14:tracePt t="110646" x="7143750" y="2122488"/>
          <p14:tracePt t="110651" x="7110413" y="2143125"/>
          <p14:tracePt t="110657" x="7075488" y="2178050"/>
          <p14:tracePt t="110666" x="7013575" y="2198688"/>
          <p14:tracePt t="110673" x="6951663" y="2225675"/>
          <p14:tracePt t="110676" x="6889750" y="2260600"/>
          <p14:tracePt t="110682" x="6815138" y="2287588"/>
          <p14:tracePt t="110692" x="6767513" y="2322513"/>
          <p14:tracePt t="110696" x="6699250" y="2349500"/>
          <p14:tracePt t="110702" x="6637338" y="2390775"/>
          <p14:tracePt t="110707" x="6596063" y="2432050"/>
          <p14:tracePt t="110717" x="6554788" y="2444750"/>
          <p14:tracePt t="110722" x="6513513" y="2486025"/>
          <p14:tracePt t="110726" x="6492875" y="2506663"/>
          <p14:tracePt t="110732" x="6465888" y="2520950"/>
          <p14:tracePt t="110742" x="6451600" y="2541588"/>
          <p14:tracePt t="110747" x="6438900" y="2541588"/>
          <p14:tracePt t="110752" x="6430963" y="2554288"/>
          <p14:tracePt t="110758" x="6424613" y="2554288"/>
          <p14:tracePt t="110773" x="6410325" y="2554288"/>
          <p14:tracePt t="110776" x="6397625" y="2562225"/>
          <p14:tracePt t="110782" x="6376988" y="2574925"/>
          <p14:tracePt t="110791" x="6362700" y="2574925"/>
          <p14:tracePt t="110797" x="6342063" y="2589213"/>
          <p14:tracePt t="110801" x="6321425" y="2595563"/>
          <p14:tracePt t="110809" x="6308725" y="2595563"/>
          <p14:tracePt t="110817" x="6300788" y="2601913"/>
          <p14:tracePt t="111091" x="6253163" y="2581275"/>
          <p14:tracePt t="111099" x="6164263" y="2562225"/>
          <p14:tracePt t="111105" x="6081713" y="2541588"/>
          <p14:tracePt t="111110" x="5992813" y="2506663"/>
          <p14:tracePt t="111119" x="5911850" y="2486025"/>
          <p14:tracePt t="111124" x="5821363" y="2465388"/>
          <p14:tracePt t="111128" x="5740400" y="2432050"/>
          <p14:tracePt t="111133" x="5670550" y="2424113"/>
          <p14:tracePt t="111143" x="5568950" y="2390775"/>
          <p14:tracePt t="111148" x="5500688" y="2370138"/>
          <p14:tracePt t="111155" x="5411788" y="2349500"/>
          <p14:tracePt t="111163" x="5341938" y="2335213"/>
          <p14:tracePt t="111168" x="5281613" y="2328863"/>
          <p14:tracePt t="111174" x="5211763" y="2322513"/>
          <p14:tracePt t="111178" x="5137150" y="2301875"/>
          <p14:tracePt t="111189" x="5081588" y="2287588"/>
          <p14:tracePt t="111193" x="5000625" y="2281238"/>
          <p14:tracePt t="111199" x="4932363" y="2266950"/>
          <p14:tracePt t="111206" x="4829175" y="2246313"/>
          <p14:tracePt t="111214" x="4746625" y="2232025"/>
          <p14:tracePt t="111218" x="4664075" y="2225675"/>
          <p14:tracePt t="111225" x="4575175" y="2192338"/>
          <p14:tracePt t="111228" x="4506913" y="2184400"/>
          <p14:tracePt t="111239" x="4418013" y="2163763"/>
          <p14:tracePt t="111243" x="4349750" y="2143125"/>
          <p14:tracePt t="111248" x="4287838" y="2122488"/>
          <p14:tracePt t="111256" x="4225925" y="2089150"/>
          <p14:tracePt t="111264" x="4192588" y="2074863"/>
          <p14:tracePt t="111269" x="4171950" y="2068513"/>
          <p14:tracePt t="111273" x="4130675" y="2047875"/>
          <p14:tracePt t="111284" x="4095750" y="2033588"/>
          <p14:tracePt t="111290" x="4048125" y="1992313"/>
          <p14:tracePt t="111294" x="4013200" y="1979613"/>
          <p14:tracePt t="111299" x="3986213" y="1965325"/>
          <p14:tracePt t="111308" x="3944938" y="1952625"/>
          <p14:tracePt t="111313" x="3924300" y="1944688"/>
          <p14:tracePt t="111319" x="3890963" y="1938338"/>
          <p14:tracePt t="111329" x="3870325" y="1911350"/>
          <p14:tracePt t="111334" x="3856038" y="1903413"/>
          <p14:tracePt t="111340" x="3841750" y="1897063"/>
          <p14:tracePt t="111344" x="3814763" y="1890713"/>
          <p14:tracePt t="111355" x="3808413" y="1882775"/>
          <p14:tracePt t="111364" x="3808413" y="1876425"/>
          <p14:tracePt t="111450" x="3808413" y="1882775"/>
          <p14:tracePt t="111460" x="3822700" y="1882775"/>
          <p14:tracePt t="111471" x="3822700" y="1890713"/>
          <p14:tracePt t="111477" x="3829050" y="1890713"/>
          <p14:tracePt t="111481" x="3835400" y="1890713"/>
          <p14:tracePt t="111487" x="3841750" y="1897063"/>
          <p14:tracePt t="111501" x="3856038" y="1897063"/>
          <p14:tracePt t="111509" x="3890963" y="1903413"/>
          <p14:tracePt t="111516" x="3917950" y="1903413"/>
          <p14:tracePt t="111526" x="3986213" y="1903413"/>
          <p14:tracePt t="111530" x="4027488" y="1911350"/>
          <p14:tracePt t="111541" x="4083050" y="1911350"/>
          <p14:tracePt t="111545" x="4130675" y="1931988"/>
          <p14:tracePt t="111551" x="4184650" y="1931988"/>
          <p14:tracePt t="111560" x="4219575" y="1931988"/>
          <p14:tracePt t="111565" x="4267200" y="1938338"/>
          <p14:tracePt t="111572" x="4329113" y="1952625"/>
          <p14:tracePt t="111575" x="4349750" y="1952625"/>
          <p14:tracePt t="111586" x="4383088" y="1958975"/>
          <p14:tracePt t="111591" x="4403725" y="1958975"/>
          <p14:tracePt t="111595" x="4418013" y="1965325"/>
          <p14:tracePt t="111601" x="4424363" y="1965325"/>
          <p14:tracePt t="111610" x="4432300" y="1965325"/>
          <p14:tracePt t="111616" x="4438650" y="1973263"/>
          <p14:tracePt t="111622" x="4445000" y="1973263"/>
          <p14:tracePt t="111630" x="4451350" y="1973263"/>
          <p14:tracePt t="111638" x="4471988" y="1979613"/>
          <p14:tracePt t="111641" x="4492625" y="2006600"/>
          <p14:tracePt t="111645" x="4506913" y="2012950"/>
          <p14:tracePt t="111657" x="4527550" y="2020888"/>
          <p14:tracePt t="111661" x="4548188" y="2033588"/>
          <p14:tracePt t="111666" x="4568825" y="2047875"/>
          <p14:tracePt t="111675" x="4595813" y="2082800"/>
          <p14:tracePt t="111680" x="4643438" y="2122488"/>
          <p14:tracePt t="111689" x="4672013" y="2151063"/>
          <p14:tracePt t="111693" x="4699000" y="2198688"/>
          <p14:tracePt t="111700" x="4725988" y="2232025"/>
          <p14:tracePt t="111707" x="4752975" y="2281238"/>
          <p14:tracePt t="111711" x="4767263" y="2301875"/>
          <p14:tracePt t="111722" x="4773613" y="2314575"/>
          <p14:tracePt t="111727" x="4781550" y="2328863"/>
          <p14:tracePt t="111731" x="4794250" y="2355850"/>
          <p14:tracePt t="111746" x="4794250" y="2362200"/>
          <p14:tracePt t="111752" x="4794250" y="2370138"/>
          <p14:tracePt t="111852" x="4794250" y="2376488"/>
          <p14:tracePt t="111884" x="4794250" y="2382838"/>
          <p14:tracePt t="111898" x="4802188" y="2382838"/>
          <p14:tracePt t="111908" x="4802188" y="2390775"/>
          <p14:tracePt t="111919" x="4802188" y="2397125"/>
          <p14:tracePt t="111957" x="4808538" y="2397125"/>
          <p14:tracePt t="112034" x="4808538" y="2390775"/>
          <p14:tracePt t="112506" x="4829175" y="2293938"/>
          <p14:tracePt t="112519" x="4862513" y="2136775"/>
          <p14:tracePt t="112526" x="4870450" y="2082800"/>
          <p14:tracePt t="112536" x="4903788" y="1911350"/>
          <p14:tracePt t="112541" x="4911725" y="1773238"/>
          <p14:tracePt t="112561" x="4951413" y="1609725"/>
          <p14:tracePt t="112567" x="4965700" y="1589088"/>
          <p14:tracePt t="112575" x="4965700" y="1574800"/>
          <p14:tracePt t="112579" x="4965700" y="1568450"/>
          <p14:tracePt t="112585" x="4965700" y="1554163"/>
          <p14:tracePt t="112600" x="4965700" y="1547813"/>
          <p14:tracePt t="112609" x="4965700" y="1541463"/>
          <p14:tracePt t="112690" x="4965700" y="1527175"/>
          <p14:tracePt t="112701" x="4965700" y="1520825"/>
          <p14:tracePt t="112962" x="4986338" y="1506538"/>
          <p14:tracePt t="112972" x="5027613" y="1506538"/>
          <p14:tracePt t="112978" x="5060950" y="1500188"/>
          <p14:tracePt t="112982" x="5102225" y="1500188"/>
          <p14:tracePt t="112993" x="5130800" y="1500188"/>
          <p14:tracePt t="112997" x="5164138" y="1500188"/>
          <p14:tracePt t="113003" x="5226050" y="1500188"/>
          <p14:tracePt t="113006" x="5267325" y="1500188"/>
          <p14:tracePt t="113017" x="5302250" y="1500188"/>
          <p14:tracePt t="113022" x="5362575" y="1485900"/>
          <p14:tracePt t="113026" x="5418138" y="1479550"/>
          <p14:tracePt t="113032" x="5480050" y="1465263"/>
          <p14:tracePt t="113041" x="5521325" y="1465263"/>
          <p14:tracePt t="113047" x="5548313" y="1465263"/>
          <p14:tracePt t="113054" x="5575300" y="1465263"/>
          <p14:tracePt t="113061" x="5616575" y="1465263"/>
          <p14:tracePt t="113066" x="5670550" y="1473200"/>
          <p14:tracePt t="113072" x="5711825" y="1473200"/>
          <p14:tracePt t="113077" x="5746750" y="1479550"/>
          <p14:tracePt t="113088" x="5788025" y="1485900"/>
          <p14:tracePt t="113091" x="5842000" y="1527175"/>
          <p14:tracePt t="113097" x="5897563" y="1547813"/>
          <p14:tracePt t="113104" x="5930900" y="1574800"/>
          <p14:tracePt t="113112" x="5986463" y="1616075"/>
          <p14:tracePt t="113117" x="6021388" y="1636713"/>
          <p14:tracePt t="113122" x="6054725" y="1663700"/>
          <p14:tracePt t="113131" x="6096000" y="1704975"/>
          <p14:tracePt t="113137" x="6110288" y="1725613"/>
          <p14:tracePt t="113142" x="6122988" y="1739900"/>
          <p14:tracePt t="113146" x="6157913" y="1766888"/>
          <p14:tracePt t="113157" x="6170613" y="1787525"/>
          <p14:tracePt t="113162" x="6178550" y="1801813"/>
          <p14:tracePt t="113167" x="6191250" y="1808163"/>
          <p14:tracePt t="113177" x="6199188" y="1828800"/>
          <p14:tracePt t="113181" x="6205538" y="1828800"/>
          <p14:tracePt t="113189" x="6226175" y="1849438"/>
          <p14:tracePt t="113192" x="6232525" y="1855788"/>
          <p14:tracePt t="113204" x="6246813" y="1876425"/>
          <p14:tracePt t="113207" x="6273800" y="1911350"/>
          <p14:tracePt t="113211" x="6329363" y="2000250"/>
          <p14:tracePt t="113217" x="6383338" y="2089150"/>
          <p14:tracePt t="113226" x="6451600" y="2219325"/>
          <p14:tracePt t="113232" x="6527800" y="2349500"/>
          <p14:tracePt t="113237" x="6602413" y="2506663"/>
          <p14:tracePt t="113247" x="6691313" y="2690813"/>
          <p14:tracePt t="113253" x="6753225" y="2841625"/>
          <p14:tracePt t="113257" x="6821488" y="2979738"/>
          <p14:tracePt t="113262" x="6870700" y="3089275"/>
          <p14:tracePt t="113274" x="6924675" y="3190875"/>
          <p14:tracePt t="113277" x="6959600" y="3281363"/>
          <p14:tracePt t="113282" x="6986588" y="3328988"/>
          <p14:tracePt t="113288" x="6992938" y="3370263"/>
          <p14:tracePt t="113298" x="7019925" y="3397250"/>
          <p14:tracePt t="113303" x="7027863" y="3424238"/>
          <p14:tracePt t="113307" x="7034213" y="3438525"/>
          <p14:tracePt t="113321" x="7034213" y="3451225"/>
          <p14:tracePt t="113325" x="7034213" y="3465513"/>
          <p14:tracePt t="113327" x="7040563" y="3479800"/>
          <p14:tracePt t="113333" x="7048500" y="3513138"/>
          <p14:tracePt t="113342" x="7061200" y="3533775"/>
          <p14:tracePt t="113348" x="7075488" y="3575050"/>
          <p14:tracePt t="113354" x="7102475" y="3622675"/>
          <p14:tracePt t="113357" x="7123113" y="3670300"/>
          <p14:tracePt t="113373" x="7158038" y="3779838"/>
          <p14:tracePt t="113378" x="7170738" y="3821113"/>
          <p14:tracePt t="113383" x="7199313" y="3870325"/>
          <p14:tracePt t="113393" x="7212013" y="3903663"/>
          <p14:tracePt t="113398" x="7232650" y="3951288"/>
          <p14:tracePt t="113403" x="7240588" y="3971925"/>
          <p14:tracePt t="113413" x="7246938" y="3986213"/>
          <p14:tracePt t="113419" x="7246938" y="4000500"/>
          <p14:tracePt t="113423" x="7253288" y="4006850"/>
          <p14:tracePt t="113428" x="7253288" y="4019550"/>
          <p14:tracePt t="113439" x="7259638" y="4019550"/>
          <p14:tracePt t="113448" x="7259638" y="4033838"/>
          <p14:tracePt t="113458" x="7273925" y="4048125"/>
          <p14:tracePt t="113465" x="7280275" y="4068763"/>
          <p14:tracePt t="113470" x="7288213" y="4089400"/>
          <p14:tracePt t="113474" x="7294563" y="4102100"/>
          <p14:tracePt t="113484" x="7300913" y="4129088"/>
          <p14:tracePt t="113488" x="7308850" y="4143375"/>
          <p14:tracePt t="113493" x="7315200" y="4164013"/>
          <p14:tracePt t="113498" x="7321550" y="4170363"/>
          <p14:tracePt t="113508" x="7329488" y="4178300"/>
          <p14:tracePt t="113521" x="7342188" y="4178300"/>
          <p14:tracePt t="113528" x="7342188" y="4184650"/>
          <p14:tracePt t="113564" x="7350125" y="4191000"/>
          <p14:tracePt t="113584" x="7350125" y="4198938"/>
          <p14:tracePt t="113589" x="7356475" y="4205288"/>
          <p14:tracePt t="113598" x="7362825" y="4211638"/>
          <p14:tracePt t="113605" x="7383463" y="4232275"/>
          <p14:tracePt t="113609" x="7389813" y="4246563"/>
          <p14:tracePt t="113615" x="7397750" y="4252913"/>
          <p14:tracePt t="113624" x="7410450" y="4259263"/>
          <p14:tracePt t="113629" x="7410450" y="4267200"/>
          <p14:tracePt t="113636" x="7418388" y="4273550"/>
          <p14:tracePt t="113648" x="7418388" y="4279900"/>
          <p14:tracePt t="113694" x="7424738" y="4279900"/>
          <p14:tracePt t="113702" x="7424738" y="4287838"/>
          <p14:tracePt t="113705" x="7439025" y="4308475"/>
          <p14:tracePt t="113714" x="7445375" y="4329113"/>
          <p14:tracePt t="113720" x="7459663" y="4349750"/>
          <p14:tracePt t="113725" x="7480300" y="4383088"/>
          <p14:tracePt t="113729" x="7499350" y="4430713"/>
          <p14:tracePt t="113739" x="7519988" y="4479925"/>
          <p14:tracePt t="113744" x="7527925" y="4506913"/>
          <p14:tracePt t="113750" x="7540625" y="4540250"/>
          <p14:tracePt t="113755" x="7548563" y="4568825"/>
          <p14:tracePt t="113764" x="7575550" y="4589463"/>
          <p14:tracePt t="113772" x="7575550" y="4595813"/>
          <p14:tracePt t="113774" x="7581900" y="4616450"/>
          <p14:tracePt t="113780" x="7589838" y="4616450"/>
          <p14:tracePt t="113789" x="7589838" y="4622800"/>
          <p14:tracePt t="113795" x="7589838" y="4629150"/>
          <p14:tracePt t="114493" x="7581900" y="4629150"/>
          <p14:tracePt t="114518" x="7581900" y="4622800"/>
          <p14:tracePt t="114524" x="7569200" y="4622800"/>
          <p14:tracePt t="114533" x="7554913" y="4622800"/>
          <p14:tracePt t="114539" x="7534275" y="4616450"/>
          <p14:tracePt t="114542" x="7480300" y="4602163"/>
          <p14:tracePt t="114548" x="7410450" y="4602163"/>
          <p14:tracePt t="114558" x="7342188" y="4602163"/>
          <p14:tracePt t="114562" x="7259638" y="4595813"/>
          <p14:tracePt t="114569" x="7170738" y="4581525"/>
          <p14:tracePt t="114577" x="7089775" y="4581525"/>
          <p14:tracePt t="114583" x="7034213" y="4581525"/>
          <p14:tracePt t="114588" x="6965950" y="4575175"/>
          <p14:tracePt t="114593" x="6910388" y="4575175"/>
          <p14:tracePt t="114603" x="6870700" y="4575175"/>
          <p14:tracePt t="114608" x="6821488" y="4575175"/>
          <p14:tracePt t="114613" x="6800850" y="4575175"/>
          <p14:tracePt t="114620" x="6773863" y="4575175"/>
          <p14:tracePt t="114628" x="6746875" y="4575175"/>
          <p14:tracePt t="114633" x="6726238" y="4575175"/>
          <p14:tracePt t="114638" x="6711950" y="4575175"/>
          <p14:tracePt t="114653" x="6699250" y="4575175"/>
          <p14:tracePt t="114658" x="6684963" y="4575175"/>
          <p14:tracePt t="114663" x="6678613" y="4575175"/>
          <p14:tracePt t="114673" x="6670675" y="4575175"/>
          <p14:tracePt t="114679" x="6664325" y="4575175"/>
          <p14:tracePt t="114688" x="6657975" y="4575175"/>
          <p14:tracePt t="114703" x="6657975" y="4568825"/>
          <p14:tracePt t="114708" x="6643688" y="4568825"/>
          <p14:tracePt t="114713" x="6637338" y="4568825"/>
          <p14:tracePt t="114723" x="6623050" y="4554538"/>
          <p14:tracePt t="114729" x="6610350" y="4554538"/>
          <p14:tracePt t="114735" x="6602413" y="4548188"/>
          <p14:tracePt t="114738" x="6596063" y="4548188"/>
          <p14:tracePt t="114749" x="6581775" y="4540250"/>
          <p14:tracePt t="114769" x="6575425" y="4533900"/>
          <p14:tracePt t="114773" x="6561138" y="4533900"/>
          <p14:tracePt t="114787" x="6554788" y="4533900"/>
          <p14:tracePt t="114804" x="6548438" y="4533900"/>
          <p14:tracePt t="114819" x="6540500" y="4533900"/>
          <p14:tracePt t="115111" x="6554788" y="4533900"/>
          <p14:tracePt t="115138" x="6561138" y="4540250"/>
          <p14:tracePt t="115146" x="6569075" y="4540250"/>
          <p14:tracePt t="115162" x="6575425" y="4540250"/>
          <p14:tracePt t="115804" x="6569075" y="4540250"/>
          <p14:tracePt t="115809" x="6534150" y="4540250"/>
          <p14:tracePt t="115818" x="6492875" y="4533900"/>
          <p14:tracePt t="115825" x="6459538" y="4533900"/>
          <p14:tracePt t="115828" x="6418263" y="4527550"/>
          <p14:tracePt t="115837" x="6391275" y="4527550"/>
          <p14:tracePt t="115844" x="6335713" y="4519613"/>
          <p14:tracePt t="115849" x="6294438" y="4519613"/>
          <p14:tracePt t="115856" x="6232525" y="4506913"/>
          <p14:tracePt t="115860" x="6178550" y="4498975"/>
          <p14:tracePt t="115869" x="6122988" y="4498975"/>
          <p14:tracePt t="115872" x="6054725" y="4486275"/>
          <p14:tracePt t="115877" x="5980113" y="4479925"/>
          <p14:tracePt t="115884" x="5911850" y="4459288"/>
          <p14:tracePt t="115902" x="5726113" y="4438650"/>
          <p14:tracePt t="115906" x="5664200" y="4424363"/>
          <p14:tracePt t="115918" x="5643563" y="4418013"/>
          <p14:tracePt t="115922" x="5616575" y="4418013"/>
          <p14:tracePt t="115926" x="5581650" y="4410075"/>
          <p14:tracePt t="115934" x="5561013" y="4403725"/>
          <p14:tracePt t="115942" x="5548313" y="4397375"/>
          <p14:tracePt t="115947" x="5500688" y="4389438"/>
          <p14:tracePt t="115952" x="5492750" y="4389438"/>
          <p14:tracePt t="115956" x="5459413" y="4362450"/>
          <p14:tracePt t="115968" x="5424488" y="4362450"/>
          <p14:tracePt t="115972" x="5403850" y="4356100"/>
          <p14:tracePt t="115977" x="5383213" y="4349750"/>
          <p14:tracePt t="115983" x="5349875" y="4335463"/>
          <p14:tracePt t="115992" x="5321300" y="4321175"/>
          <p14:tracePt t="115997" x="5302250" y="4308475"/>
          <p14:tracePt t="116002" x="5281613" y="4287838"/>
          <p14:tracePt t="116012" x="5267325" y="4279900"/>
          <p14:tracePt t="116018" x="5246688" y="4267200"/>
          <p14:tracePt t="116022" x="5246688" y="4259263"/>
          <p14:tracePt t="116027" x="5240338" y="4252913"/>
          <p14:tracePt t="116037" x="5232400" y="4246563"/>
          <p14:tracePt t="116042" x="5226050" y="4240213"/>
          <p14:tracePt t="116062" x="5226050" y="4225925"/>
          <p14:tracePt t="116198" x="5226050" y="4219575"/>
          <p14:tracePt t="116203" x="5211763" y="4219575"/>
          <p14:tracePt t="116213" x="5205413" y="4211638"/>
          <p14:tracePt t="116223" x="5184775" y="4198938"/>
          <p14:tracePt t="116228" x="5164138" y="4184650"/>
          <p14:tracePt t="116234" x="5122863" y="4157663"/>
          <p14:tracePt t="116243" x="5089525" y="4137025"/>
          <p14:tracePt t="116249" x="5054600" y="4122738"/>
          <p14:tracePt t="116253" x="5027613" y="4095750"/>
          <p14:tracePt t="116258" x="5006975" y="4089400"/>
          <p14:tracePt t="116268" x="4992688" y="4068763"/>
          <p14:tracePt t="116273" x="4965700" y="4060825"/>
          <p14:tracePt t="116279" x="4951413" y="4054475"/>
          <p14:tracePt t="116287" x="4945063" y="4040188"/>
          <p14:tracePt t="116293" x="4938713" y="4040188"/>
          <p14:tracePt t="116302" x="4938713" y="4033838"/>
          <p14:tracePt t="116303" x="4932363" y="4033838"/>
          <p14:tracePt t="116313" x="4932363" y="4027488"/>
          <p14:tracePt t="116318" x="4924425" y="4027488"/>
          <p14:tracePt t="116329" x="4911725" y="4027488"/>
          <p14:tracePt t="116429" x="4918075" y="4027488"/>
          <p14:tracePt t="116434" x="4918075" y="4033838"/>
          <p14:tracePt t="116439" x="4924425" y="4033838"/>
          <p14:tracePt t="116454" x="4924425" y="4040188"/>
          <p14:tracePt t="116459" x="4932363" y="4040188"/>
          <p14:tracePt t="116515" x="4932363" y="4033838"/>
          <p14:tracePt t="116526" x="4932363" y="4006850"/>
          <p14:tracePt t="116532" x="4924425" y="3944938"/>
          <p14:tracePt t="116538" x="4883150" y="3849688"/>
          <p14:tracePt t="116546" x="4835525" y="3705225"/>
          <p14:tracePt t="116553" x="4740275" y="3471863"/>
          <p14:tracePt t="116557" x="4664075" y="3246438"/>
          <p14:tracePt t="116561" x="4521200" y="2924175"/>
          <p14:tracePt t="116577" x="4157663" y="2246313"/>
          <p14:tracePt t="116582" x="3965575" y="1890713"/>
          <p14:tracePt t="116588" x="3794125" y="1589088"/>
          <p14:tracePt t="116597" x="3643313" y="1343025"/>
          <p14:tracePt t="116604" x="3479800" y="1116013"/>
          <p14:tracePt t="116609" x="3343275" y="917575"/>
          <p14:tracePt t="116622" x="3192463" y="684213"/>
          <p14:tracePt t="116626" x="3122613" y="609600"/>
          <p14:tracePt t="116632" x="3074988" y="541338"/>
          <p14:tracePt t="116642" x="3033713" y="506413"/>
          <p14:tracePt t="116647" x="3006725" y="444500"/>
          <p14:tracePt t="116653" x="2979738" y="423863"/>
          <p14:tracePt t="116658" x="2944813" y="384175"/>
          <p14:tracePt t="116671" x="2917825" y="349250"/>
          <p14:tracePt t="116677" x="2890838" y="322263"/>
          <p14:tracePt t="116682" x="2855913" y="287338"/>
          <p14:tracePt t="116693" x="2814638" y="246063"/>
          <p14:tracePt t="116697" x="2787650" y="212725"/>
          <p14:tracePt t="116703" x="2740025" y="184150"/>
          <p14:tracePt t="116712" x="2705100" y="157163"/>
          <p14:tracePt t="116719" x="2663825" y="109538"/>
          <p14:tracePt t="116724" x="2630488" y="82550"/>
          <p14:tracePt t="116727" x="2582863" y="61913"/>
          <p14:tracePt t="116738" x="2562225" y="47625"/>
          <p14:tracePt t="116742" x="2527300" y="20638"/>
          <p14:tracePt t="116748" x="2486025" y="14288"/>
          <p14:tracePt t="116753" x="2452688" y="6350"/>
          <p14:tracePt t="116762" x="2417763" y="0"/>
          <p14:tracePt t="116843" x="1911350" y="6350"/>
          <p14:tracePt t="116850" x="1863725" y="47625"/>
          <p14:tracePt t="116858" x="1814513" y="74613"/>
          <p14:tracePt t="116862" x="1773238" y="103188"/>
          <p14:tracePt t="116870" x="1725613" y="144463"/>
          <p14:tracePt t="116874" x="1704975" y="165100"/>
          <p14:tracePt t="116888" x="1651000" y="254000"/>
          <p14:tracePt t="116893" x="1630363" y="274638"/>
          <p14:tracePt t="116907" x="1603375" y="328613"/>
          <p14:tracePt t="116913" x="1595438" y="349250"/>
          <p14:tracePt t="116920" x="1589088" y="369888"/>
          <p14:tracePt t="116929" x="1589088" y="396875"/>
          <p14:tracePt t="116939" x="1562100" y="431800"/>
          <p14:tracePt t="116944" x="1554163" y="452438"/>
          <p14:tracePt t="116953" x="1554163" y="473075"/>
          <p14:tracePt t="116958" x="1547813" y="485775"/>
          <p14:tracePt t="116963" x="1541463" y="500063"/>
          <p14:tracePt t="116970" x="1541463" y="514350"/>
          <p14:tracePt t="116977" x="1533525" y="534988"/>
          <p14:tracePt t="116985" x="1533525" y="541338"/>
          <p14:tracePt t="116987" x="1533525" y="554038"/>
          <p14:tracePt t="117002" x="1533525" y="561975"/>
          <p14:tracePt t="117021" x="1533525" y="568325"/>
          <p14:tracePt t="117052" x="1533525" y="574675"/>
          <p14:tracePt t="117068" x="1533525" y="582613"/>
          <p14:tracePt t="117072" x="1541463" y="582613"/>
          <p14:tracePt t="117077" x="1582738" y="582613"/>
          <p14:tracePt t="117084" x="1616075" y="582613"/>
          <p14:tracePt t="117092" x="1698625" y="582613"/>
          <p14:tracePt t="117097" x="1808163" y="568325"/>
          <p14:tracePt t="117102" x="1931988" y="554038"/>
          <p14:tracePt t="117111" x="2068513" y="534988"/>
          <p14:tracePt t="117118" x="2246313" y="506413"/>
          <p14:tracePt t="117121" x="2382838" y="493713"/>
          <p14:tracePt t="117126" x="2520950" y="473075"/>
          <p14:tracePt t="117137" x="2657475" y="473075"/>
          <p14:tracePt t="117141" x="2781300" y="458788"/>
          <p14:tracePt t="117147" x="2876550" y="458788"/>
          <p14:tracePt t="117152" x="2973388" y="458788"/>
          <p14:tracePt t="117161" x="3068638" y="458788"/>
          <p14:tracePt t="117167" x="3163888" y="452438"/>
          <p14:tracePt t="117172" x="3260725" y="452438"/>
          <p14:tracePt t="117185" x="3370263" y="438150"/>
          <p14:tracePt t="117189" x="3479800" y="438150"/>
          <p14:tracePt t="117194" x="3589338" y="438150"/>
          <p14:tracePt t="117203" x="3713163" y="458788"/>
          <p14:tracePt t="117209" x="3841750" y="500063"/>
          <p14:tracePt t="117214" x="4000500" y="541338"/>
          <p14:tracePt t="117221" x="4171950" y="588963"/>
          <p14:tracePt t="117225" x="4349750" y="677863"/>
          <p14:tracePt t="117235" x="4521200" y="787400"/>
          <p14:tracePt t="117240" x="4684713" y="896938"/>
          <p14:tracePt t="117245" x="4849813" y="993775"/>
          <p14:tracePt t="117254" x="4965700" y="1074738"/>
          <p14:tracePt t="117259" x="5054600" y="1163638"/>
          <p14:tracePt t="117264" x="5151438" y="1260475"/>
          <p14:tracePt t="117270" x="5226050" y="1335088"/>
          <p14:tracePt t="117279" x="5302250" y="1423988"/>
          <p14:tracePt t="117286" x="5349875" y="1512888"/>
          <p14:tracePt t="117289" x="5376863" y="1595438"/>
          <p14:tracePt t="117294" x="5411788" y="1671638"/>
          <p14:tracePt t="117305" x="5430838" y="1766888"/>
          <p14:tracePt t="117309" x="5451475" y="1870075"/>
          <p14:tracePt t="117314" x="5465763" y="1965325"/>
          <p14:tracePt t="117324" x="5480050" y="2074863"/>
          <p14:tracePt t="117328" x="5480050" y="2171700"/>
          <p14:tracePt t="117335" x="5486400" y="2266950"/>
          <p14:tracePt t="117340" x="5486400" y="2390775"/>
          <p14:tracePt t="117355" x="5500688" y="2527300"/>
          <p14:tracePt t="117358" x="5521325" y="2663825"/>
          <p14:tracePt t="117360" x="5534025" y="2835275"/>
          <p14:tracePt t="117369" x="5548313" y="2986088"/>
          <p14:tracePt t="117374" x="5548313" y="3122613"/>
          <p14:tracePt t="117379" x="5554663" y="3273425"/>
          <p14:tracePt t="117387" x="5554663" y="3397250"/>
          <p14:tracePt t="117391" x="5541963" y="3521075"/>
          <p14:tracePt t="117405" x="5480050" y="3678238"/>
          <p14:tracePt t="117409" x="5459413" y="3760788"/>
          <p14:tracePt t="117419" x="5424488" y="3835400"/>
          <p14:tracePt t="117424" x="5370513" y="3910013"/>
          <p14:tracePt t="117430" x="5329238" y="3959225"/>
          <p14:tracePt t="117436" x="5253038" y="4027488"/>
          <p14:tracePt t="117444" x="5178425" y="4068763"/>
          <p14:tracePt t="117451" x="5081588" y="4122738"/>
          <p14:tracePt t="117455" x="4965700" y="4170363"/>
          <p14:tracePt t="117461" x="4829175" y="4205288"/>
          <p14:tracePt t="117470" x="4692650" y="4240213"/>
          <p14:tracePt t="117474" x="4533900" y="4267200"/>
          <p14:tracePt t="117487" x="4137025" y="4321175"/>
          <p14:tracePt t="117494" x="3965575" y="4329113"/>
          <p14:tracePt t="117507" x="3554413" y="4362450"/>
          <p14:tracePt t="117509" x="3397250" y="4341813"/>
          <p14:tracePt t="117521" x="3213100" y="4314825"/>
          <p14:tracePt t="117524" x="2979738" y="4287838"/>
          <p14:tracePt t="117530" x="2760663" y="4246563"/>
          <p14:tracePt t="117536" x="2500313" y="4143375"/>
          <p14:tracePt t="117544" x="2301875" y="4075113"/>
          <p14:tracePt t="117552" x="2033588" y="3959225"/>
          <p14:tracePt t="117556" x="1814513" y="3835400"/>
          <p14:tracePt t="117560" x="1616075" y="3698875"/>
          <p14:tracePt t="117570" x="1452563" y="3589338"/>
          <p14:tracePt t="117574" x="1301750" y="3465513"/>
          <p14:tracePt t="117586" x="1171575" y="3328988"/>
          <p14:tracePt t="117590" x="1041400" y="3157538"/>
          <p14:tracePt t="117594" x="923925" y="2992438"/>
          <p14:tracePt t="117602" x="849313" y="2828925"/>
          <p14:tracePt t="117606" x="781050" y="2657475"/>
          <p14:tracePt t="117609" x="746125" y="2527300"/>
          <p14:tracePt t="117620" x="725488" y="2390775"/>
          <p14:tracePt t="117625" x="725488" y="2252663"/>
          <p14:tracePt t="117639" x="739775" y="2047875"/>
          <p14:tracePt t="117644" x="760413" y="1965325"/>
          <p14:tracePt t="117651" x="801688" y="1876425"/>
          <p14:tracePt t="117655" x="869950" y="1801813"/>
          <p14:tracePt t="117670" x="1062038" y="1651000"/>
          <p14:tracePt t="117676" x="1171575" y="1595438"/>
          <p14:tracePt t="117681" x="1322388" y="1533525"/>
          <p14:tracePt t="117690" x="1458913" y="1500188"/>
          <p14:tracePt t="117695" x="1630363" y="1479550"/>
          <p14:tracePt t="117702" x="1781175" y="1465263"/>
          <p14:tracePt t="117707" x="1958975" y="1438275"/>
          <p14:tracePt t="117721" x="2287588" y="1411288"/>
          <p14:tracePt t="117725" x="2438400" y="1403350"/>
          <p14:tracePt t="117730" x="2609850" y="1403350"/>
          <p14:tracePt t="117740" x="2740025" y="1403350"/>
          <p14:tracePt t="117745" x="2855913" y="1403350"/>
          <p14:tracePt t="117751" x="2965450" y="1431925"/>
          <p14:tracePt t="117755" x="3074988" y="1452563"/>
          <p14:tracePt t="117770" x="3240088" y="1533525"/>
          <p14:tracePt t="117775" x="3314700" y="1582738"/>
          <p14:tracePt t="117786" x="3390900" y="1643063"/>
          <p14:tracePt t="117790" x="3438525" y="1704975"/>
          <p14:tracePt t="117795" x="3492500" y="1781175"/>
          <p14:tracePt t="117802" x="3533775" y="1835150"/>
          <p14:tracePt t="117811" x="3575050" y="1897063"/>
          <p14:tracePt t="117818" x="3589338" y="1931988"/>
          <p14:tracePt t="117821" x="3602038" y="1952625"/>
          <p14:tracePt t="117825" x="3602038" y="1973263"/>
          <p14:tracePt t="117837" x="3602038" y="1979613"/>
          <p14:tracePt t="117840" x="3602038" y="1992313"/>
          <p14:tracePt t="117846" x="3602038" y="2000250"/>
          <p14:tracePt t="117852" x="3595688" y="2012950"/>
          <p14:tracePt t="117861" x="3589338" y="2027238"/>
          <p14:tracePt t="117868" x="3575050" y="2033588"/>
          <p14:tracePt t="117871" x="3554413" y="2054225"/>
          <p14:tracePt t="117884" x="3541713" y="2089150"/>
          <p14:tracePt t="117887" x="3527425" y="2109788"/>
          <p14:tracePt t="117891" x="3479800" y="2143125"/>
          <p14:tracePt t="117896" x="3438525" y="2198688"/>
          <p14:tracePt t="117907" x="3376613" y="2246313"/>
          <p14:tracePt t="117911" x="3302000" y="2314575"/>
          <p14:tracePt t="117917" x="3213100" y="2370138"/>
          <p14:tracePt t="117922" x="3136900" y="2424113"/>
          <p14:tracePt t="117934" x="3062288" y="2465388"/>
          <p14:tracePt t="117939" x="2986088" y="2506663"/>
          <p14:tracePt t="117941" x="2932113" y="2541588"/>
          <p14:tracePt t="117946" x="2882900" y="2554288"/>
          <p14:tracePt t="117957" x="2822575" y="2568575"/>
          <p14:tracePt t="117971" x="2752725" y="2574925"/>
          <p14:tracePt t="117975" x="2725738" y="2574925"/>
          <p14:tracePt t="117987" x="2663825" y="2547938"/>
          <p14:tracePt t="117991" x="2651125" y="2533650"/>
          <p14:tracePt t="118004" x="2630488" y="2492375"/>
          <p14:tracePt t="118008" x="2603500" y="2444750"/>
          <p14:tracePt t="118012" x="2582863" y="2370138"/>
          <p14:tracePt t="118018" x="2568575" y="2287588"/>
          <p14:tracePt t="118027" x="2568575" y="2219325"/>
          <p14:tracePt t="118037" x="2568575" y="2095500"/>
          <p14:tracePt t="118042" x="2568575" y="2062163"/>
          <p14:tracePt t="118053" x="2568575" y="2041525"/>
          <p14:tracePt t="118058" x="2589213" y="2020888"/>
          <p14:tracePt t="118064" x="2622550" y="1992313"/>
          <p14:tracePt t="118069" x="2657475" y="1965325"/>
          <p14:tracePt t="118077" x="2705100" y="1938338"/>
          <p14:tracePt t="118085" x="2740025" y="1917700"/>
          <p14:tracePt t="118089" x="2801938" y="1890713"/>
          <p14:tracePt t="118098" x="2870200" y="1870075"/>
          <p14:tracePt t="118106" x="2959100" y="1835150"/>
          <p14:tracePt t="118109" x="3041650" y="1814513"/>
          <p14:tracePt t="118115" x="3157538" y="1781175"/>
          <p14:tracePt t="118122" x="3267075" y="1760538"/>
          <p14:tracePt t="118129" x="3390900" y="1725613"/>
          <p14:tracePt t="118135" x="3527425" y="1704975"/>
          <p14:tracePt t="118140" x="3663950" y="1692275"/>
          <p14:tracePt t="118153" x="3986213" y="1663700"/>
          <p14:tracePt t="118158" x="4178300" y="1671638"/>
          <p14:tracePt t="118168" x="4356100" y="1684338"/>
          <p14:tracePt t="118172" x="4595813" y="1733550"/>
          <p14:tracePt t="118177" x="4821238" y="1787525"/>
          <p14:tracePt t="118184" x="5060950" y="1835150"/>
          <p14:tracePt t="118192" x="5267325" y="1911350"/>
          <p14:tracePt t="118196" x="5486400" y="1965325"/>
          <p14:tracePt t="118201" x="5657850" y="2020888"/>
          <p14:tracePt t="118206" x="5788025" y="2068513"/>
          <p14:tracePt t="118218" x="5897563" y="2101850"/>
          <p14:tracePt t="118221" x="6000750" y="2130425"/>
          <p14:tracePt t="118225" x="6075363" y="2178050"/>
          <p14:tracePt t="118236" x="6116638" y="2184400"/>
          <p14:tracePt t="118240" x="6137275" y="2192338"/>
          <p14:tracePt t="118246" x="6164263" y="2205038"/>
          <p14:tracePt t="118253" x="6170613" y="2205038"/>
          <p14:tracePt t="118260" x="6170613" y="2212975"/>
          <p14:tracePt t="118268" x="6170613" y="2219325"/>
          <p14:tracePt t="118276" x="6164263" y="2219325"/>
          <p14:tracePt t="118286" x="6143625" y="2219325"/>
          <p14:tracePt t="118291" x="6143625" y="2232025"/>
          <p14:tracePt t="118299" x="6143625" y="2246313"/>
          <p14:tracePt t="118306" x="6143625" y="2287588"/>
          <p14:tracePt t="118311" x="6143625" y="2314575"/>
          <p14:tracePt t="118316" x="6164263" y="2349500"/>
          <p14:tracePt t="118321" x="6164263" y="2376488"/>
          <p14:tracePt t="118333" x="6164263" y="2417763"/>
          <p14:tracePt t="118336" x="6170613" y="2444750"/>
          <p14:tracePt t="118341" x="6170613" y="2500313"/>
          <p14:tracePt t="118349" x="6178550" y="2533650"/>
          <p14:tracePt t="118356" x="6184900" y="2581275"/>
          <p14:tracePt t="118361" x="6205538" y="2609850"/>
          <p14:tracePt t="118369" x="6232525" y="2657475"/>
          <p14:tracePt t="118372" x="6261100" y="2698750"/>
          <p14:tracePt t="118383" x="6280150" y="2719388"/>
          <p14:tracePt t="118386" x="6300788" y="2767013"/>
          <p14:tracePt t="118391" x="6335713" y="2801938"/>
          <p14:tracePt t="118401" x="6356350" y="2849563"/>
          <p14:tracePt t="118406" x="6383338" y="2876550"/>
          <p14:tracePt t="118411" x="6410325" y="2924175"/>
          <p14:tracePt t="118417" x="6430963" y="2944813"/>
          <p14:tracePt t="118426" x="6459538" y="2979738"/>
          <p14:tracePt t="118433" x="6480175" y="3013075"/>
          <p14:tracePt t="118436" x="6486525" y="3041650"/>
          <p14:tracePt t="118450" x="6507163" y="3054350"/>
          <p14:tracePt t="118452" x="6507163" y="3060700"/>
          <p14:tracePt t="118457" x="6507163" y="3081338"/>
          <p14:tracePt t="118487" x="6500813" y="3081338"/>
          <p14:tracePt t="118501" x="6492875" y="3081338"/>
          <p14:tracePt t="118523" x="6480175" y="3081338"/>
          <p14:tracePt t="118527" x="6459538" y="3081338"/>
          <p14:tracePt t="120505" x="6356350" y="3048000"/>
          <p14:tracePt t="120511" x="6267450" y="3000375"/>
          <p14:tracePt t="120517" x="6122988" y="2924175"/>
          <p14:tracePt t="120525" x="5980113" y="2841625"/>
          <p14:tracePt t="120532" x="5856288" y="2781300"/>
          <p14:tracePt t="120535" x="5705475" y="2705100"/>
          <p14:tracePt t="120540" x="5548313" y="2630488"/>
          <p14:tracePt t="120550" x="5424488" y="2533650"/>
          <p14:tracePt t="120556" x="5287963" y="2444750"/>
          <p14:tracePt t="120560" x="5164138" y="2328863"/>
          <p14:tracePt t="120565" x="5033963" y="2212975"/>
          <p14:tracePt t="120576" x="4903788" y="2082800"/>
          <p14:tracePt t="120582" x="4802188" y="1979613"/>
          <p14:tracePt t="120585" x="4678363" y="1855788"/>
          <p14:tracePt t="120597" x="4554538" y="1704975"/>
          <p14:tracePt t="120601" x="4411663" y="1547813"/>
          <p14:tracePt t="120606" x="4287838" y="1403350"/>
          <p14:tracePt t="120610" x="4164013" y="1254125"/>
          <p14:tracePt t="120620" x="4068763" y="1130300"/>
          <p14:tracePt t="120625" x="3986213" y="1014413"/>
          <p14:tracePt t="120632" x="3924300" y="923925"/>
          <p14:tracePt t="120635" x="3856038" y="835025"/>
          <p14:tracePt t="120648" x="3814763" y="787400"/>
          <p14:tracePt t="120902" x="3725863" y="733425"/>
          <p14:tracePt t="120907" x="3622675" y="677863"/>
          <p14:tracePt t="120912" x="3527425" y="630238"/>
          <p14:tracePt t="120922" x="3424238" y="595313"/>
          <p14:tracePt t="120927" x="3314700" y="554038"/>
          <p14:tracePt t="120932" x="3198813" y="520700"/>
          <p14:tracePt t="120942" x="3074988" y="500063"/>
          <p14:tracePt t="120948" x="2952750" y="473075"/>
          <p14:tracePt t="120952" x="2828925" y="438150"/>
          <p14:tracePt t="120957" x="2692400" y="417513"/>
          <p14:tracePt t="120967" x="2562225" y="396875"/>
          <p14:tracePt t="120972" x="2438400" y="369888"/>
          <p14:tracePt t="120981" x="2314575" y="334963"/>
          <p14:tracePt t="120983" x="2192338" y="301625"/>
          <p14:tracePt t="120996" x="2074863" y="280988"/>
          <p14:tracePt t="121000" x="1952625" y="246063"/>
          <p14:tracePt t="121004" x="1843088" y="198438"/>
          <p14:tracePt t="121009" x="1739900" y="157163"/>
          <p14:tracePt t="121020" x="1636713" y="109538"/>
          <p14:tracePt t="121023" x="1541463" y="82550"/>
          <p14:tracePt t="121031" x="1452563" y="47625"/>
          <p14:tracePt t="121039" x="1390650" y="63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2"/>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59829" y="49706"/>
            <a:ext cx="6566219"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2100"/>
              <a:t>Hypothesised positive low cloud feedback mechanism </a:t>
            </a:r>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35</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3" name="TextBox 2">
            <a:extLst>
              <a:ext uri="{FF2B5EF4-FFF2-40B4-BE49-F238E27FC236}">
                <a16:creationId xmlns:a16="http://schemas.microsoft.com/office/drawing/2014/main" id="{A06B3C6A-C19D-4981-A44E-F308A0FF8FEF}"/>
              </a:ext>
            </a:extLst>
          </p:cNvPr>
          <p:cNvSpPr txBox="1"/>
          <p:nvPr/>
        </p:nvSpPr>
        <p:spPr>
          <a:xfrm>
            <a:off x="5122403" y="594416"/>
            <a:ext cx="4013829"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rPr>
              <a:t>The cloud layer warms more than the surface, leading to a drop in relative humidity and hence cloud fraction.</a:t>
            </a:r>
            <a:endParaRPr lang="en-US">
              <a:cs typeface="Arial"/>
            </a:endParaRPr>
          </a:p>
          <a:p>
            <a:endParaRPr lang="en-US" sz="1100">
              <a:cs typeface="Arial"/>
            </a:endParaRPr>
          </a:p>
          <a:p>
            <a:r>
              <a:rPr lang="en-US" sz="1100">
                <a:cs typeface="Arial"/>
              </a:rPr>
              <a:t>The specific humidity budget in the cloud layer suggests that the cloud feedback would be negative if the cloud layer warmed at the same rate as the surface.</a:t>
            </a:r>
            <a:endParaRPr lang="en-US">
              <a:cs typeface="Arial"/>
            </a:endParaRPr>
          </a:p>
          <a:p>
            <a:endParaRPr lang="en-US" sz="1100">
              <a:cs typeface="Arial"/>
            </a:endParaRPr>
          </a:p>
          <a:p>
            <a:r>
              <a:rPr lang="en-US" sz="1100">
                <a:cs typeface="Arial"/>
              </a:rPr>
              <a:t>We suggest that the cloud layer may be heated initially by increased radiative heating from the surface as proposed by Ogura and Webb (submitted) - see Tomoo Ogura's poster.</a:t>
            </a:r>
          </a:p>
          <a:p>
            <a:endParaRPr lang="en-US" sz="1100">
              <a:cs typeface="Arial"/>
            </a:endParaRPr>
          </a:p>
          <a:p>
            <a:r>
              <a:rPr lang="en-US" sz="1100">
                <a:cs typeface="Arial"/>
              </a:rPr>
              <a:t>The temperature budget for the cloud layer suggests a positive feedback between LW cooling, cloud layer temperature and RH and cloud fraction.</a:t>
            </a:r>
          </a:p>
          <a:p>
            <a:endParaRPr lang="en-US" sz="1100">
              <a:cs typeface="Arial"/>
            </a:endParaRPr>
          </a:p>
          <a:p>
            <a:r>
              <a:rPr lang="en-US" sz="1100">
                <a:cs typeface="Arial"/>
              </a:rPr>
              <a:t>This positive feedback may be damped by negative feedbacks due to LW driven cloud top entrainment and convective heating.</a:t>
            </a:r>
          </a:p>
          <a:p>
            <a:endParaRPr lang="en-US" sz="1100">
              <a:cs typeface="Arial"/>
            </a:endParaRPr>
          </a:p>
          <a:p>
            <a:r>
              <a:rPr lang="en-US" sz="1100">
                <a:cs typeface="Arial"/>
              </a:rPr>
              <a:t>This hypothesis could be tested in future work by perturbing  various quantities in turn or fixing them break causal links.</a:t>
            </a:r>
          </a:p>
        </p:txBody>
      </p:sp>
      <p:pic>
        <p:nvPicPr>
          <p:cNvPr id="4" name="Picture 4" descr="Diagram&#10;&#10;Description automatically generated">
            <a:extLst>
              <a:ext uri="{FF2B5EF4-FFF2-40B4-BE49-F238E27FC236}">
                <a16:creationId xmlns:a16="http://schemas.microsoft.com/office/drawing/2014/main" id="{F6214DED-AF45-49D1-A179-7ED58308A70A}"/>
              </a:ext>
            </a:extLst>
          </p:cNvPr>
          <p:cNvPicPr>
            <a:picLocks noChangeAspect="1"/>
          </p:cNvPicPr>
          <p:nvPr/>
        </p:nvPicPr>
        <p:blipFill>
          <a:blip r:embed="rId3"/>
          <a:stretch>
            <a:fillRect/>
          </a:stretch>
        </p:blipFill>
        <p:spPr>
          <a:xfrm>
            <a:off x="575072" y="717249"/>
            <a:ext cx="4029075" cy="3896526"/>
          </a:xfrm>
          <a:prstGeom prst="rect">
            <a:avLst/>
          </a:prstGeom>
        </p:spPr>
      </p:pic>
    </p:spTree>
    <p:extLst>
      <p:ext uri="{BB962C8B-B14F-4D97-AF65-F5344CB8AC3E}">
        <p14:creationId xmlns:p14="http://schemas.microsoft.com/office/powerpoint/2010/main" val="587792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2"/>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904836" y="40918"/>
            <a:ext cx="7069163" cy="2031325"/>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HadGEM3-GC3.1-LL </a:t>
            </a:r>
            <a:r>
              <a:rPr lang="en-GB" sz="2100" err="1"/>
              <a:t>Stratocu</a:t>
            </a:r>
            <a:r>
              <a:rPr lang="en-GB" sz="2100"/>
              <a:t>/Cu transition cloud feedback</a:t>
            </a:r>
          </a:p>
          <a:p>
            <a:endParaRPr lang="en-GB" sz="2100"/>
          </a:p>
          <a:p>
            <a:endParaRPr lang="en-GB" sz="2100"/>
          </a:p>
          <a:p>
            <a:endParaRPr lang="en-GB" sz="2100"/>
          </a:p>
          <a:p>
            <a:endParaRPr lang="en-GB" sz="2100"/>
          </a:p>
          <a:p>
            <a:r>
              <a:rPr lang="en-GB" sz="2100"/>
              <a:t>region </a:t>
            </a:r>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4</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3" name="TextBox 2">
            <a:extLst>
              <a:ext uri="{FF2B5EF4-FFF2-40B4-BE49-F238E27FC236}">
                <a16:creationId xmlns:a16="http://schemas.microsoft.com/office/drawing/2014/main" id="{91926CD8-B581-4D70-A17C-35830883DFD8}"/>
              </a:ext>
            </a:extLst>
          </p:cNvPr>
          <p:cNvSpPr txBox="1"/>
          <p:nvPr/>
        </p:nvSpPr>
        <p:spPr>
          <a:xfrm>
            <a:off x="2987651" y="661093"/>
            <a:ext cx="3138936" cy="738664"/>
          </a:xfrm>
          <a:prstGeom prst="rect">
            <a:avLst/>
          </a:prstGeom>
          <a:noFill/>
        </p:spPr>
        <p:txBody>
          <a:bodyPr wrap="none" lIns="91440" tIns="45720" rIns="91440" bIns="45720" rtlCol="0" anchor="t">
            <a:spAutoFit/>
          </a:bodyPr>
          <a:lstStyle/>
          <a:p>
            <a:pPr algn="ctr"/>
            <a:r>
              <a:rPr lang="en-GB" sz="1400">
                <a:latin typeface="Arial"/>
                <a:cs typeface="Arial"/>
              </a:rPr>
              <a:t>Net Cloud Radiative Effect Response</a:t>
            </a:r>
            <a:endParaRPr lang="en-US"/>
          </a:p>
          <a:p>
            <a:pPr algn="ctr"/>
            <a:r>
              <a:rPr lang="en-GB" sz="1400">
                <a:latin typeface="Arial"/>
                <a:cs typeface="Arial"/>
              </a:rPr>
              <a:t>Annual Mean Climatology</a:t>
            </a:r>
            <a:endParaRPr lang="en-GB">
              <a:latin typeface="Arial"/>
              <a:cs typeface="Arial"/>
            </a:endParaRPr>
          </a:p>
          <a:p>
            <a:pPr algn="ctr"/>
            <a:r>
              <a:rPr lang="en-GB" sz="1400">
                <a:latin typeface="Arial"/>
                <a:cs typeface="Arial"/>
              </a:rPr>
              <a:t>AMIP+4K – AMIP (W/m</a:t>
            </a:r>
            <a:r>
              <a:rPr lang="en-GB" sz="1400" baseline="30000">
                <a:latin typeface="Arial"/>
                <a:cs typeface="Arial"/>
              </a:rPr>
              <a:t>2</a:t>
            </a:r>
            <a:r>
              <a:rPr lang="en-GB" sz="1400">
                <a:latin typeface="Arial"/>
                <a:cs typeface="Arial"/>
              </a:rPr>
              <a:t>)</a:t>
            </a:r>
            <a:endParaRPr lang="en-GB">
              <a:cs typeface="Arial"/>
            </a:endParaRPr>
          </a:p>
        </p:txBody>
      </p:sp>
      <p:sp>
        <p:nvSpPr>
          <p:cNvPr id="4" name="TextBox 3">
            <a:extLst>
              <a:ext uri="{FF2B5EF4-FFF2-40B4-BE49-F238E27FC236}">
                <a16:creationId xmlns:a16="http://schemas.microsoft.com/office/drawing/2014/main" id="{23FBC693-B9C7-47D7-89FC-FB2B4F90D344}"/>
              </a:ext>
            </a:extLst>
          </p:cNvPr>
          <p:cNvSpPr txBox="1"/>
          <p:nvPr/>
        </p:nvSpPr>
        <p:spPr>
          <a:xfrm>
            <a:off x="188039" y="2154997"/>
            <a:ext cx="183051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lumMod val="90000"/>
                    <a:lumOff val="10000"/>
                  </a:schemeClr>
                </a:solidFill>
                <a:latin typeface="Arial"/>
                <a:cs typeface="Arial"/>
              </a:rPr>
              <a:t>Californian Stratocumulus / Trade cumulus transition region </a:t>
            </a:r>
            <a:r>
              <a:rPr lang="en-US" sz="1400">
                <a:solidFill>
                  <a:schemeClr val="tx2">
                    <a:lumMod val="90000"/>
                    <a:lumOff val="10000"/>
                  </a:schemeClr>
                </a:solidFill>
                <a:latin typeface="Arial"/>
                <a:cs typeface="Courier New"/>
              </a:rPr>
              <a:t>[137°W, 26°N] </a:t>
            </a:r>
            <a:endParaRPr lang="en-US" sz="1400">
              <a:solidFill>
                <a:schemeClr val="tx2">
                  <a:lumMod val="90000"/>
                  <a:lumOff val="10000"/>
                </a:schemeClr>
              </a:solidFill>
              <a:latin typeface="Arial"/>
              <a:cs typeface="Arial"/>
            </a:endParaRPr>
          </a:p>
        </p:txBody>
      </p:sp>
      <p:pic>
        <p:nvPicPr>
          <p:cNvPr id="6" name="Picture 5" descr="Diagram&#10;&#10;Description automatically generated">
            <a:extLst>
              <a:ext uri="{FF2B5EF4-FFF2-40B4-BE49-F238E27FC236}">
                <a16:creationId xmlns:a16="http://schemas.microsoft.com/office/drawing/2014/main" id="{A07EE8AA-AF42-9584-041C-C2D57F1A93C9}"/>
              </a:ext>
            </a:extLst>
          </p:cNvPr>
          <p:cNvPicPr>
            <a:picLocks noChangeAspect="1"/>
          </p:cNvPicPr>
          <p:nvPr/>
        </p:nvPicPr>
        <p:blipFill rotWithShape="1">
          <a:blip r:embed="rId3"/>
          <a:srcRect l="638" t="13875" r="18263" b="16413"/>
          <a:stretch/>
        </p:blipFill>
        <p:spPr>
          <a:xfrm>
            <a:off x="2254419" y="1319862"/>
            <a:ext cx="4838140" cy="3142234"/>
          </a:xfrm>
          <a:prstGeom prst="rect">
            <a:avLst/>
          </a:prstGeom>
        </p:spPr>
      </p:pic>
      <p:pic>
        <p:nvPicPr>
          <p:cNvPr id="8" name="Picture 7">
            <a:extLst>
              <a:ext uri="{FF2B5EF4-FFF2-40B4-BE49-F238E27FC236}">
                <a16:creationId xmlns:a16="http://schemas.microsoft.com/office/drawing/2014/main" id="{687369F9-ECBB-4533-47DB-4C392117D1D6}"/>
              </a:ext>
            </a:extLst>
          </p:cNvPr>
          <p:cNvPicPr>
            <a:picLocks noChangeAspect="1"/>
          </p:cNvPicPr>
          <p:nvPr/>
        </p:nvPicPr>
        <p:blipFill rotWithShape="1">
          <a:blip r:embed="rId4"/>
          <a:srcRect l="80317" t="-3303" r="4977" b="184"/>
          <a:stretch/>
        </p:blipFill>
        <p:spPr>
          <a:xfrm>
            <a:off x="7116056" y="1584384"/>
            <a:ext cx="495393" cy="2621792"/>
          </a:xfrm>
          <a:prstGeom prst="rect">
            <a:avLst/>
          </a:prstGeom>
        </p:spPr>
      </p:pic>
      <p:sp>
        <p:nvSpPr>
          <p:cNvPr id="5" name="Oval 4">
            <a:extLst>
              <a:ext uri="{FF2B5EF4-FFF2-40B4-BE49-F238E27FC236}">
                <a16:creationId xmlns:a16="http://schemas.microsoft.com/office/drawing/2014/main" id="{A6A42D32-AEA9-5EC9-0361-C20B2BDE6441}"/>
              </a:ext>
            </a:extLst>
          </p:cNvPr>
          <p:cNvSpPr/>
          <p:nvPr/>
        </p:nvSpPr>
        <p:spPr>
          <a:xfrm>
            <a:off x="5076824" y="2476500"/>
            <a:ext cx="161924" cy="1714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771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478" x="3343275" y="2835275"/>
          <p14:tracePt t="1488" x="3225800" y="2752725"/>
          <p14:tracePt t="1495" x="3122613" y="2698750"/>
          <p14:tracePt t="1498" x="3033713" y="2616200"/>
          <p14:tracePt t="1504" x="2944813" y="2547938"/>
          <p14:tracePt t="1515" x="2843213" y="2506663"/>
          <p14:tracePt t="1520" x="2752725" y="2438400"/>
          <p14:tracePt t="1523" x="2671763" y="2382838"/>
          <p14:tracePt t="1534" x="2568575" y="2328863"/>
          <p14:tracePt t="1538" x="2465388" y="2281238"/>
          <p14:tracePt t="1543" x="2349500" y="2225675"/>
          <p14:tracePt t="1548" x="2254250" y="2184400"/>
          <p14:tracePt t="1558" x="2151063" y="2151063"/>
          <p14:tracePt t="1564" x="2054225" y="2101850"/>
          <p14:tracePt t="1568" x="1938338" y="2068513"/>
          <p14:tracePt t="1573" x="1828800" y="2033588"/>
          <p14:tracePt t="1584" x="1712913" y="1992313"/>
          <p14:tracePt t="1588" x="1616075" y="1973263"/>
          <p14:tracePt t="1593" x="1506538" y="1938338"/>
          <p14:tracePt t="1599" x="1390650" y="1911350"/>
          <p14:tracePt t="1608" x="1293813" y="1870075"/>
          <p14:tracePt t="1614" x="1192213" y="1835150"/>
          <p14:tracePt t="1618" x="1123950" y="1814513"/>
          <p14:tracePt t="1623" x="1047750" y="1781175"/>
          <p14:tracePt t="1634" x="973138" y="1760538"/>
          <p14:tracePt t="1639" x="917575" y="1752600"/>
          <p14:tracePt t="1643" x="863600" y="1746250"/>
          <p14:tracePt t="1653" x="793750" y="1746250"/>
          <p14:tracePt t="1658" x="733425" y="1746250"/>
          <p14:tracePt t="1664" x="677863" y="1746250"/>
          <p14:tracePt t="1668" x="636588" y="1746250"/>
          <p14:tracePt t="1681" x="574675" y="1752600"/>
          <p14:tracePt t="1684" x="547688" y="1766888"/>
          <p14:tracePt t="1688" x="500063" y="1773238"/>
          <p14:tracePt t="1693" x="465138" y="1787525"/>
          <p14:tracePt t="1704" x="425450" y="1808163"/>
          <p14:tracePt t="1709" x="396875" y="1808163"/>
          <p14:tracePt t="1715" x="369888" y="1814513"/>
          <p14:tracePt t="1718" x="322263" y="1828800"/>
          <p14:tracePt t="1731" x="295275" y="1828800"/>
          <p14:tracePt t="1734" x="254000" y="1828800"/>
          <p14:tracePt t="1739" x="219075" y="1828800"/>
          <p14:tracePt t="1745" x="177800" y="1828800"/>
          <p14:tracePt t="1753" x="157163" y="1835150"/>
          <p14:tracePt t="1758" x="136525" y="1835150"/>
          <p14:tracePt t="1765" x="115888" y="1835150"/>
          <p14:tracePt t="1769" x="103188" y="1835150"/>
          <p14:tracePt t="1781" x="88900" y="1835150"/>
          <p14:tracePt t="1789" x="82550" y="1835150"/>
          <p14:tracePt t="1804" x="74613" y="1835150"/>
          <p14:tracePt t="1819" x="74613" y="1843088"/>
          <p14:tracePt t="1844" x="74613" y="1849438"/>
          <p14:tracePt t="1854" x="74613" y="1862138"/>
          <p14:tracePt t="1860" x="82550" y="1870075"/>
          <p14:tracePt t="1865" x="88900" y="1876425"/>
          <p14:tracePt t="1869" x="95250" y="1876425"/>
          <p14:tracePt t="1880" x="95250" y="1890713"/>
          <p14:tracePt t="1884" x="103188" y="1897063"/>
          <p14:tracePt t="1889" x="115888" y="1897063"/>
          <p14:tracePt t="1899" x="123825" y="1897063"/>
          <p14:tracePt t="1904" x="136525" y="1903413"/>
          <p14:tracePt t="1909" x="144463" y="1903413"/>
          <p14:tracePt t="1915" x="150813" y="1911350"/>
          <p14:tracePt t="1930" x="150813" y="1924050"/>
          <p14:tracePt t="1934" x="157163" y="1924050"/>
          <p14:tracePt t="1949" x="157163" y="1931988"/>
          <p14:tracePt t="1955" x="165100" y="1931988"/>
          <p14:tracePt t="1959" x="165100" y="1938338"/>
          <p14:tracePt t="1970" x="177800" y="1938338"/>
          <p14:tracePt t="1974" x="177800" y="1944688"/>
          <p14:tracePt t="1984" x="184150" y="1944688"/>
          <p14:tracePt t="1994" x="192088" y="1944688"/>
          <p14:tracePt t="1999" x="204788" y="1952625"/>
          <p14:tracePt t="2004" x="219075" y="1958975"/>
          <p14:tracePt t="2016" x="233363" y="1965325"/>
          <p14:tracePt t="2020" x="266700" y="1992313"/>
          <p14:tracePt t="2024" x="287338" y="2000250"/>
          <p14:tracePt t="2031" x="307975" y="2012950"/>
          <p14:tracePt t="2040" x="342900" y="2027238"/>
          <p14:tracePt t="2047" x="355600" y="2033588"/>
          <p14:tracePt t="2051" x="369888" y="2041525"/>
          <p14:tracePt t="2054" x="384175" y="2047875"/>
          <p14:tracePt t="2065" x="396875" y="2047875"/>
          <p14:tracePt t="2069" x="404813" y="2054225"/>
          <p14:tracePt t="2090" x="411163" y="2054225"/>
          <p14:tracePt t="2099" x="417513" y="2054225"/>
          <p14:tracePt t="2145" x="425450" y="2054225"/>
          <p14:tracePt t="2160" x="431800" y="2062163"/>
          <p14:tracePt t="2166" x="444500" y="2068513"/>
          <p14:tracePt t="2173" x="458788" y="2068513"/>
          <p14:tracePt t="2182" x="465138" y="2074863"/>
          <p14:tracePt t="2185" x="479425" y="2082800"/>
          <p14:tracePt t="2198" x="485775" y="2089150"/>
          <p14:tracePt t="2205" x="493713" y="2089150"/>
          <p14:tracePt t="2261" x="493713" y="2082800"/>
          <p14:tracePt t="2286" x="493713" y="2074863"/>
          <p14:tracePt t="2301" x="493713" y="2062163"/>
          <p14:tracePt t="2317" x="493713" y="2054225"/>
          <p14:tracePt t="2322" x="485775" y="2054225"/>
          <p14:tracePt t="2328" x="485775" y="2047875"/>
          <p14:tracePt t="2342" x="485775" y="2041525"/>
          <p14:tracePt t="2350" x="479425" y="2041525"/>
          <p14:tracePt t="2356" x="479425" y="2033588"/>
          <p14:tracePt t="2436" x="485775" y="2033588"/>
          <p14:tracePt t="2482" x="485775" y="2027238"/>
          <p14:tracePt t="2508" x="485775" y="2020888"/>
          <p14:tracePt t="2527" x="493713" y="2020888"/>
          <p14:tracePt t="2535" x="493713" y="2012950"/>
          <p14:tracePt t="2546" x="500063" y="1992313"/>
          <p14:tracePt t="2550" x="534988" y="1979613"/>
          <p14:tracePt t="2555" x="561975" y="1958975"/>
          <p14:tracePt t="2563" x="574675" y="1944688"/>
          <p14:tracePt t="2572" x="588963" y="1938338"/>
          <p14:tracePt t="2576" x="623888" y="1917700"/>
          <p14:tracePt t="2582" x="636588" y="1897063"/>
          <p14:tracePt t="2591" x="657225" y="1882775"/>
          <p14:tracePt t="2597" x="684213" y="1870075"/>
          <p14:tracePt t="2601" x="684213" y="1862138"/>
          <p14:tracePt t="2606" x="692150" y="1843088"/>
          <p14:tracePt t="2616" x="698500" y="1843088"/>
          <p14:tracePt t="2621" x="704850" y="1835150"/>
          <p14:tracePt t="2641" x="704850" y="1828800"/>
          <p14:tracePt t="2662" x="704850" y="1822450"/>
          <p14:tracePt t="2671" x="698500" y="1814513"/>
          <p14:tracePt t="2682" x="684213" y="1808163"/>
          <p14:tracePt t="2686" x="665163" y="1787525"/>
          <p14:tracePt t="2691" x="630238" y="1766888"/>
          <p14:tracePt t="2697" x="588963" y="1760538"/>
          <p14:tracePt t="2706" x="561975" y="1746250"/>
          <p14:tracePt t="2714" x="541338" y="1733550"/>
          <p14:tracePt t="2717" x="500063" y="1725613"/>
          <p14:tracePt t="2721" x="485775" y="1725613"/>
          <p14:tracePt t="2732" x="465138" y="1725613"/>
          <p14:tracePt t="2736" x="452438" y="1725613"/>
          <p14:tracePt t="2741" x="425450" y="1725613"/>
          <p14:tracePt t="2756" x="411163" y="1725613"/>
          <p14:tracePt t="2763" x="404813" y="1725613"/>
          <p14:tracePt t="2767" x="396875" y="1733550"/>
          <p14:tracePt t="2776" x="390525" y="1733550"/>
          <p14:tracePt t="2782" x="390525" y="1739900"/>
          <p14:tracePt t="2786" x="384175" y="1739900"/>
          <p14:tracePt t="2801" x="376238" y="1739900"/>
          <p14:tracePt t="2806" x="376238" y="1746250"/>
          <p14:tracePt t="2813" x="369888" y="1746250"/>
          <p14:tracePt t="2816" x="363538" y="1760538"/>
          <p14:tracePt t="2827" x="355600" y="1793875"/>
          <p14:tracePt t="2832" x="349250" y="1814513"/>
          <p14:tracePt t="2836" x="349250" y="1870075"/>
          <p14:tracePt t="2841" x="349250" y="1924050"/>
          <p14:tracePt t="2852" x="349250" y="1992313"/>
          <p14:tracePt t="2856" x="349250" y="2062163"/>
          <p14:tracePt t="2863" x="363538" y="2136775"/>
          <p14:tracePt t="2866" x="363538" y="2178050"/>
          <p14:tracePt t="2877" x="376238" y="2225675"/>
          <p14:tracePt t="2881" x="396875" y="2266950"/>
          <p14:tracePt t="2886" x="404813" y="2293938"/>
          <p14:tracePt t="2892" x="417513" y="2308225"/>
          <p14:tracePt t="2901" x="425450" y="2335213"/>
          <p14:tracePt t="2906" x="438150" y="2355850"/>
          <p14:tracePt t="2914" x="473075" y="2362200"/>
          <p14:tracePt t="2922" x="493713" y="2370138"/>
          <p14:tracePt t="2927" x="527050" y="2382838"/>
          <p14:tracePt t="2932" x="574675" y="2403475"/>
          <p14:tracePt t="2937" x="615950" y="2411413"/>
          <p14:tracePt t="2947" x="677863" y="2424113"/>
          <p14:tracePt t="2955" x="746125" y="2424113"/>
          <p14:tracePt t="2957" x="801688" y="2432050"/>
          <p14:tracePt t="2964" x="869950" y="2432050"/>
          <p14:tracePt t="2972" x="917575" y="2432050"/>
          <p14:tracePt t="2980" x="973138" y="2432050"/>
          <p14:tracePt t="2982" x="1027113" y="2432050"/>
          <p14:tracePt t="2987" x="1054100" y="2432050"/>
          <p14:tracePt t="2997" x="1089025" y="2432050"/>
          <p14:tracePt t="3002" x="1144588" y="2432050"/>
          <p14:tracePt t="3007" x="1177925" y="2424113"/>
          <p14:tracePt t="3017" x="1204913" y="2417763"/>
          <p14:tracePt t="3022" x="1219200" y="2417763"/>
          <p14:tracePt t="3030" x="1233488" y="2397125"/>
          <p14:tracePt t="3035" x="1239838" y="2397125"/>
          <p14:tracePt t="3042" x="1246188" y="2390775"/>
          <p14:tracePt t="3048" x="1260475" y="2390775"/>
          <p14:tracePt t="3052" x="1260475" y="2382838"/>
          <p14:tracePt t="3064" x="1260475" y="2376488"/>
          <p14:tracePt t="3072" x="1260475" y="2370138"/>
          <p14:tracePt t="3080" x="1260475" y="2362200"/>
          <p14:tracePt t="3092" x="1254125" y="2355850"/>
          <p14:tracePt t="3102" x="1246188" y="2341563"/>
          <p14:tracePt t="3114" x="1239838" y="2328863"/>
          <p14:tracePt t="3117" x="1233488" y="2301875"/>
          <p14:tracePt t="3125" x="1219200" y="2281238"/>
          <p14:tracePt t="3132" x="1198563" y="2246313"/>
          <p14:tracePt t="3137" x="1192213" y="2225675"/>
          <p14:tracePt t="3148" x="1163638" y="2178050"/>
          <p14:tracePt t="3157" x="1144588" y="2143125"/>
          <p14:tracePt t="3166" x="1130300" y="2122488"/>
          <p14:tracePt t="3167" x="1095375" y="2074863"/>
          <p14:tracePt t="3180" x="1074738" y="2041525"/>
          <p14:tracePt t="3185" x="1062038" y="2006600"/>
          <p14:tracePt t="3187" x="1047750" y="1992313"/>
          <p14:tracePt t="3192" x="1027113" y="1973263"/>
          <p14:tracePt t="3202" x="1006475" y="1952625"/>
          <p14:tracePt t="3208" x="1000125" y="1931988"/>
          <p14:tracePt t="3213" x="985838" y="1917700"/>
          <p14:tracePt t="3217" x="979488" y="1911350"/>
          <p14:tracePt t="3229" x="973138" y="1903413"/>
          <p14:tracePt t="3232" x="958850" y="1897063"/>
          <p14:tracePt t="3237" x="938213" y="1897063"/>
          <p14:tracePt t="3248" x="931863" y="1897063"/>
          <p14:tracePt t="3252" x="917575" y="1890713"/>
          <p14:tracePt t="3257" x="911225" y="1890713"/>
          <p14:tracePt t="3264" x="904875" y="1876425"/>
          <p14:tracePt t="3275" x="876300" y="1876425"/>
          <p14:tracePt t="3279" x="863600" y="1870075"/>
          <p14:tracePt t="3282" x="849313" y="1870075"/>
          <p14:tracePt t="3293" x="835025" y="1870075"/>
          <p14:tracePt t="3298" x="828675" y="1870075"/>
          <p14:tracePt t="3302" x="801688" y="1870075"/>
          <p14:tracePt t="3307" x="787400" y="1870075"/>
          <p14:tracePt t="3317" x="766763" y="1882775"/>
          <p14:tracePt t="3322" x="754063" y="1890713"/>
          <p14:tracePt t="3329" x="719138" y="1897063"/>
          <p14:tracePt t="3333" x="704850" y="1911350"/>
          <p14:tracePt t="3343" x="692150" y="1917700"/>
          <p14:tracePt t="3348" x="677863" y="1924050"/>
          <p14:tracePt t="3353" x="657225" y="1931988"/>
          <p14:tracePt t="3363" x="650875" y="1938338"/>
          <p14:tracePt t="3367" x="644525" y="1952625"/>
          <p14:tracePt t="3373" x="630238" y="1952625"/>
          <p14:tracePt t="3380" x="630238" y="1958975"/>
          <p14:tracePt t="3388" x="623888" y="1958975"/>
          <p14:tracePt t="3393" x="623888" y="1965325"/>
          <p14:tracePt t="3399" x="615950" y="1965325"/>
          <p14:tracePt t="3403" x="615950" y="1973263"/>
          <p14:tracePt t="3414" x="615950" y="1985963"/>
          <p14:tracePt t="3417" x="615950" y="1992313"/>
          <p14:tracePt t="3422" x="615950" y="2020888"/>
          <p14:tracePt t="3433" x="636588" y="2041525"/>
          <p14:tracePt t="3438" x="650875" y="2062163"/>
          <p14:tracePt t="3450" x="733425" y="2136775"/>
          <p14:tracePt t="3459" x="793750" y="2171700"/>
          <p14:tracePt t="3465" x="855663" y="2212975"/>
          <p14:tracePt t="3469" x="952500" y="2232025"/>
          <p14:tracePt t="3481" x="1041400" y="2239963"/>
          <p14:tracePt t="3485" x="1123950" y="2252663"/>
          <p14:tracePt t="3490" x="1177925" y="2252663"/>
          <p14:tracePt t="3497" x="1233488" y="2252663"/>
          <p14:tracePt t="3505" x="1293813" y="2239963"/>
          <p14:tracePt t="3509" x="1328738" y="2232025"/>
          <p14:tracePt t="3516" x="1355725" y="2225675"/>
          <p14:tracePt t="3525" x="1376363" y="2219325"/>
          <p14:tracePt t="3530" x="1397000" y="2205038"/>
          <p14:tracePt t="3535" x="1411288" y="2184400"/>
          <p14:tracePt t="3539" x="1417638" y="2184400"/>
          <p14:tracePt t="3551" x="1423988" y="2171700"/>
          <p14:tracePt t="3554" x="1423988" y="2163763"/>
          <p14:tracePt t="3559" x="1423988" y="2151063"/>
          <p14:tracePt t="3569" x="1423988" y="2136775"/>
          <p14:tracePt t="3575" x="1423988" y="2130425"/>
          <p14:tracePt t="3581" x="1423988" y="2116138"/>
          <p14:tracePt t="3600" x="1417638" y="2089150"/>
          <p14:tracePt t="3605" x="1411288" y="2068513"/>
          <p14:tracePt t="3617" x="1403350" y="2054225"/>
          <p14:tracePt t="3619" x="1384300" y="2027238"/>
          <p14:tracePt t="3625" x="1363663" y="1992313"/>
          <p14:tracePt t="3630" x="1335088" y="1973263"/>
          <p14:tracePt t="3640" x="1314450" y="1944688"/>
          <p14:tracePt t="3651" x="1225550" y="1870075"/>
          <p14:tracePt t="3660" x="1177925" y="1843088"/>
          <p14:tracePt t="3666" x="1130300" y="1814513"/>
          <p14:tracePt t="3671" x="1068388" y="1793875"/>
          <p14:tracePt t="3675" x="1041400" y="1787525"/>
          <p14:tracePt t="3686" x="993775" y="1773238"/>
          <p14:tracePt t="3690" x="965200" y="1773238"/>
          <p14:tracePt t="3697" x="931863" y="1773238"/>
          <p14:tracePt t="3706" x="904875" y="1773238"/>
          <p14:tracePt t="3711" x="884238" y="1773238"/>
          <p14:tracePt t="3716" x="835025" y="1787525"/>
          <p14:tracePt t="3721" x="822325" y="1793875"/>
          <p14:tracePt t="3731" x="801688" y="1801813"/>
          <p14:tracePt t="3735" x="787400" y="1822450"/>
          <p14:tracePt t="3741" x="760413" y="1828800"/>
          <p14:tracePt t="3752" x="746125" y="1835150"/>
          <p14:tracePt t="3756" x="746125" y="1843088"/>
          <p14:tracePt t="3766" x="733425" y="1862138"/>
          <p14:tracePt t="3776" x="725488" y="1870075"/>
          <p14:tracePt t="3783" x="719138" y="1876425"/>
          <p14:tracePt t="3787" x="719138" y="1882775"/>
          <p14:tracePt t="3790" x="719138" y="1890713"/>
          <p14:tracePt t="3800" x="712788" y="1903413"/>
          <p14:tracePt t="3805" x="712788" y="1911350"/>
          <p14:tracePt t="3817" x="712788" y="1944688"/>
          <p14:tracePt t="3826" x="712788" y="1958975"/>
          <p14:tracePt t="3833" x="712788" y="1985963"/>
          <p14:tracePt t="3837" x="712788" y="2033588"/>
          <p14:tracePt t="3847" x="719138" y="2062163"/>
          <p14:tracePt t="3851" x="733425" y="2109788"/>
          <p14:tracePt t="3856" x="746125" y="2130425"/>
          <p14:tracePt t="3865" x="760413" y="2163763"/>
          <p14:tracePt t="3871" x="801688" y="2198688"/>
          <p14:tracePt t="3876" x="822325" y="2212975"/>
          <p14:tracePt t="3883" x="855663" y="2232025"/>
          <p14:tracePt t="3886" x="896938" y="2239963"/>
          <p14:tracePt t="3900" x="985838" y="2246313"/>
          <p14:tracePt t="3904" x="1014413" y="2246313"/>
          <p14:tracePt t="3915" x="1068388" y="2246313"/>
          <p14:tracePt t="3919" x="1095375" y="2246313"/>
          <p14:tracePt t="3924" x="1150938" y="2232025"/>
          <p14:tracePt t="3929" x="1184275" y="2219325"/>
          <p14:tracePt t="3938" x="1225550" y="2212975"/>
          <p14:tracePt t="3946" x="1254125" y="2205038"/>
          <p14:tracePt t="3949" x="1293813" y="2198688"/>
          <p14:tracePt t="3963" x="1308100" y="2184400"/>
          <p14:tracePt t="3965" x="1322388" y="2184400"/>
          <p14:tracePt t="3969" x="1335088" y="2178050"/>
          <p14:tracePt t="3974" x="1343025" y="2171700"/>
          <p14:tracePt t="3985" x="1349375" y="2171700"/>
          <p14:tracePt t="3989" x="1349375" y="2163763"/>
          <p14:tracePt t="3996" x="1363663" y="2163763"/>
          <p14:tracePt t="4004" x="1363663" y="2157413"/>
          <p14:tracePt t="4012" x="1363663" y="2151063"/>
          <p14:tracePt t="4020" x="1363663" y="2136775"/>
          <p14:tracePt t="4031" x="1355725" y="2130425"/>
          <p14:tracePt t="4036" x="1355725" y="2109788"/>
          <p14:tracePt t="4039" x="1335088" y="2089150"/>
          <p14:tracePt t="4049" x="1322388" y="2054225"/>
          <p14:tracePt t="4054" x="1293813" y="2006600"/>
          <p14:tracePt t="4063" x="1225550" y="1952625"/>
          <p14:tracePt t="4067" x="1177925" y="1890713"/>
          <p14:tracePt t="4076" x="1116013" y="1849438"/>
          <p14:tracePt t="4082" x="1041400" y="1793875"/>
          <p14:tracePt t="4087" x="979488" y="1766888"/>
          <p14:tracePt t="4097" x="917575" y="1746250"/>
          <p14:tracePt t="4102" x="869950" y="1719263"/>
          <p14:tracePt t="4105" x="822325" y="1698625"/>
          <p14:tracePt t="4113" x="781050" y="1692275"/>
          <p14:tracePt t="4121" x="733425" y="1671638"/>
          <p14:tracePt t="4128" x="712788" y="1671638"/>
          <p14:tracePt t="4133" x="671513" y="1663700"/>
          <p14:tracePt t="4141" x="657225" y="1663700"/>
          <p14:tracePt t="4146" x="636588" y="1663700"/>
          <p14:tracePt t="4152" x="603250" y="1671638"/>
          <p14:tracePt t="4156" x="588963" y="1677988"/>
          <p14:tracePt t="4166" x="574675" y="1692275"/>
          <p14:tracePt t="4171" x="568325" y="1698625"/>
          <p14:tracePt t="4177" x="554038" y="1719263"/>
          <p14:tracePt t="4182" x="547688" y="1739900"/>
          <p14:tracePt t="4191" x="547688" y="1760538"/>
          <p14:tracePt t="4197" x="534988" y="1793875"/>
          <p14:tracePt t="4201" x="534988" y="1814513"/>
          <p14:tracePt t="4206" x="541338" y="1849438"/>
          <p14:tracePt t="4216" x="541338" y="1870075"/>
          <p14:tracePt t="4222" x="547688" y="1903413"/>
          <p14:tracePt t="4229" x="554038" y="1924050"/>
          <p14:tracePt t="4233" x="561975" y="1952625"/>
          <p14:tracePt t="4242" x="568325" y="1973263"/>
          <p14:tracePt t="4247" x="588963" y="1992313"/>
          <p14:tracePt t="4252" x="615950" y="2012950"/>
          <p14:tracePt t="4263" x="644525" y="2033588"/>
          <p14:tracePt t="4268" x="677863" y="2054225"/>
          <p14:tracePt t="4271" x="719138" y="2062163"/>
          <p14:tracePt t="4279" x="766763" y="2068513"/>
          <p14:tracePt t="4287" x="835025" y="2082800"/>
          <p14:tracePt t="4292" x="904875" y="2082800"/>
          <p14:tracePt t="4299" x="979488" y="2089150"/>
          <p14:tracePt t="4307" x="1047750" y="2089150"/>
          <p14:tracePt t="4314" x="1130300" y="2089150"/>
          <p14:tracePt t="4318" x="1198563" y="2089150"/>
          <p14:tracePt t="4322" x="1239838" y="2089150"/>
          <p14:tracePt t="4333" x="1301750" y="2074863"/>
          <p14:tracePt t="4337" x="1328738" y="2074863"/>
          <p14:tracePt t="4343" x="1349375" y="2074863"/>
          <p14:tracePt t="4352" x="1376363" y="2068513"/>
          <p14:tracePt t="4363" x="1384300" y="2062163"/>
          <p14:tracePt t="4383" x="1384300" y="2054225"/>
          <p14:tracePt t="4398" x="1384300" y="2047875"/>
          <p14:tracePt t="4403" x="1384300" y="2027238"/>
          <p14:tracePt t="4409" x="1376363" y="2020888"/>
          <p14:tracePt t="4414" x="1355725" y="2000250"/>
          <p14:tracePt t="4423" x="1343025" y="1979613"/>
          <p14:tracePt t="4433" x="1260475" y="1882775"/>
          <p14:tracePt t="4442" x="1204913" y="1828800"/>
          <p14:tracePt t="4448" x="1144588" y="1787525"/>
          <p14:tracePt t="4453" x="1095375" y="1739900"/>
          <p14:tracePt t="4457" x="1035050" y="1719263"/>
          <p14:tracePt t="4468" x="965200" y="1698625"/>
          <p14:tracePt t="4473" x="931863" y="1684338"/>
          <p14:tracePt t="4483" x="828675" y="1684338"/>
          <p14:tracePt t="4499" x="739775" y="1704975"/>
          <p14:tracePt t="4502" x="719138" y="1719263"/>
          <p14:tracePt t="4514" x="671513" y="1733550"/>
          <p14:tracePt t="4519" x="657225" y="1760538"/>
          <p14:tracePt t="4524" x="636588" y="1773238"/>
          <p14:tracePt t="4531" x="623888" y="1781175"/>
          <p14:tracePt t="4538" x="609600" y="1793875"/>
          <p14:tracePt t="4544" x="603250" y="1801813"/>
          <p14:tracePt t="4549" x="595313" y="1814513"/>
          <p14:tracePt t="4554" x="588963" y="1828800"/>
          <p14:tracePt t="4565" x="588963" y="1843088"/>
          <p14:tracePt t="4571" x="588963" y="1855788"/>
          <p14:tracePt t="4573" x="588963" y="1876425"/>
          <p14:tracePt t="4581" x="588963" y="1903413"/>
          <p14:tracePt t="4588" x="588963" y="1931988"/>
          <p14:tracePt t="4593" x="588963" y="1958975"/>
          <p14:tracePt t="4599" x="609600" y="2006600"/>
          <p14:tracePt t="4602" x="623888" y="2041525"/>
          <p14:tracePt t="4614" x="650875" y="2074863"/>
          <p14:tracePt t="4618" x="671513" y="2122488"/>
          <p14:tracePt t="4623" x="698500" y="2171700"/>
          <p14:tracePt t="4634" x="733425" y="2198688"/>
          <p14:tracePt t="4638" x="766763" y="2225675"/>
          <p14:tracePt t="4643" x="808038" y="2252663"/>
          <p14:tracePt t="4650" x="849313" y="2266950"/>
          <p14:tracePt t="4657" x="923925" y="2287588"/>
          <p14:tracePt t="4663" x="979488" y="2287588"/>
          <p14:tracePt t="4669" x="1047750" y="2301875"/>
          <p14:tracePt t="4673" x="1089025" y="2301875"/>
          <p14:tracePt t="4684" x="1150938" y="2293938"/>
          <p14:tracePt t="4688" x="1177925" y="2293938"/>
          <p14:tracePt t="4702" x="1254125" y="2281238"/>
          <p14:tracePt t="4708" x="1281113" y="2266950"/>
          <p14:tracePt t="4714" x="1293813" y="2252663"/>
          <p14:tracePt t="4718" x="1308100" y="2252663"/>
          <p14:tracePt t="4730" x="1308100" y="2246313"/>
          <p14:tracePt t="4734" x="1314450" y="2239963"/>
          <p14:tracePt t="4738" x="1314450" y="2232025"/>
          <p14:tracePt t="4749" x="1322388" y="2225675"/>
          <p14:tracePt t="4758" x="1322388" y="2219325"/>
          <p14:tracePt t="4773" x="1322388" y="2212975"/>
          <p14:tracePt t="4779" x="1322388" y="2205038"/>
          <p14:tracePt t="4783" x="1314450" y="2184400"/>
          <p14:tracePt t="4797" x="1308100" y="2163763"/>
          <p14:tracePt t="4800" x="1293813" y="2130425"/>
          <p14:tracePt t="4809" x="1225550" y="2041525"/>
          <p14:tracePt t="4819" x="1198563" y="1985963"/>
          <p14:tracePt t="4824" x="1144588" y="1931988"/>
          <p14:tracePt t="4831" x="1095375" y="1882775"/>
          <p14:tracePt t="4835" x="1035050" y="1828800"/>
          <p14:tracePt t="4849" x="931863" y="1752600"/>
          <p14:tracePt t="4854" x="896938" y="1733550"/>
          <p14:tracePt t="4864" x="849313" y="1692275"/>
          <p14:tracePt t="4868" x="828675" y="1684338"/>
          <p14:tracePt t="4873" x="793750" y="1671638"/>
          <p14:tracePt t="4880" x="766763" y="1663700"/>
          <p14:tracePt t="4900" x="677863" y="1630363"/>
          <p14:tracePt t="4908" x="644525" y="1630363"/>
          <p14:tracePt t="4916" x="603250" y="1630363"/>
          <p14:tracePt t="4921" x="582613" y="1622425"/>
          <p14:tracePt t="4926" x="541338" y="1622425"/>
          <p14:tracePt t="4935" x="520700" y="1622425"/>
          <p14:tracePt t="4939" x="506413" y="1622425"/>
          <p14:tracePt t="4949" x="493713" y="1622425"/>
          <p14:tracePt t="4965" x="438150" y="1622425"/>
          <p14:tracePt t="4967" x="425450" y="1622425"/>
          <p14:tracePt t="4979" x="384175" y="1622425"/>
          <p14:tracePt t="4982" x="363538" y="1622425"/>
          <p14:tracePt t="4987" x="314325" y="1622425"/>
          <p14:tracePt t="4995" x="287338" y="1622425"/>
          <p14:tracePt t="5001" x="266700" y="1622425"/>
          <p14:tracePt t="5007" x="219075" y="1643063"/>
          <p14:tracePt t="5012" x="204788" y="1643063"/>
          <p14:tracePt t="5022" x="184150" y="1643063"/>
          <p14:tracePt t="5029" x="165100" y="1643063"/>
          <p14:tracePt t="5033" x="150813" y="1643063"/>
          <p14:tracePt t="5038" x="144463" y="1643063"/>
          <p14:tracePt t="5047" x="136525" y="1643063"/>
          <p14:tracePt t="5064" x="130175" y="1643063"/>
          <p14:tracePt t="5079" x="123825" y="1643063"/>
          <p14:tracePt t="5102" x="123825" y="1651000"/>
          <p14:tracePt t="5107" x="130175" y="1657350"/>
          <p14:tracePt t="5122" x="144463" y="1671638"/>
          <p14:tracePt t="5129" x="177800" y="1677988"/>
          <p14:tracePt t="5132" x="192088" y="1712913"/>
          <p14:tracePt t="5144" x="219075" y="1733550"/>
          <p14:tracePt t="5147" x="239713" y="1746250"/>
          <p14:tracePt t="5152" x="274638" y="1752600"/>
          <p14:tracePt t="5162" x="287338" y="1766888"/>
          <p14:tracePt t="5167" x="301625" y="1766888"/>
          <p14:tracePt t="5173" x="314325" y="1773238"/>
          <p14:tracePt t="5179" x="328613" y="1787525"/>
          <p14:tracePt t="5187" x="342900" y="1787525"/>
          <p14:tracePt t="5197" x="355600" y="1793875"/>
          <p14:tracePt t="5208" x="363538" y="1793875"/>
          <p14:tracePt t="5213" x="376238" y="1793875"/>
          <p14:tracePt t="5222" x="396875" y="1801813"/>
          <p14:tracePt t="5233" x="404813" y="1801813"/>
          <p14:tracePt t="5237" x="411163" y="1801813"/>
          <p14:tracePt t="5244" x="425450" y="1814513"/>
          <p14:tracePt t="5247" x="438150" y="1822450"/>
          <p14:tracePt t="5258" x="444500" y="1835150"/>
          <p14:tracePt t="5263" x="458788" y="1862138"/>
          <p14:tracePt t="5267" x="479425" y="1882775"/>
          <p14:tracePt t="5280" x="479425" y="1897063"/>
          <p14:tracePt t="5282" x="485775" y="1911350"/>
          <p14:tracePt t="5287" x="485775" y="1931988"/>
          <p14:tracePt t="5295" x="485775" y="1938338"/>
          <p14:tracePt t="5302" x="485775" y="1952625"/>
          <p14:tracePt t="5310" x="485775" y="1958975"/>
          <p14:tracePt t="5313" x="485775" y="1965325"/>
          <p14:tracePt t="5348" x="485775" y="1973263"/>
          <p14:tracePt t="5359" x="485775" y="1979613"/>
          <p14:tracePt t="5368" x="485775" y="1992313"/>
          <p14:tracePt t="5373" x="479425" y="2012950"/>
          <p14:tracePt t="5379" x="479425" y="2041525"/>
          <p14:tracePt t="5384" x="473075" y="2082800"/>
          <p14:tracePt t="5395" x="465138" y="2122488"/>
          <p14:tracePt t="5398" x="465138" y="2178050"/>
          <p14:tracePt t="5404" x="444500" y="2212975"/>
          <p14:tracePt t="5411" x="444500" y="2260600"/>
          <p14:tracePt t="5419" x="444500" y="2281238"/>
          <p14:tracePt t="5423" x="444500" y="2301875"/>
          <p14:tracePt t="5430" x="444500" y="2328863"/>
          <p14:tracePt t="5434" x="444500" y="2341563"/>
          <p14:tracePt t="5445" x="444500" y="2349500"/>
          <p14:tracePt t="5449" x="444500" y="2355850"/>
          <p14:tracePt t="5453" x="444500" y="2362200"/>
          <p14:tracePt t="5464" x="444500" y="2370138"/>
          <p14:tracePt t="5559" x="444500" y="2376488"/>
          <p14:tracePt t="5604" x="452438" y="2376488"/>
          <p14:tracePt t="5810" x="465138" y="2376488"/>
          <p14:tracePt t="5815" x="479425" y="2370138"/>
          <p14:tracePt t="5820" x="493713" y="2362200"/>
          <p14:tracePt t="5828" x="520700" y="2341563"/>
          <p14:tracePt t="5835" x="541338" y="2328863"/>
          <p14:tracePt t="5840" x="561975" y="2314575"/>
          <p14:tracePt t="5847" x="588963" y="2301875"/>
          <p14:tracePt t="5850" x="609600" y="2281238"/>
          <p14:tracePt t="5861" x="636588" y="2266950"/>
          <p14:tracePt t="5865" x="677863" y="2239963"/>
          <p14:tracePt t="5870" x="712788" y="2212975"/>
          <p14:tracePt t="5880" x="774700" y="2184400"/>
          <p14:tracePt t="5885" x="822325" y="2130425"/>
          <p14:tracePt t="5890" x="911225" y="2074863"/>
          <p14:tracePt t="5895" x="1000125" y="2020888"/>
          <p14:tracePt t="5912" x="1177925" y="1911350"/>
          <p14:tracePt t="5915" x="1266825" y="1882775"/>
          <p14:tracePt t="5927" x="1335088" y="1849438"/>
          <p14:tracePt t="5929" x="1423988" y="1814513"/>
          <p14:tracePt t="5935" x="1465263" y="1808163"/>
          <p14:tracePt t="5940" x="1541463" y="1793875"/>
          <p14:tracePt t="5950" x="1582738" y="1793875"/>
          <p14:tracePt t="5955" x="1636713" y="1793875"/>
          <p14:tracePt t="5961" x="1657350" y="1787525"/>
          <p14:tracePt t="5965" x="1692275" y="1787525"/>
          <p14:tracePt t="5976" x="1704975" y="1787525"/>
          <p14:tracePt t="5980" x="1719263" y="1787525"/>
          <p14:tracePt t="5985" x="1725613" y="1787525"/>
          <p14:tracePt t="6006" x="1725613" y="1781175"/>
          <p14:tracePt t="6026" x="1725613" y="1773238"/>
          <p14:tracePt t="6031" x="1719263" y="1773238"/>
          <p14:tracePt t="6051" x="1712913" y="1773238"/>
          <p14:tracePt t="6110" x="1704975" y="1773238"/>
          <p14:tracePt t="6135" x="1698625" y="1773238"/>
          <p14:tracePt t="6145" x="1692275" y="1773238"/>
          <p14:tracePt t="6160" x="1677988" y="1773238"/>
          <p14:tracePt t="6165" x="1644650" y="1781175"/>
          <p14:tracePt t="6170" x="1595438" y="1801813"/>
          <p14:tracePt t="6181" x="1554163" y="1808163"/>
          <p14:tracePt t="6186" x="1479550" y="1828800"/>
          <p14:tracePt t="6194" x="1417638" y="1855788"/>
          <p14:tracePt t="6201" x="1349375" y="1876425"/>
          <p14:tracePt t="6206" x="1274763" y="1911350"/>
          <p14:tracePt t="6212" x="1212850" y="1952625"/>
          <p14:tracePt t="6216" x="1150938" y="1979613"/>
          <p14:tracePt t="6227" x="1089025" y="2000250"/>
          <p14:tracePt t="6230" x="1041400" y="2027238"/>
          <p14:tracePt t="6235" x="979488" y="2068513"/>
          <p14:tracePt t="6244" x="931863" y="2101850"/>
          <p14:tracePt t="6251" x="876300" y="2116138"/>
          <p14:tracePt t="6256" x="842963" y="2143125"/>
          <p14:tracePt t="6262" x="781050" y="2163763"/>
          <p14:tracePt t="6271" x="733425" y="2184400"/>
          <p14:tracePt t="6277" x="684213" y="2205038"/>
          <p14:tracePt t="6281" x="665163" y="2219325"/>
          <p14:tracePt t="6287" x="644525" y="2239963"/>
          <p14:tracePt t="6297" x="595313" y="2252663"/>
          <p14:tracePt t="6301" x="582613" y="2266950"/>
          <p14:tracePt t="6307" x="568325" y="2266950"/>
          <p14:tracePt t="6312" x="547688" y="2273300"/>
          <p14:tracePt t="6321" x="534988" y="2281238"/>
          <p14:tracePt t="6327" x="520700" y="2287588"/>
          <p14:tracePt t="6331" x="514350" y="2293938"/>
          <p14:tracePt t="6336" x="500063" y="2308225"/>
          <p14:tracePt t="6346" x="479425" y="2308225"/>
          <p14:tracePt t="6351" x="473075" y="2314575"/>
          <p14:tracePt t="6357" x="465138" y="2314575"/>
          <p14:tracePt t="6362" x="452438" y="2322513"/>
          <p14:tracePt t="6372" x="438150" y="2322513"/>
          <p14:tracePt t="6378" x="431800" y="2322513"/>
          <p14:tracePt t="6384" x="425450" y="2322513"/>
          <p14:tracePt t="6386" x="411163" y="2322513"/>
          <p14:tracePt t="6396" x="404813" y="2322513"/>
          <p14:tracePt t="6403" x="396875" y="2322513"/>
          <p14:tracePt t="6406" x="390525" y="2322513"/>
          <p14:tracePt t="6416" x="384175" y="2322513"/>
          <p14:tracePt t="6422" x="369888" y="2322513"/>
          <p14:tracePt t="6428" x="363538" y="2322513"/>
          <p14:tracePt t="6431" x="355600" y="2322513"/>
          <p14:tracePt t="6444" x="349250" y="2322513"/>
          <p14:tracePt t="6447" x="342900" y="2322513"/>
          <p14:tracePt t="6451" x="334963" y="2322513"/>
          <p14:tracePt t="6458" x="328613" y="2322513"/>
          <p14:tracePt t="6467" x="322263" y="2322513"/>
          <p14:tracePt t="6472" x="322263" y="2314575"/>
          <p14:tracePt t="6496" x="314325" y="2314575"/>
          <p14:tracePt t="6507" x="307975" y="2314575"/>
          <p14:tracePt t="6537" x="307975" y="2301875"/>
          <p14:tracePt t="6547" x="307975" y="2293938"/>
          <p14:tracePt t="6562" x="307975" y="2287588"/>
          <p14:tracePt t="6587" x="307975" y="2281238"/>
          <p14:tracePt t="6612" x="295275" y="2281238"/>
          <p14:tracePt t="6623" x="295275" y="2273300"/>
          <p14:tracePt t="6980" x="295275" y="2266950"/>
          <p14:tracePt t="7020" x="295275" y="2252663"/>
          <p14:tracePt t="7069" x="295275" y="2246313"/>
          <p14:tracePt t="10346" x="334963" y="2246313"/>
          <p14:tracePt t="10352" x="404813" y="2266950"/>
          <p14:tracePt t="10358" x="444500" y="2266950"/>
          <p14:tracePt t="10366" x="520700" y="2281238"/>
          <p14:tracePt t="10369" x="588963" y="2287588"/>
          <p14:tracePt t="10377" x="671513" y="2301875"/>
          <p14:tracePt t="10380" x="746125" y="2322513"/>
          <p14:tracePt t="10391" x="855663" y="2341563"/>
          <p14:tracePt t="10395" x="979488" y="2362200"/>
          <p14:tracePt t="10399" x="1116013" y="2390775"/>
          <p14:tracePt t="10407" x="1281113" y="2424113"/>
          <p14:tracePt t="10414" x="1423988" y="2471738"/>
          <p14:tracePt t="10419" x="1644650" y="2533650"/>
          <p14:tracePt t="10425" x="1808163" y="2568575"/>
          <p14:tracePt t="10429" x="2027238" y="2616200"/>
          <p14:tracePt t="10441" x="2266950" y="2643188"/>
          <p14:tracePt t="10444" x="2500313" y="2671763"/>
          <p14:tracePt t="10450" x="2705100" y="2684463"/>
          <p14:tracePt t="10460" x="2938463" y="2698750"/>
          <p14:tracePt t="10465" x="3163888" y="2698750"/>
          <p14:tracePt t="10470" x="3417888" y="2719388"/>
          <p14:tracePt t="10476" x="3698875" y="2719388"/>
          <p14:tracePt t="10484" x="4013200" y="2705100"/>
          <p14:tracePt t="10490" x="4356100" y="2690813"/>
          <p14:tracePt t="10494" x="4672013" y="2657475"/>
          <p14:tracePt t="10507" x="4959350" y="2643188"/>
          <p14:tracePt t="10509" x="5273675" y="2622550"/>
          <p14:tracePt t="10515" x="5527675" y="2622550"/>
          <p14:tracePt t="10521" x="5781675" y="2609850"/>
          <p14:tracePt t="10530" x="5951538" y="2609850"/>
          <p14:tracePt t="10535" x="6102350" y="2609850"/>
          <p14:tracePt t="10540" x="6273800" y="2616200"/>
          <p14:tracePt t="10550" x="6410325" y="2616200"/>
          <p14:tracePt t="10557" x="6540500" y="2616200"/>
          <p14:tracePt t="10560" x="6670675" y="2595563"/>
          <p14:tracePt t="10564" x="6794500" y="2574925"/>
          <p14:tracePt t="10576" x="6931025" y="2554288"/>
          <p14:tracePt t="10580" x="7040563" y="2533650"/>
          <p14:tracePt t="10584" x="7150100" y="2500313"/>
          <p14:tracePt t="10595" x="7240588" y="2452688"/>
          <p14:tracePt t="10600" x="7329488" y="2411413"/>
          <p14:tracePt t="10607" x="7418388" y="2376488"/>
          <p14:tracePt t="10612" x="7480300" y="2322513"/>
          <p14:tracePt t="10621" x="7513638" y="2301875"/>
          <p14:tracePt t="10625" x="7534275" y="2281238"/>
          <p14:tracePt t="10630" x="7540625" y="2266950"/>
          <p14:tracePt t="10634" x="7554913" y="2252663"/>
          <p14:tracePt t="10645" x="7554913" y="2232025"/>
          <p14:tracePt t="10650" x="7554913" y="2192338"/>
          <p14:tracePt t="10657" x="7554913" y="2157413"/>
          <p14:tracePt t="10660" x="7554913" y="2130425"/>
          <p14:tracePt t="10670" x="7554913" y="2109788"/>
          <p14:tracePt t="10675" x="7548563" y="2074863"/>
          <p14:tracePt t="10680" x="7548563" y="2006600"/>
          <p14:tracePt t="10691" x="7527925" y="1917700"/>
          <p14:tracePt t="10694" x="7527925" y="1828800"/>
          <p14:tracePt t="10700" x="7527925" y="1766888"/>
          <p14:tracePt t="10707" x="7527925" y="1712913"/>
          <p14:tracePt t="10715" x="7527925" y="1671638"/>
          <p14:tracePt t="10721" x="7527925" y="1616075"/>
          <p14:tracePt t="10726" x="7527925" y="1603375"/>
          <p14:tracePt t="10730" x="7548563" y="1589088"/>
          <p14:tracePt t="10741" x="7554913" y="1574800"/>
          <p14:tracePt t="10745" x="7569200" y="1568450"/>
          <p14:tracePt t="10751" x="7581900" y="1568450"/>
          <p14:tracePt t="10760" x="7589838" y="1568450"/>
          <p14:tracePt t="10765" x="7602538" y="1568450"/>
          <p14:tracePt t="10773" x="7637463" y="1568450"/>
          <p14:tracePt t="10776" x="7643813" y="1568450"/>
          <p14:tracePt t="10785" x="7658100" y="1568450"/>
          <p14:tracePt t="10791" x="7670800" y="1568450"/>
          <p14:tracePt t="10795" x="7705725" y="1568450"/>
          <p14:tracePt t="10807" x="7732713" y="1568450"/>
          <p14:tracePt t="10810" x="7773988" y="1568450"/>
          <p14:tracePt t="10816" x="7821613" y="1568450"/>
          <p14:tracePt t="10823" x="7877175" y="1589088"/>
          <p14:tracePt t="10831" x="7939088" y="1589088"/>
          <p14:tracePt t="10836" x="7993063" y="1595438"/>
          <p14:tracePt t="10841" x="8048625" y="1609725"/>
          <p14:tracePt t="10852" x="8081963" y="1616075"/>
          <p14:tracePt t="10857" x="8137525" y="1622425"/>
          <p14:tracePt t="10860" x="8185150" y="1651000"/>
          <p14:tracePt t="10865" x="8247063" y="1692275"/>
          <p14:tracePt t="10877" x="8301038" y="1733550"/>
          <p14:tracePt t="10891" x="8389938" y="1843088"/>
          <p14:tracePt t="10895" x="8445500" y="1911350"/>
          <p14:tracePt t="10901" x="8472488" y="1958975"/>
          <p14:tracePt t="10907" x="8499475" y="2020888"/>
          <p14:tracePt t="10910" x="8520113" y="2041525"/>
          <p14:tracePt t="10924" x="8534400" y="2054225"/>
          <p14:tracePt t="10925" x="8540750" y="2068513"/>
          <p14:tracePt t="10931" x="8548688" y="2068513"/>
          <p14:tracePt t="10943" x="8548688" y="2074863"/>
          <p14:tracePt t="10960" x="8548688" y="2082800"/>
          <p14:tracePt t="10966" x="8548688" y="2101850"/>
          <p14:tracePt t="10974" x="8548688" y="2143125"/>
          <p14:tracePt t="10976" x="8513763" y="2205038"/>
          <p14:tracePt t="10986" x="8507413" y="2314575"/>
          <p14:tracePt t="10991" x="8493125" y="2424113"/>
          <p14:tracePt t="10995" x="8478838" y="2574925"/>
          <p14:tracePt t="11007" x="8472488" y="2725738"/>
          <p14:tracePt t="11011" x="8445500" y="2849563"/>
          <p14:tracePt t="11015" x="8439150" y="2971800"/>
          <p14:tracePt t="11023" x="8404225" y="3081338"/>
          <p14:tracePt t="11031" x="8383588" y="3184525"/>
          <p14:tracePt t="11036" x="8369300" y="3267075"/>
          <p14:tracePt t="11041" x="8350250" y="3314700"/>
          <p14:tracePt t="11051" x="8329613" y="3370263"/>
          <p14:tracePt t="11057" x="8308975" y="3403600"/>
          <p14:tracePt t="11063" x="8288338" y="3451225"/>
          <p14:tracePt t="11068" x="8274050" y="3479800"/>
          <p14:tracePt t="11076" x="8247063" y="3521075"/>
          <p14:tracePt t="11082" x="8205788" y="3548063"/>
          <p14:tracePt t="11087" x="8158163" y="3575050"/>
          <p14:tracePt t="11091" x="8096250" y="3630613"/>
          <p14:tracePt t="11101" x="8034338" y="3678238"/>
          <p14:tracePt t="11106" x="7931150" y="3746500"/>
          <p14:tracePt t="11111" x="7829550" y="3829050"/>
          <p14:tracePt t="11124" x="7726363" y="3883025"/>
          <p14:tracePt t="11127" x="7629525" y="3965575"/>
          <p14:tracePt t="11131" x="7513638" y="4033838"/>
          <p14:tracePt t="11137" x="7424738" y="4089400"/>
          <p14:tracePt t="11145" x="7335838" y="4129088"/>
          <p14:tracePt t="11151" x="7288213" y="4170363"/>
          <p14:tracePt t="11157" x="7212013" y="4191000"/>
          <p14:tracePt t="11166" x="7170738" y="4211638"/>
          <p14:tracePt t="11174" x="7110413" y="4219575"/>
          <p14:tracePt t="11178" x="7081838" y="4225925"/>
          <p14:tracePt t="11181" x="7034213" y="4240213"/>
          <p14:tracePt t="11192" x="7013575" y="4252913"/>
          <p14:tracePt t="11196" x="6972300" y="4252913"/>
          <p14:tracePt t="11202" x="6938963" y="4252913"/>
          <p14:tracePt t="11208" x="6889750" y="4252913"/>
          <p14:tracePt t="11217" x="6856413" y="4252913"/>
          <p14:tracePt t="11224" x="6794500" y="4252913"/>
          <p14:tracePt t="11226" x="6740525" y="4252913"/>
          <p14:tracePt t="11232" x="6657975" y="4259263"/>
          <p14:tracePt t="11241" x="6581775" y="4273550"/>
          <p14:tracePt t="11246" x="6500813" y="4287838"/>
          <p14:tracePt t="11251" x="6445250" y="4294188"/>
          <p14:tracePt t="11257" x="6370638" y="4294188"/>
          <p14:tracePt t="11266" x="6329363" y="4294188"/>
          <p14:tracePt t="11273" x="6273800" y="4294188"/>
          <p14:tracePt t="11276" x="6246813" y="4294188"/>
          <p14:tracePt t="11282" x="6211888" y="4294188"/>
          <p14:tracePt t="11291" x="6191250" y="4294188"/>
          <p14:tracePt t="11296" x="6170613" y="4287838"/>
          <p14:tracePt t="11302" x="6143625" y="4287838"/>
          <p14:tracePt t="11312" x="6122988" y="4279900"/>
          <p14:tracePt t="11316" x="6110288" y="4273550"/>
          <p14:tracePt t="11323" x="6075363" y="4252913"/>
          <p14:tracePt t="11327" x="6054725" y="4246563"/>
          <p14:tracePt t="11337" x="6040438" y="4240213"/>
          <p14:tracePt t="11341" x="6021388" y="4240213"/>
          <p14:tracePt t="11347" x="5992813" y="4232275"/>
          <p14:tracePt t="11352" x="5972175" y="4232275"/>
          <p14:tracePt t="11362" x="5959475" y="4232275"/>
          <p14:tracePt t="11367" x="5951538" y="4232275"/>
          <p14:tracePt t="11376" x="5930900" y="4232275"/>
          <p14:tracePt t="11392" x="5924550" y="4232275"/>
          <p14:tracePt t="11412" x="5918200" y="4232275"/>
          <p14:tracePt t="11829" x="5924550" y="4232275"/>
          <p14:tracePt t="11835" x="5938838" y="4225925"/>
          <p14:tracePt t="11840" x="5951538" y="4219575"/>
          <p14:tracePt t="11851" x="5980113" y="4219575"/>
          <p14:tracePt t="11856" x="6007100" y="4211638"/>
          <p14:tracePt t="11861" x="6027738" y="4205288"/>
          <p14:tracePt t="11864" x="6061075" y="4198938"/>
          <p14:tracePt t="11874" x="6116638" y="4184650"/>
          <p14:tracePt t="11879" x="6199188" y="4178300"/>
          <p14:tracePt t="11889" x="6294438" y="4164013"/>
          <p14:tracePt t="11892" x="6424613" y="4129088"/>
          <p14:tracePt t="11898" x="6561138" y="4110038"/>
          <p14:tracePt t="11906" x="6711950" y="4081463"/>
          <p14:tracePt t="11924" x="7102475" y="4027488"/>
          <p14:tracePt t="11928" x="7212013" y="4027488"/>
          <p14:tracePt t="11939" x="7308850" y="4027488"/>
          <p14:tracePt t="11943" x="7404100" y="4027488"/>
          <p14:tracePt t="11948" x="7499350" y="4027488"/>
          <p14:tracePt t="11953" x="7554913" y="4027488"/>
          <p14:tracePt t="11963" x="7623175" y="4027488"/>
          <p14:tracePt t="11968" x="7650163" y="4027488"/>
          <p14:tracePt t="11976" x="7705725" y="4027488"/>
          <p14:tracePt t="11983" x="7726363" y="4027488"/>
          <p14:tracePt t="11989" x="7759700" y="4027488"/>
          <p14:tracePt t="11995" x="7767638" y="4027488"/>
          <p14:tracePt t="11998" x="7780338" y="4027488"/>
          <p14:tracePt t="12008" x="7788275" y="4027488"/>
          <p14:tracePt t="12013" x="7794625" y="4027488"/>
          <p14:tracePt t="12033" x="7800975" y="4033838"/>
          <p14:tracePt t="12044" x="7815263" y="4033838"/>
          <p14:tracePt t="12058" x="7829550" y="4033838"/>
          <p14:tracePt t="12063" x="7842250" y="4033838"/>
          <p14:tracePt t="12073" x="7862888" y="4033838"/>
          <p14:tracePt t="12078" x="7889875" y="4033838"/>
          <p14:tracePt t="12083" x="7904163" y="4033838"/>
          <p14:tracePt t="12089" x="7910513" y="4027488"/>
          <p14:tracePt t="12098" x="7918450" y="4027488"/>
          <p14:tracePt t="12106" x="7924800" y="4027488"/>
          <p14:tracePt t="12109" x="7939088" y="4027488"/>
          <p14:tracePt t="12114" x="7951788" y="4027488"/>
          <p14:tracePt t="12124" x="7966075" y="4027488"/>
          <p14:tracePt t="12128" x="7980363" y="4027488"/>
          <p14:tracePt t="12134" x="7993063" y="4027488"/>
          <p14:tracePt t="12149" x="7999413" y="4027488"/>
          <p14:tracePt t="12156" x="8020050" y="4027488"/>
          <p14:tracePt t="12168" x="8027988" y="4027488"/>
          <p14:tracePt t="12174" x="8034338" y="4027488"/>
          <p14:tracePt t="12179" x="8034338" y="4019550"/>
          <p14:tracePt t="12193" x="8034338" y="4013200"/>
          <p14:tracePt t="12208" x="8034338" y="4006850"/>
          <p14:tracePt t="12224" x="8034338" y="4000500"/>
          <p14:tracePt t="12233" x="8034338" y="3992563"/>
          <p14:tracePt t="12240" x="8040688" y="3992563"/>
          <p14:tracePt t="12243" x="8040688" y="3986213"/>
          <p14:tracePt t="12256" x="8040688" y="3979863"/>
          <p14:tracePt t="12259" x="8040688" y="3965575"/>
          <p14:tracePt t="12264" x="8040688" y="3959225"/>
          <p14:tracePt t="12274" x="8040688" y="3944938"/>
          <p14:tracePt t="12285" x="8040688" y="3938588"/>
          <p14:tracePt t="12294" x="8048625" y="3930650"/>
          <p14:tracePt t="12299" x="8048625" y="3924300"/>
          <p14:tracePt t="12305" x="8048625" y="3917950"/>
          <p14:tracePt t="12322" x="8048625" y="3903663"/>
          <p14:tracePt t="12325" x="8048625" y="3897313"/>
          <p14:tracePt t="12340" x="8048625" y="3889375"/>
          <p14:tracePt t="12349" x="8054975" y="3883025"/>
          <p14:tracePt t="12359" x="8054975" y="3876675"/>
          <p14:tracePt t="12364" x="8054975" y="3870325"/>
          <p14:tracePt t="12372" x="8061325" y="3862388"/>
          <p14:tracePt t="12374" x="8075613" y="3862388"/>
          <p14:tracePt t="12395" x="8081963" y="3862388"/>
          <p14:tracePt t="12405" x="8081963" y="3849688"/>
          <p14:tracePt t="12408" x="8089900" y="3849688"/>
          <p14:tracePt t="12414" x="8089900" y="3841750"/>
          <p14:tracePt t="12430" x="8096250" y="3841750"/>
          <p14:tracePt t="12435" x="8096250" y="3835400"/>
          <p14:tracePt t="12441" x="8102600" y="3835400"/>
          <p14:tracePt t="12449" x="8108950" y="3835400"/>
          <p14:tracePt t="12459" x="8116888" y="3835400"/>
          <p14:tracePt t="12464" x="8123238" y="3835400"/>
          <p14:tracePt t="12474" x="8143875" y="3835400"/>
          <p14:tracePt t="12480" x="8150225" y="3835400"/>
          <p14:tracePt t="12484" x="8158163" y="3835400"/>
          <p14:tracePt t="12495" x="8164513" y="3835400"/>
          <p14:tracePt t="12499" x="8178800" y="3835400"/>
          <p14:tracePt t="12505" x="8178800" y="3829050"/>
          <p14:tracePt t="12510" x="8185150" y="3829050"/>
          <p14:tracePt t="12523" x="8199438" y="3821113"/>
          <p14:tracePt t="12545" x="8199438" y="3814763"/>
          <p14:tracePt t="12575" x="8191500" y="3814763"/>
          <p14:tracePt t="13336" x="8137525" y="3808413"/>
          <p14:tracePt t="13346" x="8054975" y="3787775"/>
          <p14:tracePt t="13351" x="7966075" y="3767138"/>
          <p14:tracePt t="13357" x="7883525" y="3752850"/>
          <p14:tracePt t="13362" x="7800975" y="3746500"/>
          <p14:tracePt t="13372" x="7705725" y="3732213"/>
          <p14:tracePt t="13376" x="7589838" y="3711575"/>
          <p14:tracePt t="13381" x="7493000" y="3711575"/>
          <p14:tracePt t="13392" x="7370763" y="3698875"/>
          <p14:tracePt t="13396" x="7259638" y="3698875"/>
          <p14:tracePt t="13404" x="7164388" y="3698875"/>
          <p14:tracePt t="13408" x="7054850" y="3690938"/>
          <p14:tracePt t="13417" x="6931025" y="3690938"/>
          <p14:tracePt t="13423" x="6829425" y="3690938"/>
          <p14:tracePt t="13426" x="6719888" y="3690938"/>
          <p14:tracePt t="13432" x="6623050" y="3690938"/>
          <p14:tracePt t="13441" x="6521450" y="3690938"/>
          <p14:tracePt t="13447" x="6438900" y="3690938"/>
          <p14:tracePt t="13454" x="6342063" y="3705225"/>
          <p14:tracePt t="13462" x="6261100" y="3705225"/>
          <p14:tracePt t="13466" x="6191250" y="3725863"/>
          <p14:tracePt t="13472" x="6110288" y="3725863"/>
          <p14:tracePt t="13477" x="6040438" y="3725863"/>
          <p14:tracePt t="13488" x="5980113" y="3732213"/>
          <p14:tracePt t="13491" x="5911850" y="3732213"/>
          <p14:tracePt t="13497" x="5829300" y="3746500"/>
          <p14:tracePt t="13505" x="5746750" y="3746500"/>
          <p14:tracePt t="13511" x="5691188" y="3746500"/>
          <p14:tracePt t="13517" x="5602288" y="3752850"/>
          <p14:tracePt t="13523" x="5521325" y="3752850"/>
          <p14:tracePt t="13532" x="5451475" y="3767138"/>
          <p14:tracePt t="13538" x="5397500" y="3767138"/>
          <p14:tracePt t="13542" x="5341938" y="3767138"/>
          <p14:tracePt t="13547" x="5302250" y="3767138"/>
          <p14:tracePt t="13557" x="5253038" y="3767138"/>
          <p14:tracePt t="13562" x="5232400" y="3767138"/>
          <p14:tracePt t="13567" x="5191125" y="3767138"/>
          <p14:tracePt t="13573" x="5172075" y="3767138"/>
          <p14:tracePt t="13582" x="5157788" y="3767138"/>
          <p14:tracePt t="13588" x="5143500" y="3767138"/>
          <p14:tracePt t="13592" x="5122863" y="3767138"/>
          <p14:tracePt t="13606" x="5116513" y="3767138"/>
          <p14:tracePt t="13607" x="5102225" y="3767138"/>
          <p14:tracePt t="13618" x="5089525" y="3760788"/>
          <p14:tracePt t="13632" x="5081588" y="3760788"/>
          <p14:tracePt t="13637" x="5075238" y="3760788"/>
          <p14:tracePt t="13663" x="5060950" y="3760788"/>
          <p14:tracePt t="13682" x="5054600" y="3760788"/>
          <p14:tracePt t="13697" x="5048250" y="3760788"/>
          <p14:tracePt t="13718" x="5048250" y="3752850"/>
          <p14:tracePt t="13752" x="5048250" y="3746500"/>
          <p14:tracePt t="13768" x="5048250" y="3732213"/>
          <p14:tracePt t="13774" x="5048250" y="3719513"/>
          <p14:tracePt t="13778" x="5048250" y="3698875"/>
          <p14:tracePt t="13789" x="5048250" y="3678238"/>
          <p14:tracePt t="13793" x="5054600" y="3643313"/>
          <p14:tracePt t="13798" x="5054600" y="3622675"/>
          <p14:tracePt t="13805" x="5054600" y="3602038"/>
          <p14:tracePt t="13812" x="5054600" y="3560763"/>
          <p14:tracePt t="13818" x="5054600" y="3479800"/>
          <p14:tracePt t="13823" x="5054600" y="3382963"/>
          <p14:tracePt t="13832" x="5054600" y="3300413"/>
          <p14:tracePt t="13838" x="5054600" y="3190875"/>
          <p14:tracePt t="13843" x="5054600" y="3095625"/>
          <p14:tracePt t="13848" x="5054600" y="3013075"/>
          <p14:tracePt t="13857" x="5041900" y="2924175"/>
          <p14:tracePt t="13862" x="5041900" y="2855913"/>
          <p14:tracePt t="13868" x="5041900" y="2814638"/>
          <p14:tracePt t="13878" x="5033963" y="2760663"/>
          <p14:tracePt t="13883" x="5033963" y="2719388"/>
          <p14:tracePt t="13889" x="5021263" y="2657475"/>
          <p14:tracePt t="13895" x="5021263" y="2616200"/>
          <p14:tracePt t="13906" x="5021263" y="2562225"/>
          <p14:tracePt t="13909" x="5021263" y="2492375"/>
          <p14:tracePt t="13915" x="5021263" y="2424113"/>
          <p14:tracePt t="13917" x="5021263" y="2341563"/>
          <p14:tracePt t="13928" x="5021263" y="2246313"/>
          <p14:tracePt t="13933" x="5021263" y="2163763"/>
          <p14:tracePt t="13938" x="5021263" y="2082800"/>
          <p14:tracePt t="13948" x="5021263" y="2006600"/>
          <p14:tracePt t="13954" x="5013325" y="1938338"/>
          <p14:tracePt t="13958" x="5013325" y="1870075"/>
          <p14:tracePt t="13963" x="5013325" y="1828800"/>
          <p14:tracePt t="13972" x="5006975" y="1781175"/>
          <p14:tracePt t="13978" x="5006975" y="1739900"/>
          <p14:tracePt t="13983" x="4992688" y="1698625"/>
          <p14:tracePt t="13993" x="4986338" y="1651000"/>
          <p14:tracePt t="13997" x="4959350" y="1616075"/>
          <p14:tracePt t="14004" x="4959350" y="1582738"/>
          <p14:tracePt t="14007" x="4951413" y="1568450"/>
          <p14:tracePt t="14020" x="4945063" y="1541463"/>
          <p14:tracePt t="14024" x="4938713" y="1520825"/>
          <p14:tracePt t="14027" x="4932363" y="1493838"/>
          <p14:tracePt t="14033" x="4932363" y="1465263"/>
          <p14:tracePt t="14044" x="4924425" y="1438275"/>
          <p14:tracePt t="14048" x="4924425" y="1417638"/>
          <p14:tracePt t="14054" x="4911725" y="1376363"/>
          <p14:tracePt t="14063" x="4911725" y="1349375"/>
          <p14:tracePt t="14071" x="4911725" y="1308100"/>
          <p14:tracePt t="14074" x="4911725" y="1273175"/>
          <p14:tracePt t="14078" x="4911725" y="1246188"/>
          <p14:tracePt t="14090" x="4911725" y="1204913"/>
          <p14:tracePt t="14093" x="4911725" y="1171575"/>
          <p14:tracePt t="14098" x="4911725" y="1143000"/>
          <p14:tracePt t="14108" x="4911725" y="1116013"/>
          <p14:tracePt t="14120" x="4911725" y="1109663"/>
          <p14:tracePt t="14125" x="4911725" y="1103313"/>
          <p14:tracePt t="14133" x="4911725" y="1095375"/>
          <p14:tracePt t="14164" x="4918075" y="1095375"/>
          <p14:tracePt t="14199" x="4924425" y="1095375"/>
          <p14:tracePt t="14224" x="4924425" y="1103313"/>
          <p14:tracePt t="14229" x="4932363" y="1116013"/>
          <p14:tracePt t="14234" x="4932363" y="1136650"/>
          <p14:tracePt t="14244" x="4932363" y="1198563"/>
          <p14:tracePt t="14249" x="4938713" y="1293813"/>
          <p14:tracePt t="14259" x="4965700" y="1541463"/>
          <p14:tracePt t="14274" x="4986338" y="1801813"/>
          <p14:tracePt t="14279" x="5000625" y="1911350"/>
          <p14:tracePt t="14285" x="5000625" y="2006600"/>
          <p14:tracePt t="14294" x="5000625" y="2082800"/>
          <p14:tracePt t="14299" x="5000625" y="2151063"/>
          <p14:tracePt t="14305" x="5000625" y="2178050"/>
          <p14:tracePt t="14314" x="5000625" y="2198688"/>
          <p14:tracePt t="14323" x="5000625" y="2232025"/>
          <p14:tracePt t="14324" x="5000625" y="2252663"/>
          <p14:tracePt t="14329" x="4979988" y="2273300"/>
          <p14:tracePt t="14340" x="4979988" y="2341563"/>
          <p14:tracePt t="14343" x="4972050" y="2424113"/>
          <p14:tracePt t="14349" x="4972050" y="2520950"/>
          <p14:tracePt t="14359" x="4972050" y="2643188"/>
          <p14:tracePt t="14363" x="4959350" y="2781300"/>
          <p14:tracePt t="14371" x="4959350" y="2917825"/>
          <p14:tracePt t="14375" x="4959350" y="3060700"/>
          <p14:tracePt t="14384" x="4951413" y="3184525"/>
          <p14:tracePt t="14390" x="4951413" y="3281363"/>
          <p14:tracePt t="14394" x="4951413" y="3362325"/>
          <p14:tracePt t="14399" x="4951413" y="3444875"/>
          <p14:tracePt t="14409" x="4951413" y="3521075"/>
          <p14:tracePt t="14414" x="4951413" y="3589338"/>
          <p14:tracePt t="14421" x="4951413" y="3609975"/>
          <p14:tracePt t="14423" x="4951413" y="3630613"/>
          <p14:tracePt t="14435" x="4951413" y="3636963"/>
          <p14:tracePt t="14439" x="4951413" y="3643313"/>
          <p14:tracePt t="14455" x="4945063" y="3643313"/>
          <p14:tracePt t="14464" x="4938713" y="3643313"/>
          <p14:tracePt t="14484" x="4938713" y="3636963"/>
          <p14:tracePt t="14725" x="4932363" y="3636963"/>
          <p14:tracePt t="14731" x="4918075" y="3622675"/>
          <p14:tracePt t="14741" x="4911725" y="3616325"/>
          <p14:tracePt t="14745" x="4903788" y="3602038"/>
          <p14:tracePt t="14751" x="4891088" y="3589338"/>
          <p14:tracePt t="14760" x="4876800" y="3575050"/>
          <p14:tracePt t="14765" x="4862513" y="3560763"/>
          <p14:tracePt t="14772" x="4835525" y="3548063"/>
          <p14:tracePt t="14777" x="4821238" y="3521075"/>
          <p14:tracePt t="14791" x="4808538" y="3506788"/>
          <p14:tracePt t="14796" x="4808538" y="3500438"/>
          <p14:tracePt t="14805" x="4802188" y="3492500"/>
          <p14:tracePt t="14811" x="4802188" y="3486150"/>
          <p14:tracePt t="14815" x="4794250" y="3479800"/>
          <p14:tracePt t="14821" x="4794250" y="3465513"/>
          <p14:tracePt t="14830" x="4781550" y="3465513"/>
          <p14:tracePt t="14845" x="4773613" y="3459163"/>
          <p14:tracePt t="14865" x="4773613" y="3451225"/>
          <p14:tracePt t="14881" x="4773613" y="3444875"/>
          <p14:tracePt t="14900" x="4773613" y="3438525"/>
          <p14:tracePt t="18401" x="4787900" y="3438525"/>
          <p14:tracePt t="18407" x="4808538" y="3438525"/>
          <p14:tracePt t="18417" x="4841875" y="3438525"/>
          <p14:tracePt t="18422" x="4862513" y="3438525"/>
          <p14:tracePt t="18426" x="4876800" y="3438525"/>
          <p14:tracePt t="18436" x="4891088" y="3438525"/>
          <p14:tracePt t="18440" x="4911725" y="3438525"/>
          <p14:tracePt t="18445" x="4924425" y="3430588"/>
          <p14:tracePt t="18451" x="4938713" y="3430588"/>
          <p14:tracePt t="18455" x="4945063" y="3430588"/>
          <p14:tracePt t="18467" x="4951413" y="3430588"/>
          <p14:tracePt t="18496" x="4959350" y="3430588"/>
          <p14:tracePt t="18501" x="4979988" y="3430588"/>
          <p14:tracePt t="18505" x="4992688" y="3430588"/>
          <p14:tracePt t="18516" x="5000625" y="3430588"/>
          <p14:tracePt t="18520" x="5006975" y="3430588"/>
          <p14:tracePt t="18525" x="5021263" y="3430588"/>
          <p14:tracePt t="18541" x="5033963" y="3430588"/>
          <p14:tracePt t="18597" x="5041900" y="3430588"/>
          <p14:tracePt t="18617" x="5048250" y="3430588"/>
          <p14:tracePt t="18633" x="5060950" y="3430588"/>
          <p14:tracePt t="18639" x="5068888" y="3430588"/>
          <p14:tracePt t="18645" x="5075238" y="3430588"/>
          <p14:tracePt t="18649" x="5110163" y="3438525"/>
          <p14:tracePt t="18656" x="5130800" y="3444875"/>
          <p14:tracePt t="18662" x="5157788" y="3444875"/>
          <p14:tracePt t="18668" x="5199063" y="3444875"/>
          <p14:tracePt t="18672" x="5211763" y="3451225"/>
          <p14:tracePt t="18688" x="5273675" y="3459163"/>
          <p14:tracePt t="18692" x="5302250" y="3459163"/>
          <p14:tracePt t="18697" x="5335588" y="3459163"/>
          <p14:tracePt t="18706" x="5356225" y="3459163"/>
          <p14:tracePt t="18711" x="5383213" y="3459163"/>
          <p14:tracePt t="18717" x="5424488" y="3459163"/>
          <p14:tracePt t="18727" x="5459413" y="3459163"/>
          <p14:tracePt t="18734" x="5500688" y="3459163"/>
          <p14:tracePt t="18736" x="5527675" y="3471863"/>
          <p14:tracePt t="18741" x="5575300" y="3479800"/>
          <p14:tracePt t="18752" x="5610225" y="3486150"/>
          <p14:tracePt t="18756" x="5622925" y="3492500"/>
          <p14:tracePt t="18762" x="5651500" y="3506788"/>
          <p14:tracePt t="18768" x="5664200" y="3513138"/>
          <p14:tracePt t="18776" x="5670550" y="3513138"/>
          <p14:tracePt t="18784" x="5678488" y="3521075"/>
          <p14:tracePt t="18843" x="5670550" y="3521075"/>
          <p14:tracePt t="18858" x="5670550" y="3506788"/>
          <p14:tracePt t="18872" x="5664200" y="3500438"/>
          <p14:tracePt t="18878" x="5651500" y="3500438"/>
          <p14:tracePt t="18887" x="5643563" y="3492500"/>
          <p14:tracePt t="18893" x="5630863" y="3492500"/>
          <p14:tracePt t="18904" x="5548313" y="3486150"/>
          <p14:tracePt t="18907" x="5480050" y="3486150"/>
          <p14:tracePt t="18919" x="5424488" y="3486150"/>
          <p14:tracePt t="18923" x="5329238" y="3486150"/>
          <p14:tracePt t="18927" x="5232400" y="3486150"/>
          <p14:tracePt t="18938" x="5122863" y="3486150"/>
          <p14:tracePt t="18943" x="5027613" y="3486150"/>
          <p14:tracePt t="18951" x="4951413" y="3500438"/>
          <p14:tracePt t="18954" x="4883150" y="3500438"/>
          <p14:tracePt t="18965" x="4814888" y="3506788"/>
          <p14:tracePt t="18970" x="4752975" y="3527425"/>
          <p14:tracePt t="18974" x="4711700" y="3540125"/>
          <p14:tracePt t="18978" x="4664075" y="3548063"/>
          <p14:tracePt t="18990" x="4622800" y="3548063"/>
          <p14:tracePt t="18993" x="4581525" y="3554413"/>
          <p14:tracePt t="19001" x="4548188" y="3560763"/>
          <p14:tracePt t="19008" x="4527550" y="3568700"/>
          <p14:tracePt t="19012" x="4506913" y="3568700"/>
          <p14:tracePt t="19019" x="4486275" y="3575050"/>
          <p14:tracePt t="19035" x="4479925" y="3575050"/>
          <p14:tracePt t="19039" x="4471988" y="3575050"/>
          <p14:tracePt t="19053" x="4465638" y="3575050"/>
          <p14:tracePt t="19070" x="4451350" y="3575050"/>
          <p14:tracePt t="19085" x="4445000" y="3575050"/>
          <p14:tracePt t="19103" x="4438650" y="3575050"/>
          <p14:tracePt t="19108" x="4438650" y="3568700"/>
          <p14:tracePt t="19119" x="4438650" y="3560763"/>
          <p14:tracePt t="19229" x="4438650" y="3554413"/>
          <p14:tracePt t="19249" x="4438650" y="3548063"/>
          <p14:tracePt t="19269" x="4438650" y="3533775"/>
          <p14:tracePt t="19293" x="4438650" y="3527425"/>
          <p14:tracePt t="19299" x="4438650" y="3521075"/>
          <p14:tracePt t="19305" x="4438650" y="3506788"/>
          <p14:tracePt t="19320" x="4445000" y="3459163"/>
          <p14:tracePt t="19324" x="4445000" y="3438525"/>
          <p14:tracePt t="19344" x="4465638" y="3321050"/>
          <p14:tracePt t="19350" x="4471988" y="3294063"/>
          <p14:tracePt t="19359" x="4471988" y="3260725"/>
          <p14:tracePt t="19371" x="4471988" y="3198813"/>
          <p14:tracePt t="19380" x="4471988" y="3184525"/>
          <p14:tracePt t="19385" x="4471988" y="3163888"/>
          <p14:tracePt t="19389" x="4471988" y="3157538"/>
          <p14:tracePt t="19394" x="4471988" y="3151188"/>
          <p14:tracePt t="19404" x="4471988" y="3143250"/>
          <p14:tracePt t="19420" x="4471988" y="3136900"/>
          <p14:tracePt t="19430" x="4479925" y="3130550"/>
          <p14:tracePt t="19435" x="4479925" y="3109913"/>
          <p14:tracePt t="19440" x="4486275" y="3074988"/>
          <p14:tracePt t="19451" x="4506913" y="3021013"/>
          <p14:tracePt t="19454" x="4513263" y="2959100"/>
          <p14:tracePt t="19460" x="4533900" y="2890838"/>
          <p14:tracePt t="19467" x="4541838" y="2855913"/>
          <p14:tracePt t="19474" x="4554538" y="2828925"/>
          <p14:tracePt t="19480" x="4554538" y="2801938"/>
          <p14:tracePt t="19486" x="4554538" y="2787650"/>
          <p14:tracePt t="19495" x="4554538" y="2773363"/>
          <p14:tracePt t="19501" x="4554538" y="2767013"/>
          <p14:tracePt t="19505" x="4554538" y="2760663"/>
          <p14:tracePt t="19509" x="4554538" y="2752725"/>
          <p14:tracePt t="19519" x="4554538" y="2746375"/>
          <p14:tracePt t="19531" x="4554538" y="2740025"/>
          <p14:tracePt t="19551" x="4562475" y="2740025"/>
          <p14:tracePt t="19600" x="4568825" y="2740025"/>
          <p14:tracePt t="19610" x="4575175" y="2732088"/>
          <p14:tracePt t="19616" x="4581525" y="2725738"/>
          <p14:tracePt t="19620" x="4589463" y="2725738"/>
          <p14:tracePt t="19626" x="4610100" y="2719388"/>
          <p14:tracePt t="19640" x="4616450" y="2719388"/>
          <p14:tracePt t="19645" x="4616450" y="2705100"/>
          <p14:tracePt t="19660" x="4622800" y="2705100"/>
          <p14:tracePt t="19670" x="4630738" y="2705100"/>
          <p14:tracePt t="19692" x="4643438" y="2705100"/>
          <p14:tracePt t="19695" x="4664075" y="2698750"/>
          <p14:tracePt t="19706" x="4678363" y="2698750"/>
          <p14:tracePt t="19710" x="4705350" y="2690813"/>
          <p14:tracePt t="19718" x="4746625" y="2690813"/>
          <p14:tracePt t="19726" x="4787900" y="2671763"/>
          <p14:tracePt t="19730" x="4862513" y="2657475"/>
          <p14:tracePt t="19736" x="4903788" y="2651125"/>
          <p14:tracePt t="19740" x="4965700" y="2630488"/>
          <p14:tracePt t="19752" x="5000625" y="2616200"/>
          <p14:tracePt t="19757" x="5054600" y="2601913"/>
          <p14:tracePt t="19761" x="5089525" y="2595563"/>
          <p14:tracePt t="19767" x="5130800" y="2589213"/>
          <p14:tracePt t="19775" x="5143500" y="2581275"/>
          <p14:tracePt t="19786" x="5164138" y="2581275"/>
          <p14:tracePt t="19793" x="5172075" y="2581275"/>
          <p14:tracePt t="19801" x="5172075" y="2574925"/>
          <p14:tracePt t="19820" x="5172075" y="2568575"/>
          <p14:tracePt t="19859" x="5164138" y="2568575"/>
          <p14:tracePt t="19972" x="5157788" y="2568575"/>
          <p14:tracePt t="20017" x="5151438" y="2568575"/>
          <p14:tracePt t="20052" x="5143500" y="2568575"/>
          <p14:tracePt t="20087" x="5130800" y="2574925"/>
          <p14:tracePt t="20093" x="5116513" y="2589213"/>
          <p14:tracePt t="20103" x="5068888" y="2643188"/>
          <p14:tracePt t="20113" x="5048250" y="2671763"/>
          <p14:tracePt t="20120" x="5013325" y="2705100"/>
          <p14:tracePt t="20126" x="4986338" y="2752725"/>
          <p14:tracePt t="20138" x="4979988" y="2767013"/>
          <p14:tracePt t="20142" x="4972050" y="2781300"/>
          <p14:tracePt t="20147" x="4959350" y="2794000"/>
          <p14:tracePt t="20164" x="4951413" y="2801938"/>
          <p14:tracePt t="20174" x="4951413" y="2808288"/>
          <p14:tracePt t="20262" x="4945063" y="2808288"/>
          <p14:tracePt t="20470" x="4938713" y="2808288"/>
          <p14:tracePt t="21011" x="4938713" y="2801938"/>
          <p14:tracePt t="21050" x="4932363" y="2801938"/>
          <p14:tracePt t="21100" x="4924425" y="2801938"/>
          <p14:tracePt t="21125" x="4918075" y="2801938"/>
          <p14:tracePt t="21132" x="4918075" y="2787650"/>
          <p14:tracePt t="21146" x="4911725" y="2787650"/>
          <p14:tracePt t="21166" x="4903788" y="2787650"/>
          <p14:tracePt t="21206" x="4903788" y="2781300"/>
          <p14:tracePt t="21422" x="4897438" y="2781300"/>
          <p14:tracePt t="21445" x="4891088" y="2781300"/>
          <p14:tracePt t="21473" x="4883150" y="2781300"/>
          <p14:tracePt t="21748" x="4876800" y="2781300"/>
          <p14:tracePt t="21754" x="4876800" y="2787650"/>
          <p14:tracePt t="21779" x="4862513" y="2787650"/>
          <p14:tracePt t="21813" x="4856163" y="2787650"/>
          <p14:tracePt t="21909" x="4856163" y="2781300"/>
          <p14:tracePt t="21924" x="4856163" y="2773363"/>
          <p14:tracePt t="21958" x="4849813" y="2773363"/>
          <p14:tracePt t="26119" x="4835525" y="2767013"/>
          <p14:tracePt t="26125" x="4829175" y="2752725"/>
          <p14:tracePt t="26129" x="4814888" y="2752725"/>
          <p14:tracePt t="26134" x="4808538" y="2746375"/>
          <p14:tracePt t="26146" x="4802188" y="2740025"/>
          <p14:tracePt t="26151" x="4781550" y="2732088"/>
          <p14:tracePt t="26163" x="4773613" y="2725738"/>
          <p14:tracePt t="26168" x="4767263" y="2725738"/>
          <p14:tracePt t="26173" x="4752975" y="2711450"/>
          <p14:tracePt t="26179" x="4746625" y="2705100"/>
          <p14:tracePt t="26188" x="4740275" y="2705100"/>
          <p14:tracePt t="26195" x="4732338" y="2705100"/>
          <p14:tracePt t="26198" x="4725988" y="2698750"/>
          <p14:tracePt t="26202" x="4711700" y="2690813"/>
          <p14:tracePt t="26218" x="4705350" y="2684463"/>
          <p14:tracePt t="26224" x="4699000" y="2684463"/>
          <p14:tracePt t="26229" x="4692650" y="2684463"/>
          <p14:tracePt t="26237" x="4684713" y="2678113"/>
          <p14:tracePt t="26247" x="4678363" y="2678113"/>
          <p14:tracePt t="26262" x="4672013" y="2678113"/>
          <p14:tracePt t="26394" x="4672013" y="2684463"/>
          <p14:tracePt t="26410" x="4672013" y="2690813"/>
          <p14:tracePt t="26419" x="4672013" y="2698750"/>
          <p14:tracePt t="26439" x="4672013" y="2705100"/>
          <p14:tracePt t="26445" x="4678363" y="2705100"/>
          <p14:tracePt t="26454" x="4678363" y="2711450"/>
          <p14:tracePt t="26470" x="4678363" y="2719388"/>
          <p14:tracePt t="26484" x="4678363" y="2725738"/>
          <p14:tracePt t="26530" x="4678363" y="2732088"/>
          <p14:tracePt t="26550" x="4678363" y="2740025"/>
          <p14:tracePt t="26554" x="4684713" y="2746375"/>
          <p14:tracePt t="26560" x="4692650" y="2746375"/>
          <p14:tracePt t="26564" x="4692650" y="2752725"/>
          <p14:tracePt t="26576" x="4692650" y="2767013"/>
          <p14:tracePt t="26579" x="4699000" y="2767013"/>
          <p14:tracePt t="26584" x="4699000" y="2773363"/>
          <p14:tracePt t="26596" x="4705350" y="2781300"/>
          <p14:tracePt t="26604" x="4705350" y="2787650"/>
          <p14:tracePt t="26625" x="4705350" y="2794000"/>
          <p14:tracePt t="27173" x="4705350" y="2808288"/>
          <p14:tracePt t="27179" x="4719638" y="2828925"/>
          <p14:tracePt t="27183" x="4725988" y="2849563"/>
          <p14:tracePt t="27187" x="4725988" y="2876550"/>
          <p14:tracePt t="27198" x="4740275" y="2903538"/>
          <p14:tracePt t="27203" x="4746625" y="2924175"/>
          <p14:tracePt t="27207" x="4752975" y="2959100"/>
          <p14:tracePt t="27213" x="4760913" y="2979738"/>
          <p14:tracePt t="27223" x="4773613" y="3000375"/>
          <p14:tracePt t="27229" x="4787900" y="3033713"/>
          <p14:tracePt t="27233" x="4794250" y="3054350"/>
          <p14:tracePt t="27237" x="4808538" y="3095625"/>
          <p14:tracePt t="27246" x="4814888" y="3122613"/>
          <p14:tracePt t="27252" x="4821238" y="3143250"/>
          <p14:tracePt t="27260" x="4835525" y="3178175"/>
          <p14:tracePt t="27267" x="4841875" y="3198813"/>
          <p14:tracePt t="27271" x="4856163" y="3219450"/>
          <p14:tracePt t="27278" x="4870450" y="3267075"/>
          <p14:tracePt t="27282" x="4883150" y="3294063"/>
          <p14:tracePt t="27293" x="4897438" y="3355975"/>
          <p14:tracePt t="27297" x="4918075" y="3403600"/>
          <p14:tracePt t="27301" x="4951413" y="3465513"/>
          <p14:tracePt t="27310" x="4979988" y="3513138"/>
          <p14:tracePt t="27317" x="5000625" y="3581400"/>
          <p14:tracePt t="27323" x="5027613" y="3657600"/>
          <p14:tracePt t="27328" x="5068888" y="3705225"/>
          <p14:tracePt t="27332" x="5089525" y="3767138"/>
          <p14:tracePt t="27343" x="5110163" y="3800475"/>
          <p14:tracePt t="27347" x="5143500" y="3849688"/>
          <p14:tracePt t="27352" x="5164138" y="3870325"/>
          <p14:tracePt t="27362" x="5178425" y="3897313"/>
          <p14:tracePt t="27367" x="5184775" y="3917950"/>
          <p14:tracePt t="27372" x="5199063" y="3930650"/>
          <p14:tracePt t="27377" x="5219700" y="3938588"/>
          <p14:tracePt t="27388" x="5226050" y="3944938"/>
          <p14:tracePt t="27393" x="5240338" y="3951288"/>
          <p14:tracePt t="27397" x="5253038" y="3959225"/>
          <p14:tracePt t="27403" x="5267325" y="3971925"/>
          <p14:tracePt t="27413" x="5294313" y="3986213"/>
          <p14:tracePt t="27417" x="5308600" y="3992563"/>
          <p14:tracePt t="27422" x="5329238" y="4000500"/>
          <p14:tracePt t="27428" x="5341938" y="4006850"/>
          <p14:tracePt t="27438" x="5376863" y="4019550"/>
          <p14:tracePt t="27443" x="5397500" y="4033838"/>
          <p14:tracePt t="27448" x="5430838" y="4040188"/>
          <p14:tracePt t="27461" x="5480050" y="4068763"/>
          <p14:tracePt t="27467" x="5541963" y="4102100"/>
          <p14:tracePt t="27473" x="5575300" y="4110038"/>
          <p14:tracePt t="27482" x="5637213" y="4129088"/>
          <p14:tracePt t="27488" x="5670550" y="4157663"/>
          <p14:tracePt t="27494" x="5732463" y="4184650"/>
          <p14:tracePt t="27502" x="5761038" y="4198938"/>
          <p14:tracePt t="27510" x="5808663" y="4211638"/>
          <p14:tracePt t="27514" x="5835650" y="4219575"/>
          <p14:tracePt t="27518" x="5849938" y="4225925"/>
          <p14:tracePt t="27529" x="5862638" y="4246563"/>
          <p14:tracePt t="27533" x="5883275" y="4252913"/>
          <p14:tracePt t="27538" x="5891213" y="4252913"/>
          <p14:tracePt t="27548" x="5897563" y="4259263"/>
          <p14:tracePt t="27560" x="5903913" y="4259263"/>
          <p14:tracePt t="27700" x="5903913" y="4267200"/>
          <p14:tracePt t="27709" x="5903913" y="4273550"/>
          <p14:tracePt t="27721" x="5911850" y="4308475"/>
          <p14:tracePt t="27729" x="5918200" y="4314825"/>
          <p14:tracePt t="27734" x="5918200" y="4329113"/>
          <p14:tracePt t="27745" x="5918200" y="4335463"/>
          <p14:tracePt t="27754" x="5918200" y="4341813"/>
          <p14:tracePt t="27835" x="5918200" y="4349750"/>
          <p14:tracePt t="27851" x="5918200" y="4356100"/>
          <p14:tracePt t="27880" x="5918200" y="4368800"/>
          <p14:tracePt t="27901" x="5918200" y="4376738"/>
          <p14:tracePt t="27925" x="5918200" y="4383088"/>
          <p14:tracePt t="27934" x="5918200" y="4389438"/>
          <p14:tracePt t="27960" x="5918200" y="4397375"/>
          <p14:tracePt t="27969" x="5918200" y="4403725"/>
          <p14:tracePt t="27979" x="5918200" y="4418013"/>
          <p14:tracePt t="27988" x="5918200" y="4430713"/>
          <p14:tracePt t="27994" x="5918200" y="4438650"/>
          <p14:tracePt t="27998" x="5918200" y="4445000"/>
          <p14:tracePt t="28003" x="5918200" y="4451350"/>
          <p14:tracePt t="28018" x="5918200" y="4459288"/>
          <p14:tracePt t="28026" x="5918200" y="4465638"/>
          <p14:tracePt t="28029" x="5918200" y="4471988"/>
          <p14:tracePt t="28040" x="5918200" y="4479925"/>
          <p14:tracePt t="28044" x="5918200" y="4492625"/>
          <p14:tracePt t="28069" x="5918200" y="4498975"/>
          <p14:tracePt t="28090" x="5918200" y="4506913"/>
          <p14:tracePt t="28104" x="5918200" y="4513263"/>
          <p14:tracePt t="28120" x="5918200" y="4519613"/>
          <p14:tracePt t="28135" x="5918200" y="4527550"/>
          <p14:tracePt t="28149" x="5918200" y="4533900"/>
          <p14:tracePt t="28165" x="5918200" y="4548188"/>
          <p14:tracePt t="28184" x="5918200" y="4554538"/>
          <p14:tracePt t="28199" x="5918200" y="4560888"/>
          <p14:tracePt t="28271" x="5918200" y="4568825"/>
          <p14:tracePt t="28306" x="5911850" y="4568825"/>
          <p14:tracePt t="28312" x="5911850" y="4575175"/>
          <p14:tracePt t="28337" x="5903913" y="4575175"/>
          <p14:tracePt t="28406" x="5897563" y="4575175"/>
          <p14:tracePt t="28446" x="5891213" y="4575175"/>
          <p14:tracePt t="28461" x="5876925" y="4575175"/>
          <p14:tracePt t="28467" x="5876925" y="4568825"/>
          <p14:tracePt t="28473" x="5876925" y="4560888"/>
          <p14:tracePt t="28478" x="5876925" y="45545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art, line chart&#10;&#10;Description automatically generated">
            <a:extLst>
              <a:ext uri="{FF2B5EF4-FFF2-40B4-BE49-F238E27FC236}">
                <a16:creationId xmlns:a16="http://schemas.microsoft.com/office/drawing/2014/main" id="{7C9D655F-2B58-4871-96A6-E9BA3F1860E7}"/>
              </a:ext>
            </a:extLst>
          </p:cNvPr>
          <p:cNvPicPr>
            <a:picLocks noChangeAspect="1" noChangeArrowheads="1"/>
          </p:cNvPicPr>
          <p:nvPr/>
        </p:nvPicPr>
        <p:blipFill>
          <a:blip r:embed="rId2"/>
          <a:srcRect/>
          <a:stretch>
            <a:fillRect/>
          </a:stretch>
        </p:blipFill>
        <p:spPr bwMode="auto">
          <a:xfrm>
            <a:off x="4530094" y="714673"/>
            <a:ext cx="4668610" cy="3087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rt, line chart&#10;&#10;Description automatically generated">
            <a:extLst>
              <a:ext uri="{FF2B5EF4-FFF2-40B4-BE49-F238E27FC236}">
                <a16:creationId xmlns:a16="http://schemas.microsoft.com/office/drawing/2014/main" id="{DC6020CE-24A5-4490-AB1E-F1B49AAA5683}"/>
              </a:ext>
            </a:extLst>
          </p:cNvPr>
          <p:cNvPicPr>
            <a:picLocks noChangeAspect="1" noChangeArrowheads="1"/>
          </p:cNvPicPr>
          <p:nvPr/>
        </p:nvPicPr>
        <p:blipFill>
          <a:blip r:embed="rId3"/>
          <a:srcRect/>
          <a:stretch>
            <a:fillRect/>
          </a:stretch>
        </p:blipFill>
        <p:spPr bwMode="auto">
          <a:xfrm>
            <a:off x="96621" y="673553"/>
            <a:ext cx="4674053" cy="3118756"/>
          </a:xfrm>
          <a:prstGeom prst="rect">
            <a:avLst/>
          </a:prstGeom>
          <a:noFill/>
          <a:extLst>
            <a:ext uri="{909E8E84-426E-40DD-AFC4-6F175D3DCCD1}">
              <a14:hiddenFill xmlns:a14="http://schemas.microsoft.com/office/drawing/2010/main">
                <a:solidFill>
                  <a:srgbClr val="FFFFFF"/>
                </a:solidFill>
              </a14:hiddenFill>
            </a:ext>
          </a:extLst>
        </p:spPr>
      </p:pic>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4"/>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904836" y="58236"/>
            <a:ext cx="5032145" cy="738664"/>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r>
              <a:rPr lang="en-GB" sz="2100"/>
              <a:t>     Cloud Fraction and Relative Humidity </a:t>
            </a:r>
            <a:r>
              <a:rPr lang="en-US" sz="2100"/>
              <a:t> </a:t>
            </a:r>
          </a:p>
          <a:p>
            <a:endParaRPr lang="en-GB" sz="2100"/>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5</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6" name="TextBox 5">
            <a:extLst>
              <a:ext uri="{FF2B5EF4-FFF2-40B4-BE49-F238E27FC236}">
                <a16:creationId xmlns:a16="http://schemas.microsoft.com/office/drawing/2014/main" id="{F6039099-FDCD-1535-D205-32809A3FAB4D}"/>
              </a:ext>
            </a:extLst>
          </p:cNvPr>
          <p:cNvSpPr txBox="1"/>
          <p:nvPr/>
        </p:nvSpPr>
        <p:spPr>
          <a:xfrm>
            <a:off x="4920267" y="3577609"/>
            <a:ext cx="4042775" cy="230832"/>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chemeClr val="tx2">
                    <a:lumMod val="90000"/>
                    <a:lumOff val="10000"/>
                  </a:schemeClr>
                </a:solidFill>
                <a:latin typeface="Arial"/>
                <a:cs typeface="Arial"/>
              </a:rPr>
              <a:t>Relative Humidity (%)</a:t>
            </a:r>
            <a:endParaRPr lang="en-US" sz="900">
              <a:solidFill>
                <a:schemeClr val="tx2">
                  <a:lumMod val="90000"/>
                  <a:lumOff val="10000"/>
                </a:schemeClr>
              </a:solidFill>
              <a:cs typeface="Arial"/>
            </a:endParaRPr>
          </a:p>
        </p:txBody>
      </p:sp>
    </p:spTree>
    <p:extLst>
      <p:ext uri="{BB962C8B-B14F-4D97-AF65-F5344CB8AC3E}">
        <p14:creationId xmlns:p14="http://schemas.microsoft.com/office/powerpoint/2010/main" val="3563803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71325E7-7985-42FD-ABC2-7F67C8665899}"/>
              </a:ext>
            </a:extLst>
          </p:cNvPr>
          <p:cNvSpPr/>
          <p:nvPr/>
        </p:nvSpPr>
        <p:spPr>
          <a:xfrm>
            <a:off x="2566813" y="3159579"/>
            <a:ext cx="6648057" cy="53102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3106132" y="-3599"/>
            <a:ext cx="6040186" cy="400110"/>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000"/>
              <a:t>Surface LW forced feedback hypothesis: HadGEM3</a:t>
            </a:r>
            <a:endParaRPr lang="en-GB"/>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6</a:t>
            </a:fld>
            <a:endParaRPr/>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4" name="Rectangle 3">
            <a:extLst>
              <a:ext uri="{FF2B5EF4-FFF2-40B4-BE49-F238E27FC236}">
                <a16:creationId xmlns:a16="http://schemas.microsoft.com/office/drawing/2014/main" id="{1EA6F16E-E202-4640-B133-06CE3D51BA7F}"/>
              </a:ext>
            </a:extLst>
          </p:cNvPr>
          <p:cNvSpPr/>
          <p:nvPr/>
        </p:nvSpPr>
        <p:spPr>
          <a:xfrm>
            <a:off x="-1150407" y="-100212"/>
            <a:ext cx="3958922" cy="53358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26BF774A-6B18-7344-2DBF-3DDB6D76C17E}"/>
              </a:ext>
            </a:extLst>
          </p:cNvPr>
          <p:cNvPicPr>
            <a:picLocks noChangeAspect="1"/>
          </p:cNvPicPr>
          <p:nvPr/>
        </p:nvPicPr>
        <p:blipFill>
          <a:blip r:embed="rId2"/>
          <a:stretch>
            <a:fillRect/>
          </a:stretch>
        </p:blipFill>
        <p:spPr>
          <a:xfrm>
            <a:off x="37204" y="-9525"/>
            <a:ext cx="2592593" cy="5010150"/>
          </a:xfrm>
          <a:prstGeom prst="rect">
            <a:avLst/>
          </a:prstGeom>
        </p:spPr>
      </p:pic>
      <p:sp>
        <p:nvSpPr>
          <p:cNvPr id="10" name="TextBox 9">
            <a:extLst>
              <a:ext uri="{FF2B5EF4-FFF2-40B4-BE49-F238E27FC236}">
                <a16:creationId xmlns:a16="http://schemas.microsoft.com/office/drawing/2014/main" id="{E279BB83-6021-9CD0-3A7B-9B7F6CB74C6F}"/>
              </a:ext>
            </a:extLst>
          </p:cNvPr>
          <p:cNvSpPr txBox="1"/>
          <p:nvPr/>
        </p:nvSpPr>
        <p:spPr>
          <a:xfrm>
            <a:off x="2667031" y="4390093"/>
            <a:ext cx="61399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Arial"/>
              </a:rPr>
              <a:t>Responses per K surface warming are expressed as percentages of the absolute magnitudes values in the control runs</a:t>
            </a:r>
          </a:p>
        </p:txBody>
      </p:sp>
      <p:pic>
        <p:nvPicPr>
          <p:cNvPr id="12" name="Picture 14" descr="Chart&#10;&#10;Description automatically generated">
            <a:extLst>
              <a:ext uri="{FF2B5EF4-FFF2-40B4-BE49-F238E27FC236}">
                <a16:creationId xmlns:a16="http://schemas.microsoft.com/office/drawing/2014/main" id="{C3ADA8D3-A120-5167-34A7-BD8B25C9CBDF}"/>
              </a:ext>
            </a:extLst>
          </p:cNvPr>
          <p:cNvPicPr>
            <a:picLocks noChangeAspect="1"/>
          </p:cNvPicPr>
          <p:nvPr/>
        </p:nvPicPr>
        <p:blipFill rotWithShape="1">
          <a:blip r:embed="rId3"/>
          <a:srcRect l="-120" t="7365" r="67590" b="567"/>
          <a:stretch/>
        </p:blipFill>
        <p:spPr>
          <a:xfrm>
            <a:off x="2705100" y="720805"/>
            <a:ext cx="2573374" cy="3095990"/>
          </a:xfrm>
          <a:prstGeom prst="rect">
            <a:avLst/>
          </a:prstGeom>
        </p:spPr>
      </p:pic>
      <p:pic>
        <p:nvPicPr>
          <p:cNvPr id="3" name="Picture 14" descr="Chart&#10;&#10;Description automatically generated">
            <a:extLst>
              <a:ext uri="{FF2B5EF4-FFF2-40B4-BE49-F238E27FC236}">
                <a16:creationId xmlns:a16="http://schemas.microsoft.com/office/drawing/2014/main" id="{636A4051-5744-C524-53EF-2172FEC8E7E9}"/>
              </a:ext>
            </a:extLst>
          </p:cNvPr>
          <p:cNvPicPr>
            <a:picLocks noChangeAspect="1"/>
          </p:cNvPicPr>
          <p:nvPr/>
        </p:nvPicPr>
        <p:blipFill rotWithShape="1">
          <a:blip r:embed="rId3"/>
          <a:srcRect l="44924" t="5882" b="-1961"/>
          <a:stretch/>
        </p:blipFill>
        <p:spPr>
          <a:xfrm>
            <a:off x="5324475" y="682705"/>
            <a:ext cx="4343141" cy="3225595"/>
          </a:xfrm>
          <a:prstGeom prst="rect">
            <a:avLst/>
          </a:prstGeom>
        </p:spPr>
      </p:pic>
      <p:sp>
        <p:nvSpPr>
          <p:cNvPr id="5" name="Rectangle 4">
            <a:extLst>
              <a:ext uri="{FF2B5EF4-FFF2-40B4-BE49-F238E27FC236}">
                <a16:creationId xmlns:a16="http://schemas.microsoft.com/office/drawing/2014/main" id="{E4748DF0-31B6-4F58-1326-1E3209649992}"/>
              </a:ext>
            </a:extLst>
          </p:cNvPr>
          <p:cNvSpPr/>
          <p:nvPr/>
        </p:nvSpPr>
        <p:spPr>
          <a:xfrm>
            <a:off x="5300488" y="721178"/>
            <a:ext cx="132957" cy="24432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172E5F-487E-2873-EA7B-1BEB6DA234B7}"/>
              </a:ext>
            </a:extLst>
          </p:cNvPr>
          <p:cNvSpPr/>
          <p:nvPr/>
        </p:nvSpPr>
        <p:spPr>
          <a:xfrm>
            <a:off x="5214763" y="2911928"/>
            <a:ext cx="132957" cy="2524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40E183-58E9-4BAB-BEE5-3F4B896FD669}"/>
              </a:ext>
            </a:extLst>
          </p:cNvPr>
          <p:cNvSpPr/>
          <p:nvPr/>
        </p:nvSpPr>
        <p:spPr>
          <a:xfrm>
            <a:off x="5148088" y="3121478"/>
            <a:ext cx="132957" cy="2524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204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579" x="5370513" y="4691063"/>
          <p14:tracePt t="1586" x="5335588" y="4684713"/>
          <p14:tracePt t="1594" x="5281613" y="4664075"/>
          <p14:tracePt t="1600" x="5226050" y="4664075"/>
          <p14:tracePt t="1604" x="5178425" y="4664075"/>
          <p14:tracePt t="1615" x="5095875" y="4664075"/>
          <p14:tracePt t="1619" x="5013325" y="4664075"/>
          <p14:tracePt t="1623" x="4945063" y="4670425"/>
          <p14:tracePt t="1629" x="4862513" y="4678363"/>
          <p14:tracePt t="1639" x="4781550" y="4691063"/>
          <p14:tracePt t="1646" x="4678363" y="4699000"/>
          <p14:tracePt t="1649" x="4610100" y="4711700"/>
          <p14:tracePt t="1654" x="4541838" y="4711700"/>
          <p14:tracePt t="1664" x="4471988" y="4719638"/>
          <p14:tracePt t="1669" x="4403725" y="4719638"/>
          <p14:tracePt t="1673" x="4341813" y="4719638"/>
          <p14:tracePt t="1683" x="4287838" y="4719638"/>
          <p14:tracePt t="1688" x="4219575" y="4705350"/>
          <p14:tracePt t="1696" x="4157663" y="4699000"/>
          <p14:tracePt t="1699" x="4075113" y="4678363"/>
          <p14:tracePt t="1709" x="3986213" y="4657725"/>
          <p14:tracePt t="1714" x="3890963" y="4643438"/>
          <p14:tracePt t="1718" x="3814763" y="4616450"/>
          <p14:tracePt t="1724" x="3719513" y="4616450"/>
          <p14:tracePt t="1734" x="3630613" y="4616450"/>
          <p14:tracePt t="1738" x="3541713" y="4616450"/>
          <p14:tracePt t="1746" x="3459163" y="4616450"/>
          <p14:tracePt t="1753" x="3403600" y="4629150"/>
          <p14:tracePt t="1759" x="3322638" y="4629150"/>
          <p14:tracePt t="1765" x="3232150" y="4637088"/>
          <p14:tracePt t="1774" x="3143250" y="4637088"/>
          <p14:tracePt t="1780" x="3054350" y="4637088"/>
          <p14:tracePt t="1784" x="2959100" y="4637088"/>
          <p14:tracePt t="1789" x="2876550" y="4608513"/>
          <p14:tracePt t="1795" x="2767013" y="4589463"/>
          <p14:tracePt t="1804" x="2622550" y="4568825"/>
          <p14:tracePt t="1809" x="2513013" y="4533900"/>
          <p14:tracePt t="1814" x="2403475" y="4498975"/>
          <p14:tracePt t="1826" x="2287588" y="4465638"/>
          <p14:tracePt t="1830" x="2205038" y="4445000"/>
          <p14:tracePt t="1834" x="2089150" y="4410075"/>
          <p14:tracePt t="1840" x="1979613" y="4376738"/>
          <p14:tracePt t="1852" x="1884363" y="4356100"/>
          <p14:tracePt t="1853" x="1781175" y="4335463"/>
          <p14:tracePt t="1862" x="1684338" y="4321175"/>
          <p14:tracePt t="1866" x="1589088" y="4300538"/>
          <p14:tracePt t="1875" x="1485900" y="4267200"/>
          <p14:tracePt t="1879" x="1403350" y="4259263"/>
          <p14:tracePt t="1885" x="1308100" y="4232275"/>
          <p14:tracePt t="1896" x="1219200" y="4211638"/>
          <p14:tracePt t="1899" x="1136650" y="4191000"/>
          <p14:tracePt t="1904" x="1047750" y="4149725"/>
          <p14:tracePt t="1912" x="965200" y="4129088"/>
          <p14:tracePt t="1916" x="876300" y="4095750"/>
          <p14:tracePt t="1925" x="801688" y="4054475"/>
          <p14:tracePt t="1930" x="712788" y="4006850"/>
          <p14:tracePt t="1934" x="636588" y="3959225"/>
          <p14:tracePt t="1946" x="588963" y="3924300"/>
          <p14:tracePt t="1950" x="527050" y="3883025"/>
          <p14:tracePt t="1955" x="493713" y="3835400"/>
          <p14:tracePt t="1962" x="444500" y="3808413"/>
          <p14:tracePt t="1970" x="411163" y="3760788"/>
          <p14:tracePt t="1975" x="363538" y="3719513"/>
          <p14:tracePt t="1985" x="295275" y="3609975"/>
          <p14:tracePt t="1997" x="254000" y="3548063"/>
          <p14:tracePt t="2001" x="225425" y="3500438"/>
          <p14:tracePt t="2005" x="198438" y="3451225"/>
          <p14:tracePt t="2015" x="144463" y="3403600"/>
          <p14:tracePt t="2019" x="115888" y="3341688"/>
          <p14:tracePt t="2025" x="88900" y="3308350"/>
          <p14:tracePt t="2031" x="41275" y="3252788"/>
          <p14:tracePt t="2040" x="20638" y="3219450"/>
          <p14:tracePt t="2045" x="0" y="3198813"/>
          <p14:tracePt t="2990" x="20638" y="1308100"/>
          <p14:tracePt t="2995" x="26988" y="1281113"/>
          <p14:tracePt t="2999" x="47625" y="1219200"/>
          <p14:tracePt t="3004" x="82550" y="1171575"/>
          <p14:tracePt t="3014" x="103188" y="1109663"/>
          <p14:tracePt t="3024" x="130175" y="1047750"/>
          <p14:tracePt t="3034" x="136525" y="1020763"/>
          <p14:tracePt t="3039" x="157163" y="1006475"/>
          <p14:tracePt t="3046" x="165100" y="993775"/>
          <p14:tracePt t="3049" x="171450" y="985838"/>
          <p14:tracePt t="3061" x="177800" y="973138"/>
          <p14:tracePt t="3064" x="184150" y="973138"/>
          <p14:tracePt t="3075" x="192088" y="973138"/>
          <p14:tracePt t="3084" x="198438" y="973138"/>
          <p14:tracePt t="3161" x="198438" y="965200"/>
          <p14:tracePt t="3212" x="198438" y="958850"/>
          <p14:tracePt t="3228" x="204788" y="952500"/>
          <p14:tracePt t="3237" x="204788" y="944563"/>
          <p14:tracePt t="3255" x="204788" y="938213"/>
          <p14:tracePt t="3270" x="204788" y="931863"/>
          <p14:tracePt t="3280" x="204788" y="923925"/>
          <p14:tracePt t="3291" x="219075" y="917575"/>
          <p14:tracePt t="3307" x="219075" y="911225"/>
          <p14:tracePt t="3320" x="219075" y="903288"/>
          <p14:tracePt t="3419" x="219075" y="911225"/>
          <p14:tracePt t="44374" x="239713" y="911225"/>
          <p14:tracePt t="44379" x="260350" y="911225"/>
          <p14:tracePt t="44385" x="295275" y="917575"/>
          <p14:tracePt t="44395" x="328613" y="923925"/>
          <p14:tracePt t="44400" x="384175" y="944563"/>
          <p14:tracePt t="44404" x="417513" y="952500"/>
          <p14:tracePt t="44416" x="473075" y="958850"/>
          <p14:tracePt t="44418" x="520700" y="973138"/>
          <p14:tracePt t="44422" x="595313" y="1000125"/>
          <p14:tracePt t="44429" x="636588" y="1014413"/>
          <p14:tracePt t="44437" x="725488" y="1033463"/>
          <p14:tracePt t="44443" x="793750" y="1062038"/>
          <p14:tracePt t="44446" x="884238" y="1082675"/>
          <p14:tracePt t="44461" x="952500" y="1116013"/>
          <p14:tracePt t="44465" x="1068388" y="1136650"/>
          <p14:tracePt t="44468" x="1177925" y="1157288"/>
          <p14:tracePt t="44474" x="1274763" y="1171575"/>
          <p14:tracePt t="44483" x="1370013" y="1184275"/>
          <p14:tracePt t="44490" x="1458913" y="1192213"/>
          <p14:tracePt t="44494" x="1541463" y="1212850"/>
          <p14:tracePt t="44498" x="1609725" y="1225550"/>
          <p14:tracePt t="44513" x="1781175" y="1246188"/>
          <p14:tracePt t="44518" x="1876425" y="1266825"/>
          <p14:tracePt t="44529" x="1958975" y="1273175"/>
          <p14:tracePt t="44533" x="2020888" y="1293813"/>
          <p14:tracePt t="44538" x="2109788" y="1343025"/>
          <p14:tracePt t="44545" x="2184400" y="1382713"/>
          <p14:tracePt t="44554" x="2266950" y="1423988"/>
          <p14:tracePt t="44560" x="2343150" y="1473200"/>
          <p14:tracePt t="44565" x="2417763" y="1512888"/>
          <p14:tracePt t="44569" x="2479675" y="1574800"/>
          <p14:tracePt t="44580" x="2527300" y="1603375"/>
          <p14:tracePt t="44583" x="2582863" y="1657350"/>
          <p14:tracePt t="44589" x="2616200" y="1671638"/>
          <p14:tracePt t="44598" x="2651125" y="1698625"/>
          <p14:tracePt t="44603" x="2684463" y="1725613"/>
          <p14:tracePt t="44610" x="2698750" y="1739900"/>
          <p14:tracePt t="44613" x="2705100" y="1746250"/>
          <p14:tracePt t="44625" x="2713038" y="1752600"/>
          <p14:tracePt t="44629" x="2719388" y="1752600"/>
          <p14:tracePt t="44633" x="2719388" y="1760538"/>
          <p14:tracePt t="44678" x="2740025" y="1793875"/>
          <p14:tracePt t="44683" x="2767013" y="1843088"/>
          <p14:tracePt t="44694" x="2822575" y="1903413"/>
          <p14:tracePt t="44698" x="2863850" y="1952625"/>
          <p14:tracePt t="44704" x="2903538" y="2027238"/>
          <p14:tracePt t="44710" x="2959100" y="2101850"/>
          <p14:tracePt t="44719" x="3000375" y="2178050"/>
          <p14:tracePt t="44724" x="3021013" y="2239963"/>
          <p14:tracePt t="44730" x="3048000" y="2273300"/>
          <p14:tracePt t="44738" x="3068638" y="2322513"/>
          <p14:tracePt t="44743" x="3074988" y="2335213"/>
          <p14:tracePt t="44748" x="3082925" y="2349500"/>
          <p14:tracePt t="44754" x="3082925" y="2355850"/>
          <p14:tracePt t="44794" x="3082925" y="2349500"/>
          <p14:tracePt t="44809" x="3074988" y="2341563"/>
          <p14:tracePt t="44824" x="3068638" y="2335213"/>
          <p14:tracePt t="44840" x="3062288" y="2335213"/>
          <p14:tracePt t="44859" x="3048000" y="2335213"/>
          <p14:tracePt t="44890" x="3048000" y="2328863"/>
          <p14:tracePt t="44909" x="3041650" y="2322513"/>
          <p14:tracePt t="44925" x="3033713" y="2322513"/>
          <p14:tracePt t="44930" x="3021013" y="2322513"/>
          <p14:tracePt t="44934" x="3006725" y="2322513"/>
          <p14:tracePt t="44940" x="2973388" y="2341563"/>
          <p14:tracePt t="44950" x="2952750" y="2355850"/>
          <p14:tracePt t="44954" x="2938463" y="2370138"/>
          <p14:tracePt t="44960" x="2917825" y="2397125"/>
          <p14:tracePt t="44965" x="2890838" y="2411413"/>
          <p14:tracePt t="44977" x="2876550" y="2424113"/>
          <p14:tracePt t="44981" x="2849563" y="2438400"/>
          <p14:tracePt t="44985" x="2828925" y="2465388"/>
          <p14:tracePt t="44989" x="2814638" y="2479675"/>
          <p14:tracePt t="45000" x="2787650" y="2486025"/>
          <p14:tracePt t="45004" x="2773363" y="2492375"/>
          <p14:tracePt t="45014" x="2733675" y="2500313"/>
          <p14:tracePt t="45026" x="2719388" y="2506663"/>
          <p14:tracePt t="45029" x="2692400" y="2513013"/>
          <p14:tracePt t="45035" x="2651125" y="2527300"/>
          <p14:tracePt t="45043" x="2616200" y="2541588"/>
          <p14:tracePt t="45050" x="2547938" y="2562225"/>
          <p14:tracePt t="45055" x="2473325" y="2595563"/>
          <p14:tracePt t="45060" x="2411413" y="2643188"/>
          <p14:tracePt t="45065" x="2335213" y="2698750"/>
          <p14:tracePt t="45076" x="2260600" y="2767013"/>
          <p14:tracePt t="45080" x="2205038" y="2814638"/>
          <p14:tracePt t="45085" x="2143125" y="2870200"/>
          <p14:tracePt t="45090" x="2095500" y="2911475"/>
          <p14:tracePt t="45100" x="2047875" y="2938463"/>
          <p14:tracePt t="45105" x="2006600" y="2971800"/>
          <p14:tracePt t="45111" x="1973263" y="2992438"/>
          <p14:tracePt t="45115" x="1958975" y="3000375"/>
          <p14:tracePt t="45126" x="1944688" y="3006725"/>
          <p14:tracePt t="45130" x="1931988" y="3006725"/>
          <p14:tracePt t="45135" x="1917700" y="3013075"/>
          <p14:tracePt t="45140" x="1897063" y="3013075"/>
          <p14:tracePt t="45150" x="1884363" y="3006725"/>
          <p14:tracePt t="45155" x="1849438" y="2992438"/>
          <p14:tracePt t="45160" x="1808163" y="2979738"/>
          <p14:tracePt t="45165" x="1746250" y="2959100"/>
          <p14:tracePt t="45176" x="1684338" y="2917825"/>
          <p14:tracePt t="45180" x="1609725" y="2897188"/>
          <p14:tracePt t="45186" x="1554163" y="2862263"/>
          <p14:tracePt t="45192" x="1479550" y="2835275"/>
          <p14:tracePt t="45200" x="1417638" y="2814638"/>
          <p14:tracePt t="45205" x="1370013" y="2794000"/>
          <p14:tracePt t="45210" x="1328738" y="2787650"/>
          <p14:tracePt t="45215" x="1308100" y="2781300"/>
          <p14:tracePt t="45227" x="1281113" y="2781300"/>
          <p14:tracePt t="45230" x="1266825" y="2773363"/>
          <p14:tracePt t="45235" x="1246188" y="2773363"/>
          <p14:tracePt t="45242" x="1239838" y="2773363"/>
          <p14:tracePt t="45261" x="1239838" y="2767013"/>
          <p14:tracePt t="45280" x="1239838" y="2752725"/>
          <p14:tracePt t="45300" x="1239838" y="2746375"/>
          <p14:tracePt t="45310" x="1239838" y="2740025"/>
          <p14:tracePt t="45326" x="1239838" y="2732088"/>
          <p14:tracePt t="45330" x="1239838" y="2725738"/>
          <p14:tracePt t="45345" x="1239838" y="2719388"/>
          <p14:tracePt t="45350" x="1239838" y="2711450"/>
          <p14:tracePt t="45356" x="1239838" y="2705100"/>
          <p14:tracePt t="45371" x="1239838" y="2690813"/>
          <p14:tracePt t="45381" x="1246188" y="2690813"/>
          <p14:tracePt t="45386" x="1260475" y="2690813"/>
          <p14:tracePt t="45396" x="1266825" y="2684463"/>
          <p14:tracePt t="45401" x="1287463" y="2678113"/>
          <p14:tracePt t="45406" x="1314450" y="2671763"/>
          <p14:tracePt t="45412" x="1363663" y="2657475"/>
          <p14:tracePt t="45421" x="1390650" y="2651125"/>
          <p14:tracePt t="45426" x="1452563" y="2643188"/>
          <p14:tracePt t="45431" x="1493838" y="2630488"/>
          <p14:tracePt t="45436" x="1568450" y="2609850"/>
          <p14:tracePt t="45446" x="1624013" y="2601913"/>
          <p14:tracePt t="45451" x="1671638" y="2595563"/>
          <p14:tracePt t="45456" x="1725613" y="2581275"/>
          <p14:tracePt t="45460" x="1766888" y="2581275"/>
          <p14:tracePt t="45471" x="1814513" y="2574925"/>
          <p14:tracePt t="45477" x="1855788" y="2568575"/>
          <p14:tracePt t="45481" x="1903413" y="2568575"/>
          <p14:tracePt t="45493" x="1931988" y="2568575"/>
          <p14:tracePt t="45497" x="1973263" y="2554288"/>
          <p14:tracePt t="45501" x="2006600" y="2547938"/>
          <p14:tracePt t="45507" x="2062163" y="2541588"/>
          <p14:tracePt t="45518" x="2136775" y="2506663"/>
          <p14:tracePt t="45521" x="2225675" y="2486025"/>
          <p14:tracePt t="45527" x="2308225" y="2479675"/>
          <p14:tracePt t="45531" x="2403475" y="2452688"/>
          <p14:tracePt t="45542" x="2500313" y="2444750"/>
          <p14:tracePt t="45546" x="2589213" y="2432050"/>
          <p14:tracePt t="45551" x="2643188" y="2403475"/>
          <p14:tracePt t="45562" x="2719388" y="2390775"/>
          <p14:tracePt t="45566" x="2760663" y="2382838"/>
          <p14:tracePt t="45572" x="2822575" y="2376488"/>
          <p14:tracePt t="45577" x="2849563" y="2370138"/>
          <p14:tracePt t="45587" x="2890838" y="2370138"/>
          <p14:tracePt t="45592" x="2917825" y="2370138"/>
          <p14:tracePt t="45597" x="2959100" y="2370138"/>
          <p14:tracePt t="45603" x="2979738" y="2370138"/>
          <p14:tracePt t="45611" x="2992438" y="2370138"/>
          <p14:tracePt t="45617" x="3006725" y="2370138"/>
          <p14:tracePt t="45622" x="3021013" y="2370138"/>
          <p14:tracePt t="45667" x="3021013" y="2376488"/>
          <p14:tracePt t="45671" x="3013075" y="2390775"/>
          <p14:tracePt t="45681" x="3013075" y="2424113"/>
          <p14:tracePt t="45687" x="3013075" y="2444750"/>
          <p14:tracePt t="45692" x="3006725" y="2465388"/>
          <p14:tracePt t="45702" x="2992438" y="2486025"/>
          <p14:tracePt t="45710" x="2986088" y="2500313"/>
          <p14:tracePt t="45713" x="2979738" y="2513013"/>
          <p14:tracePt t="45717" x="2973388" y="2533650"/>
          <p14:tracePt t="45731" x="2959100" y="2547938"/>
          <p14:tracePt t="45737" x="2932113" y="2554288"/>
          <p14:tracePt t="45742" x="2917825" y="2562225"/>
          <p14:tracePt t="45752" x="2897188" y="2562225"/>
          <p14:tracePt t="45759" x="2863850" y="2574925"/>
          <p14:tracePt t="45762" x="2835275" y="2574925"/>
          <p14:tracePt t="45767" x="2808288" y="2574925"/>
          <p14:tracePt t="45778" x="2740025" y="2568575"/>
          <p14:tracePt t="45781" x="2671763" y="2562225"/>
          <p14:tracePt t="45787" x="2609850" y="2527300"/>
          <p14:tracePt t="45793" x="2527300" y="2520950"/>
          <p14:tracePt t="45802" x="2438400" y="2500313"/>
          <p14:tracePt t="45810" x="2370138" y="2479675"/>
          <p14:tracePt t="45813" x="2322513" y="2459038"/>
          <p14:tracePt t="45818" x="2254250" y="2444750"/>
          <p14:tracePt t="45828" x="2212975" y="2424113"/>
          <p14:tracePt t="45832" x="2171700" y="2403475"/>
          <p14:tracePt t="45837" x="2136775" y="2397125"/>
          <p14:tracePt t="45847" x="2103438" y="2390775"/>
          <p14:tracePt t="45852" x="2089150" y="2382838"/>
          <p14:tracePt t="45859" x="2089150" y="2376488"/>
          <p14:tracePt t="45862" x="2074863" y="2370138"/>
          <p14:tracePt t="45873" x="2068513" y="2370138"/>
          <p14:tracePt t="45878" x="2062163" y="2355850"/>
          <p14:tracePt t="45894" x="2062163" y="2349500"/>
          <p14:tracePt t="45932" x="2062163" y="2341563"/>
          <p14:tracePt t="45948" x="2062163" y="2335213"/>
          <p14:tracePt t="45968" x="2062163" y="2328863"/>
          <p14:tracePt t="45999" x="2062163" y="2322513"/>
          <p14:tracePt t="46140" x="2062163" y="2328863"/>
          <p14:tracePt t="46161" x="2062163" y="2335213"/>
          <p14:tracePt t="46176" x="2062163" y="2341563"/>
          <p14:tracePt t="46195" x="2062163" y="2349500"/>
          <p14:tracePt t="46201" x="2062163" y="2362200"/>
          <p14:tracePt t="46210" x="2041525" y="2397125"/>
          <p14:tracePt t="46218" x="2041525" y="2417763"/>
          <p14:tracePt t="46227" x="2027238" y="2459038"/>
          <p14:tracePt t="46230" x="2027238" y="2486025"/>
          <p14:tracePt t="46234" x="2020888" y="2513013"/>
          <p14:tracePt t="46244" x="2020888" y="2533650"/>
          <p14:tracePt t="46248" x="2020888" y="2547938"/>
          <p14:tracePt t="46255" x="2012950" y="2562225"/>
          <p14:tracePt t="46261" x="2012950" y="2568575"/>
          <p14:tracePt t="46269" x="2012950" y="2589213"/>
          <p14:tracePt t="46278" x="2006600" y="2595563"/>
          <p14:tracePt t="46284" x="2006600" y="2601913"/>
          <p14:tracePt t="46300" x="2006600" y="2609850"/>
          <p14:tracePt t="46314" x="2006600" y="2616200"/>
          <p14:tracePt t="46344" x="2006600" y="2622550"/>
          <p14:tracePt t="46355" x="2006600" y="2630488"/>
          <p14:tracePt t="46741" x="2006600" y="2636838"/>
          <p14:tracePt t="46752" x="2012950" y="2636838"/>
          <p14:tracePt t="46757" x="2020888" y="2636838"/>
          <p14:tracePt t="46772" x="2027238" y="2630488"/>
          <p14:tracePt t="46777" x="2041525" y="2630488"/>
          <p14:tracePt t="46781" x="2068513" y="2609850"/>
          <p14:tracePt t="46793" x="2116138" y="2589213"/>
          <p14:tracePt t="46798" x="2178050" y="2533650"/>
          <p14:tracePt t="46801" x="2219325" y="2506663"/>
          <p14:tracePt t="46810" x="2266950" y="2479675"/>
          <p14:tracePt t="46816" x="2293938" y="2444750"/>
          <p14:tracePt t="46823" x="2314575" y="2432050"/>
          <p14:tracePt t="46827" x="2355850" y="2417763"/>
          <p14:tracePt t="46836" x="2390775" y="2403475"/>
          <p14:tracePt t="46842" x="2411413" y="2397125"/>
          <p14:tracePt t="46845" x="2444750" y="2390775"/>
          <p14:tracePt t="46851" x="2459038" y="2376488"/>
          <p14:tracePt t="46862" x="2465388" y="2376488"/>
          <p14:tracePt t="46866" x="2473325" y="2376488"/>
          <p14:tracePt t="46872" x="2479675" y="2370138"/>
          <p14:tracePt t="46892" x="2493963" y="2370138"/>
          <p14:tracePt t="46895" x="2500313" y="2370138"/>
          <p14:tracePt t="46911" x="2513013" y="2370138"/>
          <p14:tracePt t="46916" x="2527300" y="2370138"/>
          <p14:tracePt t="46926" x="2541588" y="2370138"/>
          <p14:tracePt t="46931" x="2562225" y="2370138"/>
          <p14:tracePt t="46937" x="2574925" y="2370138"/>
          <p14:tracePt t="46942" x="2582863" y="2370138"/>
          <p14:tracePt t="46951" x="2589213" y="2370138"/>
          <p14:tracePt t="46959" x="2595563" y="2370138"/>
          <p14:tracePt t="46962" x="2609850" y="2370138"/>
          <p14:tracePt t="46967" x="2622550" y="2370138"/>
          <p14:tracePt t="46976" x="2636838" y="2370138"/>
          <p14:tracePt t="46981" x="2663825" y="2403475"/>
          <p14:tracePt t="46987" x="2713038" y="2438400"/>
          <p14:tracePt t="46992" x="2767013" y="2506663"/>
          <p14:tracePt t="47001" x="2828925" y="2554288"/>
          <p14:tracePt t="47011" x="2924175" y="2705100"/>
          <p14:tracePt t="47024" x="2959100" y="2794000"/>
          <p14:tracePt t="47027" x="2986088" y="2841625"/>
          <p14:tracePt t="47031" x="2992438" y="2882900"/>
          <p14:tracePt t="47037" x="3013075" y="2911475"/>
          <p14:tracePt t="47046" x="3013075" y="2924175"/>
          <p14:tracePt t="47051" x="3013075" y="2930525"/>
          <p14:tracePt t="47081" x="3000375" y="2938463"/>
          <p14:tracePt t="47092" x="2992438" y="2951163"/>
          <p14:tracePt t="47097" x="2979738" y="2959100"/>
          <p14:tracePt t="47101" x="2952750" y="2971800"/>
          <p14:tracePt t="47108" x="2911475" y="3000375"/>
          <p14:tracePt t="47117" x="2870200" y="3033713"/>
          <p14:tracePt t="47122" x="2822575" y="3089275"/>
          <p14:tracePt t="47127" x="2781300" y="3136900"/>
          <p14:tracePt t="47132" x="2719388" y="3178175"/>
          <p14:tracePt t="47142" x="2678113" y="3240088"/>
          <p14:tracePt t="47147" x="2630488" y="3281363"/>
          <p14:tracePt t="47152" x="2603500" y="3314700"/>
          <p14:tracePt t="47161" x="2562225" y="3362325"/>
          <p14:tracePt t="47167" x="2527300" y="3397250"/>
          <p14:tracePt t="47174" x="2500313" y="3424238"/>
          <p14:tracePt t="47178" x="2479675" y="3438525"/>
          <p14:tracePt t="47187" x="2444750" y="3459163"/>
          <p14:tracePt t="47192" x="2424113" y="3471863"/>
          <p14:tracePt t="47197" x="2403475" y="3479800"/>
          <p14:tracePt t="47203" x="2355850" y="3486150"/>
          <p14:tracePt t="47212" x="2314575" y="3486150"/>
          <p14:tracePt t="47217" x="2260600" y="3486150"/>
          <p14:tracePt t="47224" x="2178050" y="3486150"/>
          <p14:tracePt t="47232" x="2095500" y="3486150"/>
          <p14:tracePt t="47237" x="2012950" y="3471863"/>
          <p14:tracePt t="47243" x="1924050" y="3451225"/>
          <p14:tracePt t="47247" x="1876425" y="3430588"/>
          <p14:tracePt t="47259" x="1843088" y="3417888"/>
          <p14:tracePt t="47262" x="1808163" y="3390900"/>
          <p14:tracePt t="47268" x="1787525" y="3376613"/>
          <p14:tracePt t="47278" x="1773238" y="3355975"/>
          <p14:tracePt t="47282" x="1754188" y="3341688"/>
          <p14:tracePt t="47288" x="1739900" y="3321050"/>
          <p14:tracePt t="47293" x="1739900" y="3314700"/>
          <p14:tracePt t="47303" x="1733550" y="3308350"/>
          <p14:tracePt t="47308" x="1733550" y="3294063"/>
          <p14:tracePt t="47318" x="1733550" y="3281363"/>
          <p14:tracePt t="47327" x="1733550" y="3273425"/>
          <p14:tracePt t="47332" x="1733550" y="3260725"/>
          <p14:tracePt t="47338" x="1733550" y="3252788"/>
          <p14:tracePt t="47343" x="1733550" y="3246438"/>
          <p14:tracePt t="47358" x="1733550" y="3240088"/>
          <p14:tracePt t="47362" x="1733550" y="3232150"/>
          <p14:tracePt t="47377" x="1733550" y="3225800"/>
          <p14:tracePt t="47383" x="1733550" y="3211513"/>
          <p14:tracePt t="47388" x="1733550" y="3170238"/>
          <p14:tracePt t="47398" x="1733550" y="3143250"/>
          <p14:tracePt t="47402" x="1733550" y="3089275"/>
          <p14:tracePt t="47409" x="1733550" y="3060700"/>
          <p14:tracePt t="47413" x="1754188" y="3013075"/>
          <p14:tracePt t="47424" x="1754188" y="3000375"/>
          <p14:tracePt t="47427" x="1754188" y="2979738"/>
          <p14:tracePt t="47433" x="1754188" y="2959100"/>
          <p14:tracePt t="47443" x="1754188" y="2944813"/>
          <p14:tracePt t="47448" x="1754188" y="2938463"/>
          <p14:tracePt t="47453" x="1754188" y="2930525"/>
          <p14:tracePt t="47458" x="1754188" y="2924175"/>
          <p14:tracePt t="47474" x="1760538" y="2924175"/>
          <p14:tracePt t="47493" x="1766888" y="2924175"/>
          <p14:tracePt t="47499" x="1766888" y="2917825"/>
          <p14:tracePt t="47517" x="1781175" y="2897188"/>
          <p14:tracePt t="47525" x="1801813" y="2882900"/>
          <p14:tracePt t="47528" x="1822450" y="2855913"/>
          <p14:tracePt t="47541" x="1835150" y="2835275"/>
          <p14:tracePt t="47544" x="1843088" y="2820988"/>
          <p14:tracePt t="47548" x="1849438" y="2794000"/>
          <p14:tracePt t="47554" x="1855788" y="2781300"/>
          <p14:tracePt t="47564" x="1863725" y="2781300"/>
          <p14:tracePt t="47569" x="1863725" y="2760663"/>
          <p14:tracePt t="47574" x="1863725" y="2752725"/>
          <p14:tracePt t="47584" x="1863725" y="2746375"/>
          <p14:tracePt t="47591" x="1863725" y="2740025"/>
          <p14:tracePt t="47608" x="1863725" y="2732088"/>
          <p14:tracePt t="47618" x="1863725" y="2725738"/>
          <p14:tracePt t="47634" x="1870075" y="2725738"/>
          <p14:tracePt t="47643" x="1876425" y="2719388"/>
          <p14:tracePt t="47654" x="1876425" y="2690813"/>
          <p14:tracePt t="47660" x="1890713" y="2643188"/>
          <p14:tracePt t="47664" x="1938338" y="2562225"/>
          <p14:tracePt t="47669" x="1979613" y="2444750"/>
          <p14:tracePt t="47678" x="2027238" y="2301875"/>
          <p14:tracePt t="47684" x="2082800" y="2130425"/>
          <p14:tracePt t="47691" x="2136775" y="2006600"/>
          <p14:tracePt t="47699" x="2198688" y="1903413"/>
          <p14:tracePt t="47704" x="2233613" y="1855788"/>
          <p14:tracePt t="47709" x="2273300" y="1808163"/>
          <p14:tracePt t="47714" x="2308225" y="1781175"/>
          <p14:tracePt t="47724" x="2335213" y="1752600"/>
          <p14:tracePt t="47729" x="2370138" y="1746250"/>
          <p14:tracePt t="47734" x="2411413" y="1739900"/>
          <p14:tracePt t="47741" x="2432050" y="1739900"/>
          <p14:tracePt t="47749" x="2473325" y="1739900"/>
          <p14:tracePt t="47754" x="2500313" y="1739900"/>
          <p14:tracePt t="47760" x="2520950" y="1746250"/>
          <p14:tracePt t="47770" x="2554288" y="1752600"/>
          <p14:tracePt t="47776" x="2574925" y="1760538"/>
          <p14:tracePt t="47782" x="2595563" y="1760538"/>
          <p14:tracePt t="47784" x="2636838" y="1773238"/>
          <p14:tracePt t="47794" x="2657475" y="1773238"/>
          <p14:tracePt t="47800" x="2684463" y="1781175"/>
          <p14:tracePt t="47805" x="2705100" y="1781175"/>
          <p14:tracePt t="47814" x="2725738" y="1781175"/>
          <p14:tracePt t="47825" x="2760663" y="1787525"/>
          <p14:tracePt t="47829" x="2787650" y="1793875"/>
          <p14:tracePt t="47844" x="2801938" y="1808163"/>
          <p14:tracePt t="47849" x="2828925" y="1822450"/>
          <p14:tracePt t="47856" x="2870200" y="1849438"/>
          <p14:tracePt t="47865" x="2924175" y="1911350"/>
          <p14:tracePt t="47869" x="3000375" y="1979613"/>
          <p14:tracePt t="47875" x="3068638" y="2068513"/>
          <p14:tracePt t="47885" x="3122613" y="2178050"/>
          <p14:tracePt t="47890" x="3192463" y="2293938"/>
          <p14:tracePt t="47894" x="3246438" y="2397125"/>
          <p14:tracePt t="47900" x="3294063" y="2500313"/>
          <p14:tracePt t="47912" x="3328988" y="2581275"/>
          <p14:tracePt t="47914" x="3343275" y="2643188"/>
          <p14:tracePt t="47920" x="3362325" y="2698750"/>
          <p14:tracePt t="47929" x="3376613" y="2732088"/>
          <p14:tracePt t="47934" x="3390900" y="2767013"/>
          <p14:tracePt t="47941" x="3390900" y="2787650"/>
          <p14:tracePt t="47944" x="3397250" y="2820988"/>
          <p14:tracePt t="47957" x="3397250" y="2841625"/>
          <p14:tracePt t="47960" x="3397250" y="2876550"/>
          <p14:tracePt t="47965" x="3397250" y="2903538"/>
          <p14:tracePt t="47975" x="3397250" y="2924175"/>
          <p14:tracePt t="47991" x="3349625" y="3074988"/>
          <p14:tracePt t="48000" x="3343275" y="3136900"/>
          <p14:tracePt t="48008" x="3335338" y="3205163"/>
          <p14:tracePt t="48011" x="3322638" y="3287713"/>
          <p14:tracePt t="48015" x="3322638" y="3355975"/>
          <p14:tracePt t="48026" x="3314700" y="3430588"/>
          <p14:tracePt t="48030" x="3314700" y="3500438"/>
          <p14:tracePt t="48035" x="3314700" y="3554413"/>
          <p14:tracePt t="48045" x="3302000" y="3595688"/>
          <p14:tracePt t="48050" x="3302000" y="3630613"/>
          <p14:tracePt t="48058" x="3287713" y="3663950"/>
          <p14:tracePt t="48060" x="3287713" y="3670300"/>
          <p14:tracePt t="48070" x="3273425" y="3690938"/>
          <p14:tracePt t="48076" x="3267075" y="3705225"/>
          <p14:tracePt t="48080" x="3252788" y="3711575"/>
          <p14:tracePt t="48086" x="3240088" y="3725863"/>
          <p14:tracePt t="48095" x="3213100" y="3732213"/>
          <p14:tracePt t="48100" x="3198813" y="3732213"/>
          <p14:tracePt t="48108" x="3184525" y="3740150"/>
          <p14:tracePt t="48115" x="3163888" y="3740150"/>
          <p14:tracePt t="48120" x="3143250" y="3740150"/>
          <p14:tracePt t="48126" x="3130550" y="3740150"/>
          <p14:tracePt t="48130" x="3109913" y="3740150"/>
          <p14:tracePt t="48141" x="3089275" y="3740150"/>
          <p14:tracePt t="48145" x="3041650" y="3746500"/>
          <p14:tracePt t="48151" x="3021013" y="3746500"/>
          <p14:tracePt t="48160" x="2992438" y="3752850"/>
          <p14:tracePt t="48164" x="2965450" y="3752850"/>
          <p14:tracePt t="48170" x="2952750" y="3752850"/>
          <p14:tracePt t="48176" x="2932113" y="3760788"/>
          <p14:tracePt t="48181" x="2903538" y="3760788"/>
          <p14:tracePt t="48191" x="2890838" y="3767138"/>
          <p14:tracePt t="48195" x="2876550" y="3767138"/>
          <p14:tracePt t="48201" x="2863850" y="3773488"/>
          <p14:tracePt t="48210" x="2828925" y="3787775"/>
          <p14:tracePt t="48216" x="2808288" y="3808413"/>
          <p14:tracePt t="48221" x="2781300" y="3821113"/>
          <p14:tracePt t="48227" x="2746375" y="3841750"/>
          <p14:tracePt t="48236" x="2713038" y="3870325"/>
          <p14:tracePt t="48242" x="2678113" y="3903663"/>
          <p14:tracePt t="48245" x="2651125" y="3930650"/>
          <p14:tracePt t="48250" x="2636838" y="3944938"/>
          <p14:tracePt t="48260" x="2622550" y="3951288"/>
          <p14:tracePt t="48266" x="2603500" y="3971925"/>
          <p14:tracePt t="48271" x="2595563" y="3979863"/>
          <p14:tracePt t="48276" x="2589213" y="3986213"/>
          <p14:tracePt t="48286" x="2582863" y="3986213"/>
          <p14:tracePt t="48291" x="2574925" y="3986213"/>
          <p14:tracePt t="48296" x="2568575" y="3986213"/>
          <p14:tracePt t="48331" x="2562225" y="3986213"/>
          <p14:tracePt t="48341" x="2554288" y="3986213"/>
          <p14:tracePt t="48361" x="2541588" y="3986213"/>
          <p14:tracePt t="48376" x="2533650" y="3986213"/>
          <p14:tracePt t="48392" x="2527300" y="3986213"/>
          <p14:tracePt t="49123" x="2513013" y="3986213"/>
          <p14:tracePt t="49128" x="2513013" y="3992563"/>
          <p14:tracePt t="49133" x="2506663" y="4000500"/>
          <p14:tracePt t="49140" x="2500313" y="4006850"/>
          <p14:tracePt t="49147" x="2493963" y="4006850"/>
          <p14:tracePt t="49153" x="2486025" y="4013200"/>
          <p14:tracePt t="49157" x="2479675" y="4013200"/>
          <p14:tracePt t="49170" x="2465388" y="4019550"/>
          <p14:tracePt t="49176" x="2459038" y="4027488"/>
          <p14:tracePt t="49179" x="2459038" y="4040188"/>
          <p14:tracePt t="49195" x="2452688" y="4048125"/>
          <p14:tracePt t="49200" x="2438400" y="4054475"/>
          <p14:tracePt t="49210" x="2432050" y="4068763"/>
          <p14:tracePt t="49215" x="2417763" y="4081463"/>
          <p14:tracePt t="49222" x="2382838" y="4095750"/>
          <p14:tracePt t="49227" x="2363788" y="4129088"/>
          <p14:tracePt t="49231" x="2328863" y="4170363"/>
          <p14:tracePt t="49242" x="2293938" y="4205288"/>
          <p14:tracePt t="49246" x="2254250" y="4232275"/>
          <p14:tracePt t="49250" x="2205038" y="4259263"/>
          <p14:tracePt t="49258" x="2178050" y="4294188"/>
          <p14:tracePt t="49265" x="2143125" y="4321175"/>
          <p14:tracePt t="49271" x="2109788" y="4341813"/>
          <p14:tracePt t="49277" x="2074863" y="4356100"/>
          <p14:tracePt t="49280" x="2041525" y="4383088"/>
          <p14:tracePt t="49291" x="2006600" y="4403725"/>
          <p14:tracePt t="49297" x="1973263" y="4418013"/>
          <p14:tracePt t="49300" x="1924050" y="4438650"/>
          <p14:tracePt t="49308" x="1884363" y="4451350"/>
          <p14:tracePt t="49315" x="1822450" y="4498975"/>
          <p14:tracePt t="49332" x="1712913" y="4554538"/>
          <p14:tracePt t="49335" x="1651000" y="4595813"/>
          <p14:tracePt t="49342" x="1616075" y="4616450"/>
          <p14:tracePt t="49346" x="1541463" y="4643438"/>
          <p14:tracePt t="49350" x="1493838" y="4670425"/>
          <p14:tracePt t="49362" x="1431925" y="4705350"/>
          <p14:tracePt t="49365" x="1363663" y="4711700"/>
          <p14:tracePt t="49375" x="1274763" y="4738688"/>
          <p14:tracePt t="49386" x="1239838" y="4752975"/>
          <p14:tracePt t="49392" x="1184275" y="4752975"/>
          <p14:tracePt t="49396" x="1150938" y="4752975"/>
          <p14:tracePt t="49408" x="1123950" y="4752975"/>
          <p14:tracePt t="49412" x="1082675" y="4752975"/>
          <p14:tracePt t="49415" x="1047750" y="4746625"/>
          <p14:tracePt t="49422" x="1006475" y="4738688"/>
          <p14:tracePt t="49431" x="973138" y="4725988"/>
          <p14:tracePt t="49436" x="923925" y="4711700"/>
          <p14:tracePt t="49442" x="890588" y="4699000"/>
          <p14:tracePt t="49446" x="849313" y="4684713"/>
          <p14:tracePt t="49458" x="814388" y="4664075"/>
          <p14:tracePt t="49461" x="787400" y="4643438"/>
          <p14:tracePt t="49466" x="746125" y="4637088"/>
          <p14:tracePt t="49476" x="725488" y="4629150"/>
          <p14:tracePt t="49483" x="704850" y="4622800"/>
          <p14:tracePt t="49486" x="671513" y="4622800"/>
          <p14:tracePt t="49492" x="650875" y="4616450"/>
          <p14:tracePt t="49501" x="636588" y="4616450"/>
          <p14:tracePt t="49508" x="615950" y="4616450"/>
          <p14:tracePt t="49512" x="609600" y="4608513"/>
          <p14:tracePt t="49516" x="603250" y="4608513"/>
          <p14:tracePt t="49528" x="595313" y="4608513"/>
          <p14:tracePt t="49532" x="588963" y="4608513"/>
          <p14:tracePt t="49536" x="582613" y="4608513"/>
          <p14:tracePt t="49551" x="574675" y="4608513"/>
          <p14:tracePt t="49592" x="568325" y="4595813"/>
          <p14:tracePt t="49628" x="568325" y="4589463"/>
          <p14:tracePt t="49637" x="568325" y="4581525"/>
          <p14:tracePt t="49672" x="568325" y="4575175"/>
          <p14:tracePt t="49682" x="554038" y="4575175"/>
          <p14:tracePt t="49688" x="554038" y="4568825"/>
          <p14:tracePt t="49697" x="554038" y="4560888"/>
          <p14:tracePt t="49701" x="554038" y="4554538"/>
          <p14:tracePt t="49708" x="554038" y="4548188"/>
          <p14:tracePt t="49712" x="554038" y="4533900"/>
          <p14:tracePt t="49728" x="547688" y="4533900"/>
          <p14:tracePt t="49733" x="547688" y="4527550"/>
          <p14:tracePt t="49747" x="547688" y="4519613"/>
          <p14:tracePt t="49758" x="547688" y="4513263"/>
          <p14:tracePt t="49768" x="547688" y="4506913"/>
          <p14:tracePt t="49783" x="547688" y="4498975"/>
          <p14:tracePt t="49798" x="547688" y="4492625"/>
          <p14:tracePt t="49808" x="547688" y="4465638"/>
          <p14:tracePt t="49818" x="541338" y="4430713"/>
          <p14:tracePt t="49824" x="541338" y="4376738"/>
          <p14:tracePt t="49829" x="541338" y="4335463"/>
          <p14:tracePt t="49844" x="541338" y="4273550"/>
          <p14:tracePt t="49848" x="541338" y="4259263"/>
          <p14:tracePt t="49853" x="541338" y="4240213"/>
          <p14:tracePt t="49863" x="541338" y="4225925"/>
          <p14:tracePt t="49869" x="541338" y="4211638"/>
          <p14:tracePt t="49875" x="541338" y="4205288"/>
          <p14:tracePt t="49883" x="541338" y="4198938"/>
          <p14:tracePt t="49894" x="541338" y="4191000"/>
          <p14:tracePt t="49908" x="541338" y="4184650"/>
          <p14:tracePt t="49918" x="541338" y="4178300"/>
          <p14:tracePt t="49958" x="541338" y="4170363"/>
          <p14:tracePt t="49970" x="541338" y="4164013"/>
          <p14:tracePt t="50292" x="534988" y="4137025"/>
          <p14:tracePt t="50297" x="520700" y="4075113"/>
          <p14:tracePt t="50302" x="514350" y="4033838"/>
          <p14:tracePt t="50312" x="506413" y="3979863"/>
          <p14:tracePt t="50317" x="493713" y="3903663"/>
          <p14:tracePt t="50322" x="485775" y="3821113"/>
          <p14:tracePt t="50327" x="473075" y="3698875"/>
          <p14:tracePt t="50339" x="473075" y="3513138"/>
          <p14:tracePt t="50342" x="458788" y="3335338"/>
          <p14:tracePt t="50347" x="465138" y="3074988"/>
          <p14:tracePt t="50354" x="465138" y="2876550"/>
          <p14:tracePt t="50362" x="500063" y="2589213"/>
          <p14:tracePt t="50367" x="514350" y="2382838"/>
          <p14:tracePt t="50372" x="527050" y="2246313"/>
          <p14:tracePt t="50377" x="534988" y="2151063"/>
          <p14:tracePt t="50389" x="547688" y="2089150"/>
          <p14:tracePt t="50392" x="554038" y="2047875"/>
          <p14:tracePt t="50397" x="554038" y="2027238"/>
          <p14:tracePt t="50403" x="554038" y="2012950"/>
          <p14:tracePt t="50412" x="554038" y="1979613"/>
          <p14:tracePt t="50417" x="561975" y="1973263"/>
          <p14:tracePt t="50432" x="568325" y="1973263"/>
          <p14:tracePt t="50449" x="574675" y="1973263"/>
          <p14:tracePt t="50463" x="582613" y="1973263"/>
          <p14:tracePt t="50479" x="582613" y="1965325"/>
          <p14:tracePt t="50494" x="588963" y="1958975"/>
          <p14:tracePt t="50514" x="595313" y="1952625"/>
          <p14:tracePt t="50523" x="595313" y="1944688"/>
          <p14:tracePt t="50534" x="595313" y="1931988"/>
          <p14:tracePt t="50539" x="603250" y="1903413"/>
          <p14:tracePt t="50549" x="636588" y="1814513"/>
          <p14:tracePt t="50555" x="671513" y="1677988"/>
          <p14:tracePt t="50561" x="692150" y="1568450"/>
          <p14:tracePt t="50563" x="712788" y="1479550"/>
          <p14:tracePt t="50575" x="733425" y="1431925"/>
          <p14:tracePt t="50579" x="739775" y="1403350"/>
          <p14:tracePt t="50585" x="746125" y="1376363"/>
          <p14:tracePt t="50594" x="746125" y="1370013"/>
          <p14:tracePt t="50599" x="746125" y="1355725"/>
          <p14:tracePt t="50605" x="746125" y="1343025"/>
          <p14:tracePt t="50609" x="746125" y="1328738"/>
          <p14:tracePt t="50624" x="754063" y="1322388"/>
          <p14:tracePt t="50629" x="760413" y="1322388"/>
          <p14:tracePt t="50640" x="766763" y="1314450"/>
          <p14:tracePt t="50644" x="774700" y="1314450"/>
          <p14:tracePt t="50649" x="787400" y="1314450"/>
          <p14:tracePt t="50656" x="801688" y="1314450"/>
          <p14:tracePt t="50672" x="808038" y="1314450"/>
          <p14:tracePt t="50675" x="822325" y="1314450"/>
          <p14:tracePt t="50682" x="835025" y="1314450"/>
          <p14:tracePt t="50690" x="842963" y="1314450"/>
          <p14:tracePt t="50695" x="863600" y="1314450"/>
          <p14:tracePt t="50699" x="876300" y="1314450"/>
          <p14:tracePt t="50710" x="876300" y="1322388"/>
          <p14:tracePt t="50715" x="884238" y="1322388"/>
          <p14:tracePt t="50722" x="890588" y="1322388"/>
          <p14:tracePt t="50735" x="896938" y="1322388"/>
          <p14:tracePt t="50804" x="904875" y="1322388"/>
          <p14:tracePt t="50820" x="911225" y="1328738"/>
          <p14:tracePt t="50835" x="911225" y="1335088"/>
          <p14:tracePt t="50840" x="923925" y="1335088"/>
          <p14:tracePt t="50845" x="923925" y="1343025"/>
          <p14:tracePt t="50865" x="923925" y="1349375"/>
          <p14:tracePt t="50880" x="923925" y="1355725"/>
          <p14:tracePt t="50900" x="923925" y="1363663"/>
          <p14:tracePt t="51313" x="952500" y="1363663"/>
          <p14:tracePt t="51319" x="985838" y="1363663"/>
          <p14:tracePt t="51327" x="1027113" y="1363663"/>
          <p14:tracePt t="51333" x="1054100" y="1363663"/>
          <p14:tracePt t="51340" x="1095375" y="1363663"/>
          <p14:tracePt t="51344" x="1130300" y="1363663"/>
          <p14:tracePt t="51359" x="1192213" y="1370013"/>
          <p14:tracePt t="51362" x="1225550" y="1376363"/>
          <p14:tracePt t="51373" x="1266825" y="1376363"/>
          <p14:tracePt t="51378" x="1287463" y="1382713"/>
          <p14:tracePt t="51385" x="1328738" y="1382713"/>
          <p14:tracePt t="51391" x="1363663" y="1382713"/>
          <p14:tracePt t="51399" x="1403350" y="1397000"/>
          <p14:tracePt t="51405" x="1431925" y="1397000"/>
          <p14:tracePt t="51408" x="1458913" y="1403350"/>
          <p14:tracePt t="51419" x="1485900" y="1403350"/>
          <p14:tracePt t="51423" x="1506538" y="1403350"/>
          <p14:tracePt t="51426" x="1541463" y="1403350"/>
          <p14:tracePt t="51431" x="1562100" y="1403350"/>
          <p14:tracePt t="51442" x="1595438" y="1411288"/>
          <p14:tracePt t="51447" x="1636713" y="1411288"/>
          <p14:tracePt t="51453" x="1657350" y="1417638"/>
          <p14:tracePt t="51457" x="1692275" y="1423988"/>
          <p14:tracePt t="51468" x="1733550" y="1444625"/>
          <p14:tracePt t="51473" x="1766888" y="1452563"/>
          <p14:tracePt t="51477" x="1801813" y="1458913"/>
          <p14:tracePt t="51488" x="1822450" y="1465263"/>
          <p14:tracePt t="51492" x="1843088" y="1473200"/>
          <p14:tracePt t="51497" x="1876425" y="1479550"/>
          <p14:tracePt t="51504" x="1897063" y="1493838"/>
          <p14:tracePt t="51512" x="1924050" y="1506538"/>
          <p14:tracePt t="51517" x="1952625" y="1520825"/>
          <p14:tracePt t="51527" x="2020888" y="1568450"/>
          <p14:tracePt t="51538" x="2082800" y="1595438"/>
          <p14:tracePt t="51542" x="2143125" y="1651000"/>
          <p14:tracePt t="51548" x="2212975" y="1692275"/>
          <p14:tracePt t="51554" x="2287588" y="1746250"/>
          <p14:tracePt t="51562" x="2335213" y="1793875"/>
          <p14:tracePt t="51568" x="2397125" y="1849438"/>
          <p14:tracePt t="51572" x="2438400" y="1897063"/>
          <p14:tracePt t="51582" x="2486025" y="1944688"/>
          <p14:tracePt t="51588" x="2527300" y="1985963"/>
          <p14:tracePt t="51592" x="2562225" y="2020888"/>
          <p14:tracePt t="51597" x="2589213" y="2041525"/>
          <p14:tracePt t="51607" x="2603500" y="2068513"/>
          <p14:tracePt t="51612" x="2616200" y="2082800"/>
          <p14:tracePt t="51618" x="2636838" y="2101850"/>
          <p14:tracePt t="51627" x="2657475" y="2130425"/>
          <p14:tracePt t="51632" x="2671763" y="2143125"/>
          <p14:tracePt t="51638" x="2684463" y="2178050"/>
          <p14:tracePt t="51642" x="2713038" y="2198688"/>
          <p14:tracePt t="51655" x="2740025" y="2246313"/>
          <p14:tracePt t="51659" x="2767013" y="2322513"/>
          <p14:tracePt t="51662" x="2822575" y="2411413"/>
          <p14:tracePt t="51668" x="2870200" y="2506663"/>
          <p14:tracePt t="51678" x="2924175" y="2609850"/>
          <p14:tracePt t="51683" x="2959100" y="2684463"/>
          <p14:tracePt t="51688" x="2992438" y="2767013"/>
          <p14:tracePt t="51692" x="3013075" y="2841625"/>
          <p14:tracePt t="51704" x="3048000" y="2890838"/>
          <p14:tracePt t="51707" x="3062288" y="2938463"/>
          <p14:tracePt t="51713" x="3074988" y="2971800"/>
          <p14:tracePt t="51724" x="3074988" y="3000375"/>
          <p14:tracePt t="51728" x="3082925" y="3021013"/>
          <p14:tracePt t="51733" x="3089275" y="3048000"/>
          <p14:tracePt t="51738" x="3089275" y="3089275"/>
          <p14:tracePt t="51748" x="3089275" y="3109913"/>
          <p14:tracePt t="51754" x="3089275" y="3151188"/>
          <p14:tracePt t="51758" x="3089275" y="3184525"/>
          <p14:tracePt t="51763" x="3082925" y="3211513"/>
          <p14:tracePt t="51773" x="3068638" y="3273425"/>
          <p14:tracePt t="51778" x="3062288" y="3300413"/>
          <p14:tracePt t="51782" x="3054350" y="3362325"/>
          <p14:tracePt t="51789" x="3033713" y="3397250"/>
          <p14:tracePt t="51798" x="3006725" y="3444875"/>
          <p14:tracePt t="51804" x="2979738" y="3492500"/>
          <p14:tracePt t="51808" x="2965450" y="3527425"/>
          <p14:tracePt t="51818" x="2911475" y="3560763"/>
          <p14:tracePt t="51824" x="2882900" y="3602038"/>
          <p14:tracePt t="51828" x="2863850" y="3622675"/>
          <p14:tracePt t="51833" x="2828925" y="3649663"/>
          <p14:tracePt t="51843" x="2801938" y="3657600"/>
          <p14:tracePt t="51848" x="2781300" y="3663950"/>
          <p14:tracePt t="51854" x="2746375" y="3690938"/>
          <p14:tracePt t="51858" x="2725738" y="3698875"/>
          <p14:tracePt t="51871" x="2692400" y="3698875"/>
          <p14:tracePt t="51874" x="2643188" y="3698875"/>
          <p14:tracePt t="51878" x="2574925" y="3705225"/>
          <p14:tracePt t="51884" x="2500313" y="3705225"/>
          <p14:tracePt t="51904" x="2212975" y="3705225"/>
          <p14:tracePt t="51908" x="2116138" y="3705225"/>
          <p14:tracePt t="51921" x="2020888" y="3690938"/>
          <p14:tracePt t="51923" x="1924050" y="3684588"/>
          <p14:tracePt t="51929" x="1843088" y="3663950"/>
          <p14:tracePt t="51939" x="1766888" y="3649663"/>
          <p14:tracePt t="51943" x="1684338" y="3643313"/>
          <p14:tracePt t="51948" x="1609725" y="3622675"/>
          <p14:tracePt t="51955" x="1554163" y="3589338"/>
          <p14:tracePt t="51965" x="1479550" y="3560763"/>
          <p14:tracePt t="51971" x="1417638" y="3527425"/>
          <p14:tracePt t="51974" x="1370013" y="3486150"/>
          <p14:tracePt t="51979" x="1308100" y="3444875"/>
          <p14:tracePt t="51990" x="1260475" y="3409950"/>
          <p14:tracePt t="51994" x="1204913" y="3355975"/>
          <p14:tracePt t="51998" x="1157288" y="3308350"/>
          <p14:tracePt t="52004" x="1103313" y="3219450"/>
          <p14:tracePt t="52013" x="1047750" y="3130550"/>
          <p14:tracePt t="52021" x="979488" y="3027363"/>
          <p14:tracePt t="52024" x="923925" y="2938463"/>
          <p14:tracePt t="52028" x="869950" y="2849563"/>
          <p14:tracePt t="52039" x="814388" y="2773363"/>
          <p14:tracePt t="52043" x="766763" y="2690813"/>
          <p14:tracePt t="52050" x="725488" y="2616200"/>
          <p14:tracePt t="52058" x="671513" y="2513013"/>
          <p14:tracePt t="52063" x="650875" y="2417763"/>
          <p14:tracePt t="52073" x="595313" y="2266950"/>
          <p14:tracePt t="52084" x="588963" y="2225675"/>
          <p14:tracePt t="52089" x="582613" y="2178050"/>
          <p14:tracePt t="52093" x="582613" y="2151063"/>
          <p14:tracePt t="52099" x="574675" y="2130425"/>
          <p14:tracePt t="52111" x="574675" y="2095500"/>
          <p14:tracePt t="52113" x="574675" y="2074863"/>
          <p14:tracePt t="52121" x="582613" y="2062163"/>
          <p14:tracePt t="52128" x="582613" y="2047875"/>
          <p14:tracePt t="52135" x="595313" y="2020888"/>
          <p14:tracePt t="52140" x="630238" y="1979613"/>
          <p14:tracePt t="52144" x="719138" y="1890713"/>
          <p14:tracePt t="52154" x="801688" y="1808163"/>
          <p14:tracePt t="52159" x="876300" y="1746250"/>
          <p14:tracePt t="52164" x="979488" y="1692275"/>
          <p14:tracePt t="52170" x="1074738" y="1643063"/>
          <p14:tracePt t="52179" x="1163638" y="1589088"/>
          <p14:tracePt t="52185" x="1254125" y="1554163"/>
          <p14:tracePt t="52189" x="1308100" y="1533525"/>
          <p14:tracePt t="52194" x="1384300" y="1493838"/>
          <p14:tracePt t="52205" x="1444625" y="1485900"/>
          <p14:tracePt t="52209" x="1485900" y="1465263"/>
          <p14:tracePt t="52214" x="1547813" y="1458913"/>
          <p14:tracePt t="52221" x="1603375" y="1444625"/>
          <p14:tracePt t="52229" x="1657350" y="1444625"/>
          <p14:tracePt t="52234" x="1704975" y="1444625"/>
          <p14:tracePt t="52240" x="1773238" y="1444625"/>
          <p14:tracePt t="52250" x="1843088" y="1452563"/>
          <p14:tracePt t="52256" x="1884363" y="1458913"/>
          <p14:tracePt t="52262" x="1958975" y="1473200"/>
          <p14:tracePt t="52264" x="2027238" y="1493838"/>
          <p14:tracePt t="52274" x="2103438" y="1533525"/>
          <p14:tracePt t="52281" x="2192338" y="1568450"/>
          <p14:tracePt t="52287" x="2281238" y="1622425"/>
          <p14:tracePt t="52292" x="2363788" y="1663700"/>
          <p14:tracePt t="52300" x="2424113" y="1704975"/>
          <p14:tracePt t="52306" x="2493963" y="1760538"/>
          <p14:tracePt t="52310" x="2568575" y="1814513"/>
          <p14:tracePt t="52321" x="2603500" y="1862138"/>
          <p14:tracePt t="52324" x="2671763" y="1911350"/>
          <p14:tracePt t="52329" x="2698750" y="1985963"/>
          <p14:tracePt t="52338" x="2733675" y="2047875"/>
          <p14:tracePt t="52345" x="2773363" y="2109788"/>
          <p14:tracePt t="52349" x="2794000" y="2184400"/>
          <p14:tracePt t="52356" x="2801938" y="2252663"/>
          <p14:tracePt t="52359" x="2814638" y="2322513"/>
          <p14:tracePt t="52371" x="2808288" y="2417763"/>
          <p14:tracePt t="52375" x="2787650" y="2520950"/>
          <p14:tracePt t="52380" x="2740025" y="2616200"/>
          <p14:tracePt t="52387" x="2713038" y="2719388"/>
          <p14:tracePt t="52395" x="2663825" y="2814638"/>
          <p14:tracePt t="52402" x="2595563" y="2903538"/>
          <p14:tracePt t="52406" x="2541588" y="3006725"/>
          <p14:tracePt t="52416" x="2473325" y="3095625"/>
          <p14:tracePt t="52421" x="2411413" y="3184525"/>
          <p14:tracePt t="52425" x="2355850" y="3273425"/>
          <p14:tracePt t="52429" x="2287588" y="3349625"/>
          <p14:tracePt t="52440" x="2246313" y="3397250"/>
          <p14:tracePt t="52444" x="2184400" y="3451225"/>
          <p14:tracePt t="52449" x="2136775" y="3479800"/>
          <p14:tracePt t="52455" x="2062163" y="3513138"/>
          <p14:tracePt t="52465" x="1979613" y="3554413"/>
          <p14:tracePt t="52471" x="1903413" y="3575050"/>
          <p14:tracePt t="52475" x="1801813" y="3609975"/>
          <p14:tracePt t="52480" x="1704975" y="3657600"/>
          <p14:tracePt t="52490" x="1616075" y="3684588"/>
          <p14:tracePt t="52496" x="1520825" y="3711575"/>
          <p14:tracePt t="52500" x="1431925" y="3732213"/>
          <p14:tracePt t="52505" x="1376363" y="3740150"/>
          <p14:tracePt t="52515" x="1293813" y="3740150"/>
          <p14:tracePt t="52521" x="1225550" y="3740150"/>
          <p14:tracePt t="52525" x="1163638" y="3725863"/>
          <p14:tracePt t="52530" x="1095375" y="3705225"/>
          <p14:tracePt t="52540" x="1020763" y="3663950"/>
          <p14:tracePt t="52546" x="958850" y="3609975"/>
          <p14:tracePt t="52552" x="911225" y="3575050"/>
          <p14:tracePt t="52560" x="863600" y="3513138"/>
          <p14:tracePt t="52565" x="814388" y="3430588"/>
          <p14:tracePt t="52571" x="781050" y="3349625"/>
          <p14:tracePt t="52576" x="725488" y="3232150"/>
          <p14:tracePt t="52587" x="684213" y="3074988"/>
          <p14:tracePt t="52590" x="665163" y="2951163"/>
          <p14:tracePt t="52596" x="644525" y="2828925"/>
          <p14:tracePt t="52601" x="630238" y="2705100"/>
          <p14:tracePt t="52611" x="595313" y="2574925"/>
          <p14:tracePt t="52616" x="595313" y="2465388"/>
          <p14:tracePt t="52621" x="582613" y="2370138"/>
          <p14:tracePt t="52626" x="582613" y="2301875"/>
          <p14:tracePt t="52637" x="582613" y="2260600"/>
          <p14:tracePt t="52641" x="588963" y="2205038"/>
          <p14:tracePt t="52646" x="595313" y="2178050"/>
          <p14:tracePt t="52656" x="609600" y="2163763"/>
          <p14:tracePt t="52661" x="609600" y="2143125"/>
          <p14:tracePt t="52666" x="623888" y="2136775"/>
          <p14:tracePt t="52672" x="636588" y="2122488"/>
          <p14:tracePt t="52681" x="671513" y="2089150"/>
          <p14:tracePt t="52687" x="754063" y="2000250"/>
          <p14:tracePt t="52691" x="828675" y="1917700"/>
          <p14:tracePt t="52696" x="890588" y="1876425"/>
          <p14:tracePt t="52706" x="979488" y="1822450"/>
          <p14:tracePt t="52711" x="1068388" y="1781175"/>
          <p14:tracePt t="52717" x="1163638" y="1746250"/>
          <p14:tracePt t="52721" x="1266825" y="1704975"/>
          <p14:tracePt t="52731" x="1363663" y="1677988"/>
          <p14:tracePt t="52737" x="1431925" y="1677988"/>
          <p14:tracePt t="52740" x="1520825" y="1671638"/>
          <p14:tracePt t="52754" x="1603375" y="1671638"/>
          <p14:tracePt t="52757" x="1671638" y="1671638"/>
          <p14:tracePt t="52761" x="1739900" y="1671638"/>
          <p14:tracePt t="52767" x="1814513" y="1692275"/>
          <p14:tracePt t="52776" x="1870075" y="1704975"/>
          <p14:tracePt t="52781" x="1931988" y="1733550"/>
          <p14:tracePt t="52787" x="1979613" y="1752600"/>
          <p14:tracePt t="52791" x="2020888" y="1773238"/>
          <p14:tracePt t="52804" x="2082800" y="1787525"/>
          <p14:tracePt t="52807" x="2130425" y="1828800"/>
          <p14:tracePt t="52811" x="2205038" y="1870075"/>
          <p14:tracePt t="52822" x="2281238" y="1952625"/>
          <p14:tracePt t="52826" x="2349500" y="2012950"/>
          <p14:tracePt t="52832" x="2424113" y="2101850"/>
          <p14:tracePt t="52837" x="2506663" y="2205038"/>
          <p14:tracePt t="52846" x="2562225" y="2335213"/>
          <p14:tracePt t="52853" x="2636838" y="2465388"/>
          <p14:tracePt t="52857" x="2678113" y="2589213"/>
          <p14:tracePt t="52861" x="2740025" y="2705100"/>
          <p14:tracePt t="52873" x="2767013" y="2801938"/>
          <p14:tracePt t="52876" x="2801938" y="2890838"/>
          <p14:tracePt t="52888" x="2835275" y="2951163"/>
          <p14:tracePt t="52891" x="2843213" y="2979738"/>
          <p14:tracePt t="52896" x="2843213" y="3006725"/>
          <p14:tracePt t="52903" x="2843213" y="3027363"/>
          <p14:tracePt t="52909" x="2843213" y="3033713"/>
          <p14:tracePt t="52917" x="2843213" y="3041650"/>
          <p14:tracePt t="52922" x="2835275" y="3041650"/>
          <p14:tracePt t="52927" x="2822575" y="3041650"/>
          <p14:tracePt t="52932" x="2808288" y="3068638"/>
          <p14:tracePt t="52941" x="2767013" y="3136900"/>
          <p14:tracePt t="52947" x="2719388" y="3211513"/>
          <p14:tracePt t="52953" x="2678113" y="3273425"/>
          <p14:tracePt t="52957" x="2595563" y="3349625"/>
          <p14:tracePt t="52969" x="2506663" y="3403600"/>
          <p14:tracePt t="52972" x="2417763" y="3471863"/>
          <p14:tracePt t="52977" x="2308225" y="3548063"/>
          <p14:tracePt t="52982" x="2192338" y="3609975"/>
          <p14:tracePt t="52991" x="2047875" y="3670300"/>
          <p14:tracePt t="52997" x="1917700" y="3705225"/>
          <p14:tracePt t="53003" x="1808163" y="3740150"/>
          <p14:tracePt t="53012" x="1692275" y="3773488"/>
          <p14:tracePt t="53020" x="1595438" y="3794125"/>
          <p14:tracePt t="53023" x="1514475" y="3800475"/>
          <p14:tracePt t="53027" x="1431925" y="3800475"/>
          <p14:tracePt t="53037" x="1355725" y="3787775"/>
          <p14:tracePt t="53042" x="1287463" y="3760788"/>
          <p14:tracePt t="53047" x="1239838" y="3725863"/>
          <p14:tracePt t="53053" x="1177925" y="3684588"/>
          <p14:tracePt t="53062" x="1136650" y="3636963"/>
          <p14:tracePt t="53070" x="1082675" y="3575050"/>
          <p14:tracePt t="53073" x="1041400" y="3500438"/>
          <p14:tracePt t="53077" x="1020763" y="3430588"/>
          <p14:tracePt t="53087" x="973138" y="3328988"/>
          <p14:tracePt t="53092" x="944563" y="3225800"/>
          <p14:tracePt t="53098" x="917575" y="3143250"/>
          <p14:tracePt t="53103" x="911225" y="3048000"/>
          <p14:tracePt t="53112" x="896938" y="2965450"/>
          <p14:tracePt t="53120" x="890588" y="2890838"/>
          <p14:tracePt t="53123" x="890588" y="2808288"/>
          <p14:tracePt t="53133" x="869950" y="2760663"/>
          <p14:tracePt t="53137" x="869950" y="2705100"/>
          <p14:tracePt t="53143" x="869950" y="2663825"/>
          <p14:tracePt t="53148" x="884238" y="2616200"/>
          <p14:tracePt t="53157" x="890588" y="2601913"/>
          <p14:tracePt t="53162" x="890588" y="2581275"/>
          <p14:tracePt t="53170" x="896938" y="2574925"/>
          <p14:tracePt t="53173" x="904875" y="2554288"/>
          <p14:tracePt t="53182" x="917575" y="2533650"/>
          <p14:tracePt t="53189" x="965200" y="2486025"/>
          <p14:tracePt t="53193" x="1006475" y="2424113"/>
          <p14:tracePt t="53206" x="1047750" y="2362200"/>
          <p14:tracePt t="53209" x="1095375" y="2322513"/>
          <p14:tracePt t="53213" x="1171575" y="2246313"/>
          <p14:tracePt t="53220" x="1225550" y="2184400"/>
          <p14:tracePt t="53228" x="1314450" y="2109788"/>
          <p14:tracePt t="53233" x="1403350" y="2027238"/>
          <p14:tracePt t="53237" x="1506538" y="1958975"/>
          <p14:tracePt t="53243" x="1595438" y="1890713"/>
          <p14:tracePt t="53254" x="1692275" y="1862138"/>
          <p14:tracePt t="53258" x="1793875" y="1835150"/>
          <p14:tracePt t="53263" x="1863725" y="1808163"/>
          <p14:tracePt t="53269" x="1911350" y="1808163"/>
          <p14:tracePt t="53279" x="1965325" y="1808163"/>
          <p14:tracePt t="53283" x="2020888" y="1808163"/>
          <p14:tracePt t="53288" x="2054225" y="1828800"/>
          <p14:tracePt t="53299" x="2074863" y="1835150"/>
          <p14:tracePt t="53303" x="2103438" y="1843088"/>
          <p14:tracePt t="53308" x="2116138" y="1849438"/>
          <p14:tracePt t="53313" x="2136775" y="1862138"/>
          <p14:tracePt t="53323" x="2163763" y="1876425"/>
          <p14:tracePt t="53328" x="2184400" y="1903413"/>
          <p14:tracePt t="53333" x="2219325" y="1917700"/>
          <p14:tracePt t="53343" x="2266950" y="1958975"/>
          <p14:tracePt t="53348" x="2308225" y="2020888"/>
          <p14:tracePt t="53354" x="2376488" y="2109788"/>
          <p14:tracePt t="53358" x="2438400" y="2171700"/>
          <p14:tracePt t="53370" x="2506663" y="2273300"/>
          <p14:tracePt t="53373" x="2562225" y="2376488"/>
          <p14:tracePt t="53378" x="2643188" y="2492375"/>
          <p14:tracePt t="53386" x="2713038" y="2595563"/>
          <p14:tracePt t="53394" x="2767013" y="2698750"/>
          <p14:tracePt t="53399" x="2822575" y="2781300"/>
          <p14:tracePt t="53405" x="2855913" y="2841625"/>
          <p14:tracePt t="53408" x="2882900" y="2890838"/>
          <p14:tracePt t="53420" x="2897188" y="2924175"/>
          <p14:tracePt t="53424" x="2897188" y="2938463"/>
          <p14:tracePt t="53429" x="2897188" y="2944813"/>
          <p14:tracePt t="53441" x="2897188" y="2965450"/>
          <p14:tracePt t="53443" x="2897188" y="2971800"/>
          <p14:tracePt t="53448" x="2897188" y="2979738"/>
          <p14:tracePt t="53454" x="2890838" y="2979738"/>
          <p14:tracePt t="53464" x="2876550" y="3000375"/>
          <p14:tracePt t="53469" x="2828925" y="3060700"/>
          <p14:tracePt t="53474" x="2787650" y="3151188"/>
          <p14:tracePt t="53479" x="2719388" y="3252788"/>
          <p14:tracePt t="53489" x="2651125" y="3314700"/>
          <p14:tracePt t="53495" x="2595563" y="3390900"/>
          <p14:tracePt t="53499" x="2547938" y="3444875"/>
          <p14:tracePt t="53505" x="2486025" y="3506788"/>
          <p14:tracePt t="53514" x="2438400" y="3548063"/>
          <p14:tracePt t="53524" x="2322513" y="3630613"/>
          <p14:tracePt t="53529" x="2281238" y="3643313"/>
          <p14:tracePt t="53543" x="2225675" y="3663950"/>
          <p14:tracePt t="53550" x="2212975" y="3670300"/>
          <p14:tracePt t="53559" x="2205038" y="3670300"/>
          <p14:tracePt t="53564" x="2192338" y="3657600"/>
          <p14:tracePt t="53571" x="2171700" y="3649663"/>
          <p14:tracePt t="53574" x="2143125" y="3643313"/>
          <p14:tracePt t="53586" x="2103438" y="3616325"/>
          <p14:tracePt t="53589" x="2041525" y="3581400"/>
          <p14:tracePt t="53595" x="1952625" y="3521075"/>
          <p14:tracePt t="53600" x="1863725" y="3471863"/>
          <p14:tracePt t="53609" x="1760538" y="3397250"/>
          <p14:tracePt t="53615" x="1644650" y="3300413"/>
          <p14:tracePt t="53620" x="1541463" y="3198813"/>
          <p14:tracePt t="53624" x="1444625" y="3089275"/>
          <p14:tracePt t="53636" x="1349375" y="2971800"/>
          <p14:tracePt t="53639" x="1293813" y="2870200"/>
          <p14:tracePt t="53645" x="1219200" y="2781300"/>
          <p14:tracePt t="53652" x="1171575" y="2684463"/>
          <p14:tracePt t="53660" x="1116013" y="2581275"/>
          <p14:tracePt t="53665" x="1095375" y="2492375"/>
          <p14:tracePt t="53670" x="1074738" y="2424113"/>
          <p14:tracePt t="53680" x="1047750" y="2376488"/>
          <p14:tracePt t="53686" x="1047750" y="2335213"/>
          <p14:tracePt t="53689" x="1041400" y="2301875"/>
          <p14:tracePt t="53695" x="1041400" y="2260600"/>
          <p14:tracePt t="53705" x="1041400" y="2225675"/>
          <p14:tracePt t="53710" x="1041400" y="2198688"/>
          <p14:tracePt t="53715" x="1062038" y="2163763"/>
          <p14:tracePt t="53721" x="1082675" y="2116138"/>
          <p14:tracePt t="53730" x="1109663" y="2068513"/>
          <p14:tracePt t="53736" x="1150938" y="2041525"/>
          <p14:tracePt t="53740" x="1177925" y="1992313"/>
          <p14:tracePt t="53753" x="1198563" y="1973263"/>
          <p14:tracePt t="53757" x="1233488" y="1944688"/>
          <p14:tracePt t="53760" x="1274763" y="1903413"/>
          <p14:tracePt t="53765" x="1308100" y="1876425"/>
          <p14:tracePt t="53775" x="1355725" y="1849438"/>
          <p14:tracePt t="53780" x="1376363" y="1835150"/>
          <p14:tracePt t="53786" x="1411288" y="1808163"/>
          <p14:tracePt t="53790" x="1438275" y="1793875"/>
          <p14:tracePt t="53802" x="1458913" y="1781175"/>
          <p14:tracePt t="53805" x="1473200" y="1773238"/>
          <p14:tracePt t="53811" x="1485900" y="1766888"/>
          <p14:tracePt t="53822" x="1500188" y="1760538"/>
          <p14:tracePt t="53825" x="1527175" y="1760538"/>
          <p14:tracePt t="53830" x="1547813" y="1760538"/>
          <p14:tracePt t="53836" x="1574800" y="1760538"/>
          <p14:tracePt t="53846" x="1609725" y="1760538"/>
          <p14:tracePt t="53852" x="1671638" y="1760538"/>
          <p14:tracePt t="53855" x="1746250" y="1793875"/>
          <p14:tracePt t="53860" x="1828800" y="1822450"/>
          <p14:tracePt t="53871" x="1944688" y="1903413"/>
          <p14:tracePt t="53876" x="2068513" y="2000250"/>
          <p14:tracePt t="53880" x="2192338" y="2116138"/>
          <p14:tracePt t="53888" x="2308225" y="2192338"/>
          <p14:tracePt t="53896" x="2397125" y="2293938"/>
          <p14:tracePt t="53903" x="2486025" y="2376488"/>
          <p14:tracePt t="53908" x="2568575" y="2452688"/>
          <p14:tracePt t="53916" x="2630488" y="2506663"/>
          <p14:tracePt t="53921" x="2692400" y="2581275"/>
          <p14:tracePt t="53926" x="2725738" y="2657475"/>
          <p14:tracePt t="53930" x="2767013" y="2705100"/>
          <p14:tracePt t="53941" x="2794000" y="2752725"/>
          <p14:tracePt t="53946" x="2822575" y="2801938"/>
          <p14:tracePt t="53952" x="2835275" y="2820988"/>
          <p14:tracePt t="53955" x="2855913" y="2870200"/>
          <p14:tracePt t="53968" x="2863850" y="2911475"/>
          <p14:tracePt t="53972" x="2863850" y="2951163"/>
          <p14:tracePt t="53976" x="2863850" y="2986088"/>
          <p14:tracePt t="53987" x="2863850" y="3048000"/>
          <p14:tracePt t="53990" x="2863850" y="3101975"/>
          <p14:tracePt t="53996" x="2843213" y="3163888"/>
          <p14:tracePt t="54003" x="2828925" y="3246438"/>
          <p14:tracePt t="54011" x="2822575" y="3308350"/>
          <p14:tracePt t="54018" x="2814638" y="3349625"/>
          <p14:tracePt t="54021" x="2801938" y="3409950"/>
          <p14:tracePt t="54027" x="2787650" y="3444875"/>
          <p14:tracePt t="54036" x="2767013" y="3486150"/>
          <p14:tracePt t="54041" x="2746375" y="3513138"/>
          <p14:tracePt t="54047" x="2725738" y="3533775"/>
          <p14:tracePt t="54056" x="2705100" y="3568700"/>
          <p14:tracePt t="54061" x="2692400" y="3581400"/>
          <p14:tracePt t="54068" x="2657475" y="3595688"/>
          <p14:tracePt t="54071" x="2643188" y="3609975"/>
          <p14:tracePt t="54081" x="2616200" y="3622675"/>
          <p14:tracePt t="54088" x="2574925" y="3630613"/>
          <p14:tracePt t="54091" x="2533650" y="3630613"/>
          <p14:tracePt t="54097" x="2452688" y="3630613"/>
          <p14:tracePt t="54106" x="2343150" y="3630613"/>
          <p14:tracePt t="54112" x="2205038" y="3616325"/>
          <p14:tracePt t="54119" x="2047875" y="3575050"/>
          <p14:tracePt t="54122" x="1855788" y="3533775"/>
          <p14:tracePt t="54132" x="1684338" y="3486150"/>
          <p14:tracePt t="54138" x="1485900" y="3430588"/>
          <p14:tracePt t="54141" x="1328738" y="3349625"/>
          <p14:tracePt t="54148" x="1219200" y="3281363"/>
          <p14:tracePt t="54157" x="1116013" y="3190875"/>
          <p14:tracePt t="54162" x="1020763" y="3095625"/>
          <p14:tracePt t="54169" x="965200" y="3000375"/>
          <p14:tracePt t="54172" x="896938" y="2897188"/>
          <p14:tracePt t="54181" x="842963" y="2781300"/>
          <p14:tracePt t="54188" x="801688" y="2690813"/>
          <p14:tracePt t="54191" x="766763" y="2609850"/>
          <p14:tracePt t="54203" x="746125" y="2520950"/>
          <p14:tracePt t="54206" x="733425" y="2465388"/>
          <p14:tracePt t="54212" x="733425" y="2432050"/>
          <p14:tracePt t="54219" x="725488" y="2417763"/>
          <p14:tracePt t="54227" x="725488" y="2397125"/>
          <p14:tracePt t="54231" x="725488" y="2390775"/>
          <p14:tracePt t="54237" x="733425" y="2382838"/>
          <p14:tracePt t="54247" x="739775" y="2382838"/>
          <p14:tracePt t="54253" x="760413" y="2370138"/>
          <p14:tracePt t="54257" x="814388" y="2314575"/>
          <p14:tracePt t="54263" x="890588" y="2273300"/>
          <p14:tracePt t="54272" x="952500" y="2239963"/>
          <p14:tracePt t="54277" x="1014413" y="2198688"/>
          <p14:tracePt t="54282" x="1074738" y="2171700"/>
          <p14:tracePt t="54287" x="1150938" y="2116138"/>
          <p14:tracePt t="54298" x="1239838" y="2074863"/>
          <p14:tracePt t="54304" x="1314450" y="2033588"/>
          <p14:tracePt t="54307" x="1376363" y="1979613"/>
          <p14:tracePt t="54319" x="1438275" y="1938338"/>
          <p14:tracePt t="54322" x="1500188" y="1876425"/>
          <p14:tracePt t="54327" x="1562100" y="1843088"/>
          <p14:tracePt t="54333" x="1624013" y="1787525"/>
          <p14:tracePt t="54343" x="1671638" y="1773238"/>
          <p14:tracePt t="54348" x="1733550" y="1752600"/>
          <p14:tracePt t="54354" x="1760538" y="1746250"/>
          <p14:tracePt t="54357" x="1801813" y="1746250"/>
          <p14:tracePt t="54370" x="1828800" y="1746250"/>
          <p14:tracePt t="54373" x="1855788" y="1746250"/>
          <p14:tracePt t="54378" x="1890713" y="1746250"/>
          <p14:tracePt t="54387" x="1903413" y="1760538"/>
          <p14:tracePt t="54393" x="1917700" y="1766888"/>
          <p14:tracePt t="54398" x="1931988" y="1773238"/>
          <p14:tracePt t="54404" x="1965325" y="1801813"/>
          <p14:tracePt t="54413" x="1979613" y="1814513"/>
          <p14:tracePt t="54419" x="2006600" y="1835150"/>
          <p14:tracePt t="54422" x="2020888" y="1862138"/>
          <p14:tracePt t="54429" x="2062163" y="1903413"/>
          <p14:tracePt t="54437" x="2103438" y="1958975"/>
          <p14:tracePt t="54443" x="2157413" y="2020888"/>
          <p14:tracePt t="54447" x="2198688" y="2095500"/>
          <p14:tracePt t="54458" x="2254250" y="2171700"/>
          <p14:tracePt t="54462" x="2308225" y="2266950"/>
          <p14:tracePt t="54469" x="2363788" y="2382838"/>
          <p14:tracePt t="54473" x="2411413" y="2500313"/>
          <p14:tracePt t="54486" x="2465388" y="2595563"/>
          <p14:tracePt t="54489" x="2486025" y="2684463"/>
          <p14:tracePt t="54493" x="2520950" y="2760663"/>
          <p14:tracePt t="54499" x="2541588" y="2814638"/>
          <p14:tracePt t="54508" x="2547938" y="2876550"/>
          <p14:tracePt t="54513" x="2568575" y="2911475"/>
          <p14:tracePt t="54519" x="2568575" y="2938463"/>
          <p14:tracePt t="54528" x="2562225" y="2951163"/>
          <p14:tracePt t="54536" x="2562225" y="2959100"/>
          <p14:tracePt t="54539" x="2554288" y="2965450"/>
          <p14:tracePt t="54543" x="2547938" y="2971800"/>
          <p14:tracePt t="54555" x="2527300" y="2986088"/>
          <p14:tracePt t="54558" x="2500313" y="3027363"/>
          <p14:tracePt t="54564" x="2438400" y="3081338"/>
          <p14:tracePt t="54570" x="2355850" y="3170238"/>
          <p14:tracePt t="54578" x="2293938" y="3260725"/>
          <p14:tracePt t="54586" x="2198688" y="3362325"/>
          <p14:tracePt t="54589" x="2103438" y="3479800"/>
          <p14:tracePt t="54593" x="2027238" y="3581400"/>
          <p14:tracePt t="54604" x="1944688" y="3684588"/>
          <p14:tracePt t="54608" x="1870075" y="3767138"/>
          <p14:tracePt t="54613" x="1801813" y="3829050"/>
          <p14:tracePt t="54619" x="1739900" y="3870325"/>
          <p14:tracePt t="54628" x="1684338" y="3897313"/>
          <p14:tracePt t="54636" x="1624013" y="3917950"/>
          <p14:tracePt t="54639" x="1568450" y="3930650"/>
          <p14:tracePt t="54644" x="1493838" y="3938588"/>
          <p14:tracePt t="54656" x="1438275" y="3938588"/>
          <p14:tracePt t="54658" x="1370013" y="3938588"/>
          <p14:tracePt t="54664" x="1293813" y="3924300"/>
          <p14:tracePt t="54670" x="1254125" y="3903663"/>
          <p14:tracePt t="54679" x="1192213" y="3862388"/>
          <p14:tracePt t="54685" x="1123950" y="3814763"/>
          <p14:tracePt t="54691" x="1074738" y="3740150"/>
          <p14:tracePt t="54693" x="1014413" y="3636963"/>
          <p14:tracePt t="54704" x="944563" y="3533775"/>
          <p14:tracePt t="54709" x="904875" y="3424238"/>
          <p14:tracePt t="54714" x="842963" y="3273425"/>
          <p14:tracePt t="54720" x="793750" y="3151188"/>
          <p14:tracePt t="54728" x="746125" y="3006725"/>
          <p14:tracePt t="54735" x="725488" y="2897188"/>
          <p14:tracePt t="54739" x="704850" y="2808288"/>
          <p14:tracePt t="54751" x="704850" y="2752725"/>
          <p14:tracePt t="54754" x="698500" y="2725738"/>
          <p14:tracePt t="54759" x="698500" y="2698750"/>
          <p14:tracePt t="54774" x="698500" y="2684463"/>
          <p14:tracePt t="54779" x="698500" y="2678113"/>
          <p14:tracePt t="54785" x="698500" y="2671763"/>
          <p14:tracePt t="54801" x="704850" y="2671763"/>
          <p14:tracePt t="54804" x="712788" y="2663825"/>
          <p14:tracePt t="54809" x="739775" y="2651125"/>
          <p14:tracePt t="54815" x="793750" y="2589213"/>
          <p14:tracePt t="54824" x="869950" y="2533650"/>
          <p14:tracePt t="54829" x="938213" y="2459038"/>
          <p14:tracePt t="54835" x="1000125" y="2417763"/>
          <p14:tracePt t="54844" x="1074738" y="2349500"/>
          <p14:tracePt t="54852" x="1123950" y="2301875"/>
          <p14:tracePt t="54856" x="1198563" y="2232025"/>
          <p14:tracePt t="54859" x="1274763" y="2192338"/>
          <p14:tracePt t="54872" x="1328738" y="2143125"/>
          <p14:tracePt t="54874" x="1397000" y="2101850"/>
          <p14:tracePt t="54879" x="1452563" y="2047875"/>
          <p14:tracePt t="54885" x="1514475" y="2020888"/>
          <p14:tracePt t="54904" x="1644650" y="1924050"/>
          <p14:tracePt t="54915" x="1692275" y="1903413"/>
          <p14:tracePt t="54920" x="1725613" y="1897063"/>
          <p14:tracePt t="54924" x="1781175" y="1876425"/>
          <p14:tracePt t="54930" x="1814513" y="1882775"/>
          <p14:tracePt t="54940" x="1876425" y="1897063"/>
          <p14:tracePt t="54945" x="1917700" y="1903413"/>
          <p14:tracePt t="54955" x="2020888" y="1931988"/>
          <p14:tracePt t="54965" x="2095500" y="1965325"/>
          <p14:tracePt t="54973" x="2171700" y="1992313"/>
          <p14:tracePt t="54975" x="2254250" y="2012950"/>
          <p14:tracePt t="54986" x="2301875" y="2033588"/>
          <p14:tracePt t="54989" x="2370138" y="2047875"/>
          <p14:tracePt t="54995" x="2417763" y="2062163"/>
          <p14:tracePt t="55001" x="2479675" y="2082800"/>
          <p14:tracePt t="55010" x="2506663" y="2089150"/>
          <p14:tracePt t="55015" x="2568575" y="2109788"/>
          <p14:tracePt t="55021" x="2616200" y="2130425"/>
          <p14:tracePt t="55025" x="2663825" y="2157413"/>
          <p14:tracePt t="55036" x="2713038" y="2198688"/>
          <p14:tracePt t="55039" x="2773363" y="2252663"/>
          <p14:tracePt t="55045" x="2855913" y="2328863"/>
          <p14:tracePt t="55052" x="2897188" y="2403475"/>
          <p14:tracePt t="55060" x="2944813" y="2465388"/>
          <p14:tracePt t="55065" x="2992438" y="2541588"/>
          <p14:tracePt t="55071" x="3006725" y="2601913"/>
          <p14:tracePt t="55080" x="3027363" y="2622550"/>
          <p14:tracePt t="55088" x="3041650" y="2657475"/>
          <p14:tracePt t="55090" x="3041650" y="2678113"/>
          <p14:tracePt t="55095" x="3041650" y="2690813"/>
          <p14:tracePt t="55105" x="3041650" y="2698750"/>
          <p14:tracePt t="55110" x="3033713" y="2705100"/>
          <p14:tracePt t="55118" x="3027363" y="2705100"/>
          <p14:tracePt t="55136" x="3021013" y="2705100"/>
          <p14:tracePt t="55140" x="3006725" y="2711450"/>
          <p14:tracePt t="55151" x="2992438" y="2725738"/>
          <p14:tracePt t="55155" x="2952750" y="2781300"/>
          <p14:tracePt t="55160" x="2911475" y="2828925"/>
          <p14:tracePt t="55168" x="2855913" y="2917825"/>
          <p14:tracePt t="55176" x="2814638" y="3013075"/>
          <p14:tracePt t="55181" x="2767013" y="3116263"/>
          <p14:tracePt t="55187" x="2740025" y="3205163"/>
          <p14:tracePt t="55191" x="2705100" y="3252788"/>
          <p14:tracePt t="55202" x="2678113" y="3321050"/>
          <p14:tracePt t="55205" x="2651125" y="3362325"/>
          <p14:tracePt t="55210" x="2622550" y="3409950"/>
          <p14:tracePt t="55218" x="2609850" y="3430588"/>
          <p14:tracePt t="55226" x="2582863" y="3444875"/>
          <p14:tracePt t="55230" x="2562225" y="3465513"/>
          <p14:tracePt t="55236" x="2547938" y="3471863"/>
          <p14:tracePt t="55241" x="2520950" y="3479800"/>
          <p14:tracePt t="55251" x="2493963" y="3486150"/>
          <p14:tracePt t="55256" x="2459038" y="3492500"/>
          <p14:tracePt t="55261" x="2432050" y="3492500"/>
          <p14:tracePt t="55271" x="2370138" y="3479800"/>
          <p14:tracePt t="55276" x="2301875" y="3471863"/>
          <p14:tracePt t="55281" x="2225675" y="3438525"/>
          <p14:tracePt t="55286" x="2130425" y="3403600"/>
          <p14:tracePt t="55296" x="2000250" y="3370263"/>
          <p14:tracePt t="55301" x="1855788" y="3314700"/>
          <p14:tracePt t="55306" x="1746250" y="3267075"/>
          <p14:tracePt t="55311" x="1616075" y="3211513"/>
          <p14:tracePt t="55321" x="1514475" y="3151188"/>
          <p14:tracePt t="55326" x="1423988" y="3095625"/>
          <p14:tracePt t="55331" x="1335088" y="3041650"/>
          <p14:tracePt t="55336" x="1246188" y="2965450"/>
          <p14:tracePt t="55346" x="1157288" y="2897188"/>
          <p14:tracePt t="55353" x="1095375" y="2808288"/>
          <p14:tracePt t="55357" x="1014413" y="2719388"/>
          <p14:tracePt t="55368" x="944563" y="2616200"/>
          <p14:tracePt t="55372" x="904875" y="2500313"/>
          <p14:tracePt t="55377" x="869950" y="2390775"/>
          <p14:tracePt t="55381" x="835025" y="2266950"/>
          <p14:tracePt t="55391" x="808038" y="2143125"/>
          <p14:tracePt t="55396" x="808038" y="2047875"/>
          <p14:tracePt t="55401" x="808038" y="1979613"/>
          <p14:tracePt t="55406" x="808038" y="1944688"/>
          <p14:tracePt t="55418" x="808038" y="1903413"/>
          <p14:tracePt t="55421" x="808038" y="1890713"/>
          <p14:tracePt t="55427" x="808038" y="1876425"/>
          <p14:tracePt t="55432" x="808038" y="1870075"/>
          <p14:tracePt t="55441" x="814388" y="1862138"/>
          <p14:tracePt t="55452" x="822325" y="1862138"/>
          <p14:tracePt t="55456" x="835025" y="1862138"/>
          <p14:tracePt t="55468" x="849313" y="1835150"/>
          <p14:tracePt t="55472" x="896938" y="1801813"/>
          <p14:tracePt t="55477" x="985838" y="1698625"/>
          <p14:tracePt t="55481" x="1074738" y="1616075"/>
          <p14:tracePt t="55492" x="1163638" y="1562100"/>
          <p14:tracePt t="55497" x="1239838" y="1506538"/>
          <p14:tracePt t="55502" x="1314450" y="1479550"/>
          <p14:tracePt t="55507" x="1390650" y="1444625"/>
          <p14:tracePt t="55518" x="1444625" y="1423988"/>
          <p14:tracePt t="55521" x="1533525" y="1397000"/>
          <p14:tracePt t="55526" x="1603375" y="1376363"/>
          <p14:tracePt t="55532" x="1677988" y="1363663"/>
          <p14:tracePt t="55542" x="1719263" y="1363663"/>
          <p14:tracePt t="55548" x="1787525" y="1363663"/>
          <p14:tracePt t="55553" x="1828800" y="1363663"/>
          <p14:tracePt t="55557" x="1876425" y="1376363"/>
          <p14:tracePt t="55569" x="1911350" y="1382713"/>
          <p14:tracePt t="55571" x="1944688" y="1411288"/>
          <p14:tracePt t="55577" x="1965325" y="1417638"/>
          <p14:tracePt t="55586" x="1979613" y="1423988"/>
          <p14:tracePt t="55592" x="1993900" y="1438275"/>
          <p14:tracePt t="55597" x="2000250" y="1452563"/>
          <p14:tracePt t="55602" x="2012950" y="1458913"/>
          <p14:tracePt t="55611" x="2012950" y="1479550"/>
          <p14:tracePt t="55617" x="2020888" y="1485900"/>
          <p14:tracePt t="55621" x="2027238" y="1500188"/>
          <p14:tracePt t="55626" x="2054225" y="1547813"/>
          <p14:tracePt t="55637" x="2089150" y="1616075"/>
          <p14:tracePt t="55642" x="2143125" y="1704975"/>
          <p14:tracePt t="55648" x="2198688" y="1793875"/>
          <p14:tracePt t="55658" x="2266950" y="1911350"/>
          <p14:tracePt t="55661" x="2308225" y="2033588"/>
          <p14:tracePt t="55668" x="2397125" y="2184400"/>
          <p14:tracePt t="55672" x="2459038" y="2314575"/>
          <p14:tracePt t="55685" x="2506663" y="2438400"/>
          <p14:tracePt t="55688" x="2541588" y="2554288"/>
          <p14:tracePt t="55693" x="2582863" y="2651125"/>
          <p14:tracePt t="55698" x="2589213" y="2725738"/>
          <p14:tracePt t="55707" x="2603500" y="2781300"/>
          <p14:tracePt t="55712" x="2603500" y="2835275"/>
          <p14:tracePt t="55719" x="2603500" y="2862263"/>
          <p14:tracePt t="55722" x="2603500" y="2882900"/>
          <p14:tracePt t="55734" x="2603500" y="2897188"/>
          <p14:tracePt t="55737" x="2595563" y="2911475"/>
          <p14:tracePt t="55745" x="2568575" y="2930525"/>
          <p14:tracePt t="55753" x="2554288" y="2959100"/>
          <p14:tracePt t="55758" x="2541588" y="2986088"/>
          <p14:tracePt t="55763" x="2506663" y="3013075"/>
          <p14:tracePt t="55768" x="2438400" y="3081338"/>
          <p14:tracePt t="55778" x="2363788" y="3136900"/>
          <p14:tracePt t="55784" x="2287588" y="3211513"/>
          <p14:tracePt t="55788" x="2184400" y="3287713"/>
          <p14:tracePt t="55793" x="2082800" y="3382963"/>
          <p14:tracePt t="55804" x="1979613" y="3471863"/>
          <p14:tracePt t="55808" x="1890713" y="3568700"/>
          <p14:tracePt t="55812" x="1787525" y="3643313"/>
          <p14:tracePt t="55819" x="1719263" y="3698875"/>
          <p14:tracePt t="55828" x="1651000" y="3740150"/>
          <p14:tracePt t="55834" x="1574800" y="3773488"/>
          <p14:tracePt t="55838" x="1541463" y="3787775"/>
          <p14:tracePt t="55844" x="1506538" y="3814763"/>
          <p14:tracePt t="55855" x="1473200" y="3814763"/>
          <p14:tracePt t="55858" x="1444625" y="3814763"/>
          <p14:tracePt t="55863" x="1390650" y="3814763"/>
          <p14:tracePt t="55869" x="1328738" y="3800475"/>
          <p14:tracePt t="55879" x="1274763" y="3794125"/>
          <p14:tracePt t="55885" x="1177925" y="3760788"/>
          <p14:tracePt t="55888" x="1089025" y="3725863"/>
          <p14:tracePt t="55893" x="985838" y="3670300"/>
          <p14:tracePt t="55905" x="884238" y="3602038"/>
          <p14:tracePt t="55908" x="781050" y="3513138"/>
          <p14:tracePt t="55914" x="712788" y="3424238"/>
          <p14:tracePt t="55919" x="636588" y="3335338"/>
          <p14:tracePt t="55929" x="582613" y="3232150"/>
          <p14:tracePt t="55935" x="514350" y="3116263"/>
          <p14:tracePt t="55938" x="465138" y="3000375"/>
          <p14:tracePt t="55944" x="417513" y="2890838"/>
          <p14:tracePt t="55954" x="390525" y="2781300"/>
          <p14:tracePt t="55959" x="363538" y="2678113"/>
          <p14:tracePt t="55964" x="355600" y="2636838"/>
          <p14:tracePt t="55973" x="355600" y="2581275"/>
          <p14:tracePt t="55979" x="342900" y="2547938"/>
          <p14:tracePt t="55984" x="342900" y="2533650"/>
          <p14:tracePt t="55989" x="342900" y="2506663"/>
          <p14:tracePt t="56003" x="349250" y="2506663"/>
          <p14:tracePt t="56009" x="355600" y="2506663"/>
          <p14:tracePt t="56014" x="363538" y="2506663"/>
          <p14:tracePt t="56024" x="376238" y="2500313"/>
          <p14:tracePt t="56029" x="396875" y="2479675"/>
          <p14:tracePt t="56035" x="465138" y="2444750"/>
          <p14:tracePt t="56038" x="541338" y="2376488"/>
          <p14:tracePt t="56051" x="588963" y="2341563"/>
          <p14:tracePt t="56054" x="644525" y="2287588"/>
          <p14:tracePt t="56062" x="692150" y="2246313"/>
          <p14:tracePt t="56070" x="754063" y="2198688"/>
          <p14:tracePt t="56074" x="787400" y="2171700"/>
          <p14:tracePt t="56079" x="828675" y="2143125"/>
          <p14:tracePt t="56085" x="849313" y="2109788"/>
          <p14:tracePt t="56094" x="869950" y="2082800"/>
          <p14:tracePt t="56100" x="896938" y="2068513"/>
          <p14:tracePt t="56104" x="923925" y="2047875"/>
          <p14:tracePt t="56110" x="938213" y="2027238"/>
          <p14:tracePt t="56120" x="952500" y="2012950"/>
          <p14:tracePt t="56124" x="979488" y="2006600"/>
          <p14:tracePt t="56129" x="993775" y="1992313"/>
          <p14:tracePt t="56135" x="1006475" y="1992313"/>
          <p14:tracePt t="56144" x="1014413" y="1992313"/>
          <p14:tracePt t="56150" x="1035050" y="1985963"/>
          <p14:tracePt t="56154" x="1074738" y="1985963"/>
          <p14:tracePt t="56166" x="1082675" y="1985963"/>
          <p14:tracePt t="56168" x="1123950" y="1985963"/>
          <p14:tracePt t="56175" x="1157288" y="1985963"/>
          <p14:tracePt t="56179" x="1192213" y="1985963"/>
          <p14:tracePt t="56189" x="1233488" y="1985963"/>
          <p14:tracePt t="56194" x="1274763" y="1985963"/>
          <p14:tracePt t="56201" x="1328738" y="2000250"/>
          <p14:tracePt t="56204" x="1363663" y="2000250"/>
          <p14:tracePt t="56216" x="1411288" y="2006600"/>
          <p14:tracePt t="56219" x="1465263" y="2006600"/>
          <p14:tracePt t="56225" x="1514475" y="2012950"/>
          <p14:tracePt t="56234" x="1568450" y="2027238"/>
          <p14:tracePt t="56239" x="1616075" y="2033588"/>
          <p14:tracePt t="56244" x="1671638" y="2041525"/>
          <p14:tracePt t="56251" x="1733550" y="2074863"/>
          <p14:tracePt t="56260" x="1793875" y="2101850"/>
          <p14:tracePt t="56267" x="1870075" y="2136775"/>
          <p14:tracePt t="56271" x="1944688" y="2192338"/>
          <p14:tracePt t="56275" x="2020888" y="2232025"/>
          <p14:tracePt t="56286" x="2082800" y="2293938"/>
          <p14:tracePt t="56290" x="2130425" y="2335213"/>
          <p14:tracePt t="56295" x="2184400" y="2382838"/>
          <p14:tracePt t="56301" x="2219325" y="2432050"/>
          <p14:tracePt t="56310" x="2254250" y="2479675"/>
          <p14:tracePt t="56317" x="2301875" y="2533650"/>
          <p14:tracePt t="56322" x="2343150" y="2595563"/>
          <p14:tracePt t="56324" x="2382838" y="2643188"/>
          <p14:tracePt t="56336" x="2411413" y="2732088"/>
          <p14:tracePt t="56339" x="2432050" y="2801938"/>
          <p14:tracePt t="56344" x="2479675" y="2903538"/>
          <p14:tracePt t="56355" x="2500313" y="2971800"/>
          <p14:tracePt t="56360" x="2520950" y="3060700"/>
          <p14:tracePt t="56367" x="2541588" y="3143250"/>
          <p14:tracePt t="56372" x="2554288" y="3219450"/>
          <p14:tracePt t="56380" x="2562225" y="3260725"/>
          <p14:tracePt t="56387" x="2582863" y="3335338"/>
          <p14:tracePt t="56389" x="2582863" y="3376613"/>
          <p14:tracePt t="56395" x="2582863" y="3417888"/>
          <p14:tracePt t="56405" x="2589213" y="3451225"/>
          <p14:tracePt t="56410" x="2589213" y="3492500"/>
          <p14:tracePt t="56417" x="2595563" y="3513138"/>
          <p14:tracePt t="56420" x="2595563" y="3527425"/>
          <p14:tracePt t="56430" x="2595563" y="3560763"/>
          <p14:tracePt t="56440" x="2589213" y="3568700"/>
          <p14:tracePt t="56455" x="2589213" y="3575050"/>
          <p14:tracePt t="56460" x="2574925" y="3575050"/>
          <p14:tracePt t="56490" x="2568575" y="3575050"/>
          <p14:tracePt t="56500" x="2562225" y="3575050"/>
          <p14:tracePt t="56506" x="2541588" y="3575050"/>
          <p14:tracePt t="56510" x="2506663" y="3581400"/>
          <p14:tracePt t="56517" x="2465388" y="3581400"/>
          <p14:tracePt t="56526" x="2411413" y="3595688"/>
          <p14:tracePt t="56530" x="2355850" y="3595688"/>
          <p14:tracePt t="56536" x="2273300" y="3595688"/>
          <p14:tracePt t="56541" x="2192338" y="3595688"/>
          <p14:tracePt t="56552" x="2103438" y="3595688"/>
          <p14:tracePt t="56556" x="2033588" y="3595688"/>
          <p14:tracePt t="56561" x="1965325" y="3589338"/>
          <p14:tracePt t="56567" x="1884363" y="3568700"/>
          <p14:tracePt t="56576" x="1793875" y="3560763"/>
          <p14:tracePt t="56580" x="1725613" y="3527425"/>
          <p14:tracePt t="56587" x="1624013" y="3492500"/>
          <p14:tracePt t="56590" x="1541463" y="3459163"/>
          <p14:tracePt t="56601" x="1452563" y="3403600"/>
          <p14:tracePt t="56605" x="1376363" y="3362325"/>
          <p14:tracePt t="56610" x="1301750" y="3287713"/>
          <p14:tracePt t="56617" x="1219200" y="3219450"/>
          <p14:tracePt t="56626" x="1144588" y="3116263"/>
          <p14:tracePt t="56630" x="1074738" y="3021013"/>
          <p14:tracePt t="56637" x="1006475" y="2903538"/>
          <p14:tracePt t="56647" x="944563" y="2773363"/>
          <p14:tracePt t="56652" x="876300" y="2657475"/>
          <p14:tracePt t="56656" x="842963" y="2547938"/>
          <p14:tracePt t="56660" x="814388" y="2452688"/>
          <p14:tracePt t="56671" x="787400" y="2349500"/>
          <p14:tracePt t="56676" x="781050" y="2239963"/>
          <p14:tracePt t="56683" x="760413" y="2143125"/>
          <p14:tracePt t="56686" x="760413" y="2047875"/>
          <p14:tracePt t="56697" x="760413" y="2006600"/>
          <p14:tracePt t="56703" x="760413" y="1944688"/>
          <p14:tracePt t="56706" x="760413" y="1938338"/>
          <p14:tracePt t="56718" x="760413" y="1924050"/>
          <p14:tracePt t="56721" x="760413" y="1911350"/>
          <p14:tracePt t="56733" x="766763" y="1903413"/>
          <p14:tracePt t="56741" x="774700" y="1903413"/>
          <p14:tracePt t="56747" x="781050" y="1897063"/>
          <p14:tracePt t="56752" x="801688" y="1897063"/>
          <p14:tracePt t="56756" x="835025" y="1870075"/>
          <p14:tracePt t="56767" x="911225" y="1814513"/>
          <p14:tracePt t="56771" x="958850" y="1773238"/>
          <p14:tracePt t="56777" x="1006475" y="1746250"/>
          <p14:tracePt t="56783" x="1062038" y="1684338"/>
          <p14:tracePt t="56791" x="1144588" y="1643063"/>
          <p14:tracePt t="56797" x="1233488" y="1589088"/>
          <p14:tracePt t="56802" x="1308100" y="1568450"/>
          <p14:tracePt t="56811" x="1376363" y="1547813"/>
          <p14:tracePt t="56817" x="1452563" y="1527175"/>
          <p14:tracePt t="56822" x="1533525" y="1527175"/>
          <p14:tracePt t="56827" x="1589088" y="1527175"/>
          <p14:tracePt t="56837" x="1657350" y="1527175"/>
          <p14:tracePt t="56842" x="1719263" y="1527175"/>
          <p14:tracePt t="56849" x="1760538" y="1547813"/>
          <p14:tracePt t="56857" x="1808163" y="1554163"/>
          <p14:tracePt t="56862" x="1855788" y="1582738"/>
          <p14:tracePt t="56868" x="1931988" y="1622425"/>
          <p14:tracePt t="56871" x="1979613" y="1657350"/>
          <p14:tracePt t="56884" x="2054225" y="1698625"/>
          <p14:tracePt t="56888" x="2116138" y="1752600"/>
          <p14:tracePt t="56901" x="2233613" y="1862138"/>
          <p14:tracePt t="56907" x="2281238" y="1938338"/>
          <p14:tracePt t="56912" x="2335213" y="2000250"/>
          <p14:tracePt t="56917" x="2376488" y="2089150"/>
          <p14:tracePt t="56927" x="2432050" y="2163763"/>
          <p14:tracePt t="56932" x="2465388" y="2252663"/>
          <p14:tracePt t="56939" x="2493963" y="2301875"/>
          <p14:tracePt t="56944" x="2527300" y="2376488"/>
          <p14:tracePt t="56954" x="2547938" y="2432050"/>
          <p14:tracePt t="56957" x="2562225" y="2479675"/>
          <p14:tracePt t="56962" x="2574925" y="2527300"/>
          <p14:tracePt t="56967" x="2582863" y="2568575"/>
          <p14:tracePt t="56977" x="2582863" y="2601913"/>
          <p14:tracePt t="56983" x="2589213" y="2630488"/>
          <p14:tracePt t="56987" x="2589213" y="2651125"/>
          <p14:tracePt t="57003" x="2589213" y="2705100"/>
          <p14:tracePt t="57007" x="2589213" y="2740025"/>
          <p14:tracePt t="57012" x="2589213" y="2787650"/>
          <p14:tracePt t="57022" x="2589213" y="2841625"/>
          <p14:tracePt t="57028" x="2589213" y="2917825"/>
          <p14:tracePt t="57033" x="2589213" y="2986088"/>
          <p14:tracePt t="57037" x="2589213" y="3041650"/>
          <p14:tracePt t="57050" x="2574925" y="3095625"/>
          <p14:tracePt t="57052" x="2568575" y="3143250"/>
          <p14:tracePt t="57058" x="2562225" y="3198813"/>
          <p14:tracePt t="57068" x="2554288" y="3232150"/>
          <p14:tracePt t="57073" x="2533650" y="3267075"/>
          <p14:tracePt t="57078" x="2520950" y="3281363"/>
          <p14:tracePt t="57083" x="2513013" y="3294063"/>
          <p14:tracePt t="57093" x="2513013" y="3300413"/>
          <p14:tracePt t="57100" x="2506663" y="3308350"/>
          <p14:tracePt t="57105" x="2500313" y="3308350"/>
          <p14:tracePt t="57107" x="2493963" y="3308350"/>
          <p14:tracePt t="57123" x="2486025" y="3308350"/>
          <p14:tracePt t="57128" x="2486025" y="3321050"/>
          <p14:tracePt t="57134" x="2479675" y="3321050"/>
          <p14:tracePt t="57143" x="2459038" y="3328988"/>
          <p14:tracePt t="57150" x="2432050" y="3335338"/>
          <p14:tracePt t="57153" x="2411413" y="3341688"/>
          <p14:tracePt t="57158" x="2370138" y="3355975"/>
          <p14:tracePt t="57169" x="2322513" y="3376613"/>
          <p14:tracePt t="57173" x="2266950" y="3390900"/>
          <p14:tracePt t="57178" x="2225675" y="3409950"/>
          <p14:tracePt t="57184" x="2171700" y="3424238"/>
          <p14:tracePt t="57193" x="2136775" y="3430588"/>
          <p14:tracePt t="57200" x="2095500" y="3438525"/>
          <p14:tracePt t="57203" x="2074863" y="3444875"/>
          <p14:tracePt t="57208" x="2062163" y="3444875"/>
          <p14:tracePt t="57218" x="2047875" y="3451225"/>
          <p14:tracePt t="57223" x="2020888" y="3451225"/>
          <p14:tracePt t="57228" x="2006600" y="3451225"/>
          <p14:tracePt t="57243" x="1993900" y="3451225"/>
          <p14:tracePt t="57249" x="1958975" y="3451225"/>
          <p14:tracePt t="57253" x="1944688" y="3451225"/>
          <p14:tracePt t="57258" x="1924050" y="3444875"/>
          <p14:tracePt t="57263" x="1903413" y="3444875"/>
          <p14:tracePt t="57274" x="1870075" y="3444875"/>
          <p14:tracePt t="57278" x="1849438" y="3444875"/>
          <p14:tracePt t="57284" x="1808163" y="3444875"/>
          <p14:tracePt t="57290" x="1781175" y="3444875"/>
          <p14:tracePt t="57300" x="1746250" y="3444875"/>
          <p14:tracePt t="57303" x="1719263" y="3444875"/>
          <p14:tracePt t="57308" x="1684338" y="3444875"/>
          <p14:tracePt t="57316" x="1644650" y="3438525"/>
          <p14:tracePt t="57323" x="1616075" y="3438525"/>
          <p14:tracePt t="57329" x="1589088" y="3430588"/>
          <p14:tracePt t="57334" x="1547813" y="3430588"/>
          <p14:tracePt t="57338" x="1514475" y="3417888"/>
          <p14:tracePt t="57350" x="1458913" y="3397250"/>
          <p14:tracePt t="57353" x="1423988" y="3390900"/>
          <p14:tracePt t="57359" x="1363663" y="3355975"/>
          <p14:tracePt t="57366" x="1314450" y="3335338"/>
          <p14:tracePt t="57374" x="1254125" y="3294063"/>
          <p14:tracePt t="57378" x="1198563" y="3267075"/>
          <p14:tracePt t="57386" x="1157288" y="3240088"/>
          <p14:tracePt t="57388" x="1130300" y="3205163"/>
          <p14:tracePt t="57400" x="1089025" y="3184525"/>
          <p14:tracePt t="57403" x="1062038" y="3163888"/>
          <p14:tracePt t="57409" x="1041400" y="3136900"/>
          <p14:tracePt t="57419" x="1014413" y="3101975"/>
          <p14:tracePt t="57424" x="985838" y="3074988"/>
          <p14:tracePt t="57430" x="979488" y="3060700"/>
          <p14:tracePt t="57434" x="973138" y="3041650"/>
          <p14:tracePt t="57444" x="965200" y="3033713"/>
          <p14:tracePt t="57450" x="958850" y="3021013"/>
          <p14:tracePt t="57459" x="952500" y="3013075"/>
          <p14:tracePt t="57469" x="952500" y="3000375"/>
          <p14:tracePt t="57473" x="944563" y="3000375"/>
          <p14:tracePt t="57479" x="944563" y="2992438"/>
          <p14:tracePt t="57485" x="944563" y="2979738"/>
          <p14:tracePt t="57493" x="944563" y="2971800"/>
          <p14:tracePt t="57504" x="944563" y="2965450"/>
          <p14:tracePt t="57518" x="944563" y="2959100"/>
          <p14:tracePt t="57543" x="944563" y="2951163"/>
          <p14:tracePt t="57553" x="944563" y="2938463"/>
          <p14:tracePt t="57559" x="944563" y="2897188"/>
          <p14:tracePt t="57569" x="931863" y="2841625"/>
          <p14:tracePt t="57574" x="923925" y="2740025"/>
          <p14:tracePt t="57579" x="896938" y="2630488"/>
          <p14:tracePt t="57585" x="890588" y="2506663"/>
          <p14:tracePt t="57594" x="863600" y="2370138"/>
          <p14:tracePt t="57602" x="828675" y="2212975"/>
          <p14:tracePt t="57604" x="808038" y="2089150"/>
          <p14:tracePt t="57609" x="793750" y="1979613"/>
          <p14:tracePt t="57619" x="787400" y="1903413"/>
          <p14:tracePt t="57624" x="774700" y="1862138"/>
          <p14:tracePt t="57629" x="766763" y="1828800"/>
          <p14:tracePt t="57635" x="766763" y="1814513"/>
          <p14:tracePt t="57644" x="766763" y="1801813"/>
          <p14:tracePt t="57654" x="766763" y="1793875"/>
          <p14:tracePt t="57679" x="774700" y="1793875"/>
          <p14:tracePt t="57694" x="781050" y="1793875"/>
          <p14:tracePt t="57700" x="787400" y="1793875"/>
          <p14:tracePt t="57719" x="793750" y="1793875"/>
          <p14:tracePt t="57774" x="801688" y="1793875"/>
          <p14:tracePt t="57794" x="814388" y="1793875"/>
          <p14:tracePt t="57805" x="822325" y="1793875"/>
          <p14:tracePt t="57810" x="828675" y="1793875"/>
          <p14:tracePt t="57820" x="849313" y="1787525"/>
          <p14:tracePt t="57825" x="869950" y="1760538"/>
          <p14:tracePt t="57833" x="917575" y="1739900"/>
          <p14:tracePt t="57840" x="938213" y="1719263"/>
          <p14:tracePt t="57845" x="985838" y="1712913"/>
          <p14:tracePt t="57851" x="1020763" y="1692275"/>
          <p14:tracePt t="57855" x="1089025" y="1671638"/>
          <p14:tracePt t="57866" x="1136650" y="1651000"/>
          <p14:tracePt t="57870" x="1192213" y="1651000"/>
          <p14:tracePt t="57875" x="1239838" y="1643063"/>
          <p14:tracePt t="57883" x="1293813" y="1643063"/>
          <p14:tracePt t="57890" x="1363663" y="1651000"/>
          <p14:tracePt t="57902" x="1452563" y="1651000"/>
          <p14:tracePt t="57910" x="1473200" y="1651000"/>
          <p14:tracePt t="57917" x="1493838" y="1651000"/>
          <p14:tracePt t="57920" x="1527175" y="1651000"/>
          <p14:tracePt t="57925" x="1533525" y="1651000"/>
          <p14:tracePt t="57935" x="1547813" y="1651000"/>
          <p14:tracePt t="57940" x="1589088" y="1651000"/>
          <p14:tracePt t="57945" x="1624013" y="1651000"/>
          <p14:tracePt t="57951" x="1651000" y="1651000"/>
          <p14:tracePt t="57960" x="1704975" y="1663700"/>
          <p14:tracePt t="57967" x="1781175" y="1684338"/>
          <p14:tracePt t="57970" x="1835150" y="1704975"/>
          <p14:tracePt t="57975" x="1884363" y="1725613"/>
          <p14:tracePt t="57984" x="1944688" y="1752600"/>
          <p14:tracePt t="57989" x="2020888" y="1801813"/>
          <p14:tracePt t="58000" x="2082800" y="1843088"/>
          <p14:tracePt t="58006" x="2130425" y="1870075"/>
          <p14:tracePt t="58012" x="2163763" y="1903413"/>
          <p14:tracePt t="58018" x="2192338" y="1931988"/>
          <p14:tracePt t="58023" x="2205038" y="1952625"/>
          <p14:tracePt t="58035" x="2233613" y="1985963"/>
          <p14:tracePt t="58039" x="2246313" y="2000250"/>
          <p14:tracePt t="58041" x="2254250" y="2006600"/>
          <p14:tracePt t="58053" x="2254250" y="2012950"/>
          <p14:tracePt t="58056" x="2254250" y="2020888"/>
          <p14:tracePt t="58068" x="2254250" y="2041525"/>
          <p14:tracePt t="58077" x="2260600" y="2068513"/>
          <p14:tracePt t="58083" x="2281238" y="2130425"/>
          <p14:tracePt t="58088" x="2301875" y="2184400"/>
          <p14:tracePt t="58092" x="2308225" y="2273300"/>
          <p14:tracePt t="58104" x="2322513" y="2370138"/>
          <p14:tracePt t="58107" x="2355850" y="2479675"/>
          <p14:tracePt t="58112" x="2376488" y="2595563"/>
          <p14:tracePt t="58118" x="2397125" y="2705100"/>
          <p14:tracePt t="58127" x="2417763" y="2801938"/>
          <p14:tracePt t="58134" x="2432050" y="2882900"/>
          <p14:tracePt t="58139" x="2452688" y="2944813"/>
          <p14:tracePt t="58143" x="2459038" y="2992438"/>
          <p14:tracePt t="58153" x="2465388" y="3021013"/>
          <p14:tracePt t="58157" x="2465388" y="3033713"/>
          <p14:tracePt t="58162" x="2473325" y="3041650"/>
          <p14:tracePt t="58167" x="2473325" y="3054350"/>
          <p14:tracePt t="58177" x="2473325" y="3060700"/>
          <p14:tracePt t="58207" x="2465388" y="3060700"/>
          <p14:tracePt t="58248" x="2452688" y="3074988"/>
          <p14:tracePt t="58258" x="2444750" y="3101975"/>
          <p14:tracePt t="58264" x="2444750" y="3116263"/>
          <p14:tracePt t="58273" x="2444750" y="3122613"/>
          <p14:tracePt t="58278" x="2438400" y="3122613"/>
          <p14:tracePt t="58293" x="2432050" y="3122613"/>
          <p14:tracePt t="58302" x="2424113" y="3122613"/>
          <p14:tracePt t="58308" x="2417763" y="3122613"/>
          <p14:tracePt t="58328" x="2411413" y="3122613"/>
          <p14:tracePt t="58349" x="2403475" y="3122613"/>
          <p14:tracePt t="58354" x="2382838" y="3122613"/>
          <p14:tracePt t="58359" x="2376488" y="3122613"/>
          <p14:tracePt t="58369" x="2363788" y="3122613"/>
          <p14:tracePt t="58373" x="2349500" y="3122613"/>
          <p14:tracePt t="58378" x="2343150" y="3122613"/>
          <p14:tracePt t="58384" x="2322513" y="3130550"/>
          <p14:tracePt t="58400" x="2314575" y="3130550"/>
          <p14:tracePt t="58404" x="2308225" y="3130550"/>
          <p14:tracePt t="58408" x="2301875" y="3130550"/>
          <p14:tracePt t="58420" x="2293938" y="3130550"/>
          <p14:tracePt t="58423" x="2287588" y="3130550"/>
          <p14:tracePt t="58438" x="2281238" y="3130550"/>
          <p14:tracePt t="58451" x="2260600" y="3130550"/>
          <p14:tracePt t="58454" x="2246313" y="3130550"/>
          <p14:tracePt t="58469" x="2212975" y="3130550"/>
          <p14:tracePt t="58473" x="2178050" y="3130550"/>
          <p14:tracePt t="58479" x="2157413" y="3130550"/>
          <p14:tracePt t="58488" x="2136775" y="3130550"/>
          <p14:tracePt t="58493" x="2116138" y="3130550"/>
          <p14:tracePt t="58500" x="2089150" y="3130550"/>
          <p14:tracePt t="58504" x="2074863" y="3130550"/>
          <p14:tracePt t="58519" x="2068513" y="3130550"/>
          <p14:tracePt t="58524" x="2054225" y="3130550"/>
          <p14:tracePt t="58530" x="2047875" y="3130550"/>
          <p14:tracePt t="58538" x="2041525" y="3130550"/>
          <p14:tracePt t="58543" x="2033588" y="3130550"/>
          <p14:tracePt t="58559" x="2027238" y="3130550"/>
          <p14:tracePt t="58584" x="2020888" y="3130550"/>
          <p14:tracePt t="58594" x="2012950" y="3130550"/>
          <p14:tracePt t="58601" x="2006600" y="3130550"/>
          <p14:tracePt t="58609" x="1985963" y="3130550"/>
          <p14:tracePt t="58620" x="1973263" y="3122613"/>
          <p14:tracePt t="58624" x="1952625" y="3109913"/>
          <p14:tracePt t="58639" x="1944688" y="3109913"/>
          <p14:tracePt t="58644" x="1931988" y="3101975"/>
          <p14:tracePt t="58651" x="1924050" y="3101975"/>
          <p14:tracePt t="58660" x="1917700" y="3101975"/>
          <p14:tracePt t="58670" x="1911350" y="3101975"/>
          <p14:tracePt t="58685" x="1903413" y="3101975"/>
          <p14:tracePt t="58716" x="1897063" y="3101975"/>
          <p14:tracePt t="58721" x="1897063" y="3095625"/>
          <p14:tracePt t="58739" x="1890713" y="3089275"/>
          <p14:tracePt t="58754" x="1884363" y="3081338"/>
          <p14:tracePt t="58760" x="1863725" y="3081338"/>
          <p14:tracePt t="58768" x="1855788" y="3081338"/>
          <p14:tracePt t="58774" x="1849438" y="3074988"/>
          <p14:tracePt t="58786" x="1843088" y="3068638"/>
          <p14:tracePt t="58800" x="1801813" y="3048000"/>
          <p14:tracePt t="58810" x="1787525" y="3041650"/>
          <p14:tracePt t="58817" x="1760538" y="3027363"/>
          <p14:tracePt t="58825" x="1746250" y="3021013"/>
          <p14:tracePt t="58830" x="1725613" y="3013075"/>
          <p14:tracePt t="58835" x="1712913" y="3006725"/>
          <p14:tracePt t="58841" x="1698625" y="3000375"/>
          <p14:tracePt t="58850" x="1684338" y="3000375"/>
          <p14:tracePt t="58857" x="1677988" y="2992438"/>
          <p14:tracePt t="58860" x="1663700" y="2979738"/>
          <p14:tracePt t="58867" x="1651000" y="2971800"/>
          <p14:tracePt t="58887" x="1636713" y="2965450"/>
          <p14:tracePt t="58893" x="1636713" y="2959100"/>
          <p14:tracePt t="58901" x="1630363" y="2951163"/>
          <p14:tracePt t="58906" x="1616075" y="2944813"/>
          <p14:tracePt t="58911" x="1589088" y="2930525"/>
          <p14:tracePt t="58917" x="1574800" y="2911475"/>
          <p14:tracePt t="58925" x="1562100" y="2897188"/>
          <p14:tracePt t="58936" x="1514475" y="2855913"/>
          <p14:tracePt t="58946" x="1485900" y="2820988"/>
          <p14:tracePt t="58952" x="1465263" y="2794000"/>
          <p14:tracePt t="58961" x="1423988" y="2746375"/>
          <p14:tracePt t="58970" x="1411288" y="2732088"/>
          <p14:tracePt t="58976" x="1403350" y="2719388"/>
          <p14:tracePt t="58990" x="1390650" y="2690813"/>
          <p14:tracePt t="58996" x="1384300" y="2678113"/>
          <p14:tracePt t="59004" x="1370013" y="2671763"/>
          <p14:tracePt t="59008" x="1370013" y="2663825"/>
          <p14:tracePt t="59017" x="1370013" y="2651125"/>
          <p14:tracePt t="59031" x="1370013" y="2643188"/>
          <p14:tracePt t="59040" x="1370013" y="2636838"/>
          <p14:tracePt t="59046" x="1370013" y="2630488"/>
          <p14:tracePt t="59052" x="1363663" y="2616200"/>
          <p14:tracePt t="59055" x="1363663" y="2601913"/>
          <p14:tracePt t="59068" x="1355725" y="2568575"/>
          <p14:tracePt t="59073" x="1335088" y="2527300"/>
          <p14:tracePt t="59076" x="1328738" y="2492375"/>
          <p14:tracePt t="59087" x="1322388" y="2452688"/>
          <p14:tracePt t="59101" x="1301750" y="2362200"/>
          <p14:tracePt t="59110" x="1287463" y="2349500"/>
          <p14:tracePt t="59117" x="1287463" y="2335213"/>
          <p14:tracePt t="59122" x="1281113" y="2322513"/>
          <p14:tracePt t="59136" x="1281113" y="2301875"/>
          <p14:tracePt t="59146" x="1281113" y="2293938"/>
          <p14:tracePt t="59155" x="1281113" y="2287588"/>
          <p14:tracePt t="59161" x="1281113" y="2281238"/>
          <p14:tracePt t="59175" x="1281113" y="2273300"/>
          <p14:tracePt t="59186" x="1293813" y="2266950"/>
          <p14:tracePt t="59202" x="1301750" y="2266950"/>
          <p14:tracePt t="59206" x="1301750" y="2260600"/>
          <p14:tracePt t="59226" x="1308100" y="2260600"/>
          <p14:tracePt t="59236" x="1314450" y="2246313"/>
          <p14:tracePt t="59252" x="1363663" y="2232025"/>
          <p14:tracePt t="59256" x="1384300" y="2212975"/>
          <p14:tracePt t="59261" x="1411288" y="2205038"/>
          <p14:tracePt t="59272" x="1458913" y="2198688"/>
          <p14:tracePt t="59276" x="1493838" y="2198688"/>
          <p14:tracePt t="59283" x="1547813" y="2192338"/>
          <p14:tracePt t="59289" x="1589088" y="2192338"/>
          <p14:tracePt t="59299" x="1630363" y="2192338"/>
          <p14:tracePt t="59307" x="1719263" y="2212975"/>
          <p14:tracePt t="59312" x="1766888" y="2225675"/>
          <p14:tracePt t="59321" x="1814513" y="2246313"/>
          <p14:tracePt t="59326" x="1849438" y="2273300"/>
          <p14:tracePt t="59332" x="1884363" y="2281238"/>
          <p14:tracePt t="59341" x="1903413" y="2293938"/>
          <p14:tracePt t="59350" x="1917700" y="2308225"/>
          <p14:tracePt t="59358" x="1965325" y="2341563"/>
          <p14:tracePt t="59368" x="1973263" y="2349500"/>
          <p14:tracePt t="59372" x="1985963" y="2355850"/>
          <p14:tracePt t="59376" x="1985963" y="2362200"/>
          <p14:tracePt t="59387" x="1993900" y="2362200"/>
          <p14:tracePt t="59391" x="2020888" y="2382838"/>
          <p14:tracePt t="59402" x="2082800" y="2438400"/>
          <p14:tracePt t="59412" x="2130425" y="2471738"/>
          <p14:tracePt t="59418" x="2171700" y="2520950"/>
          <p14:tracePt t="59422" x="2233613" y="2574925"/>
          <p14:tracePt t="59427" x="2287588" y="2636838"/>
          <p14:tracePt t="59438" x="2335213" y="2671763"/>
          <p14:tracePt t="59442" x="2370138" y="2732088"/>
          <p14:tracePt t="59450" x="2397125" y="2773363"/>
          <p14:tracePt t="59457" x="2438400" y="2835275"/>
          <p14:tracePt t="59463" x="2452688" y="2862263"/>
          <p14:tracePt t="59469" x="2459038" y="2897188"/>
          <p14:tracePt t="59474" x="2465388" y="2911475"/>
          <p14:tracePt t="59483" x="2465388" y="2924175"/>
          <p14:tracePt t="59489" x="2465388" y="2944813"/>
          <p14:tracePt t="59492" x="2465388" y="2951163"/>
          <p14:tracePt t="59501" x="2465388" y="2965450"/>
          <p14:tracePt t="59507" x="2465388" y="2971800"/>
          <p14:tracePt t="59512" x="2465388" y="2979738"/>
          <p14:tracePt t="59533" x="2465388" y="2986088"/>
          <p14:tracePt t="59542" x="2459038" y="2992438"/>
          <p14:tracePt t="59552" x="2452688" y="3006725"/>
          <p14:tracePt t="59557" x="2432050" y="3041650"/>
          <p14:tracePt t="59563" x="2417763" y="3054350"/>
          <p14:tracePt t="59569" x="2403475" y="3074988"/>
          <p14:tracePt t="59578" x="2397125" y="3089275"/>
          <p14:tracePt t="59584" x="2382838" y="3122613"/>
          <p14:tracePt t="59589" x="2376488" y="3136900"/>
          <p14:tracePt t="59593" x="2363788" y="3151188"/>
          <p14:tracePt t="59604" x="2355850" y="3163888"/>
          <p14:tracePt t="59608" x="2343150" y="3184525"/>
          <p14:tracePt t="59627" x="2335213" y="3190875"/>
          <p14:tracePt t="59642" x="2328863" y="3198813"/>
          <p14:tracePt t="59653" x="2322513" y="3198813"/>
          <p14:tracePt t="59657" x="2301875" y="3198813"/>
          <p14:tracePt t="59666" x="2266950" y="3205163"/>
          <p14:tracePt t="59671" x="2239963" y="3211513"/>
          <p14:tracePt t="59678" x="2192338" y="3225800"/>
          <p14:tracePt t="59684" x="2151063" y="3225800"/>
          <p14:tracePt t="59689" x="2095500" y="3225800"/>
          <p14:tracePt t="59699" x="2062163" y="3225800"/>
          <p14:tracePt t="59704" x="2041525" y="3225800"/>
          <p14:tracePt t="59708" x="2012950" y="3225800"/>
          <p14:tracePt t="59717" x="2000250" y="3225800"/>
          <p14:tracePt t="59723" x="1993900" y="3225800"/>
          <p14:tracePt t="59728" x="1979613" y="3225800"/>
          <p14:tracePt t="59734" x="1973263" y="3225800"/>
          <p14:tracePt t="59738" x="1965325" y="3225800"/>
          <p14:tracePt t="59758" x="1958975" y="3225800"/>
          <p14:tracePt t="59773" x="1952625" y="3225800"/>
          <p14:tracePt t="59780" x="1944688" y="3225800"/>
          <p14:tracePt t="59784" x="1931988" y="3225800"/>
          <p14:tracePt t="59788" x="1917700" y="3225800"/>
          <p14:tracePt t="59800" x="1890713" y="3225800"/>
          <p14:tracePt t="59804" x="1876425" y="3225800"/>
          <p14:tracePt t="59808" x="1855788" y="3225800"/>
          <p14:tracePt t="59818" x="1822450" y="3219450"/>
          <p14:tracePt t="59823" x="1808163" y="3219450"/>
          <p14:tracePt t="59829" x="1793875" y="3205163"/>
          <p14:tracePt t="59834" x="1781175" y="3205163"/>
          <p14:tracePt t="59843" x="1773238" y="3205163"/>
          <p14:tracePt t="59849" x="1766888" y="3205163"/>
          <p14:tracePt t="59854" x="1754188" y="3205163"/>
          <p14:tracePt t="59858" x="1754188" y="3198813"/>
          <p14:tracePt t="59868" x="1739900" y="3198813"/>
          <p14:tracePt t="59873" x="1725613" y="3198813"/>
          <p14:tracePt t="59879" x="1684338" y="3190875"/>
          <p14:tracePt t="59884" x="1651000" y="3163888"/>
          <p14:tracePt t="59905" x="1493838" y="3101975"/>
          <p14:tracePt t="59908" x="1431925" y="3060700"/>
          <p14:tracePt t="59920" x="1384300" y="3033713"/>
          <p14:tracePt t="59923" x="1349375" y="3006725"/>
          <p14:tracePt t="59929" x="1322388" y="2971800"/>
          <p14:tracePt t="59935" x="1301750" y="2959100"/>
          <p14:tracePt t="59944" x="1287463" y="2930525"/>
          <p14:tracePt t="59950" x="1266825" y="2917825"/>
          <p14:tracePt t="59955" x="1260475" y="2897188"/>
          <p14:tracePt t="59958" x="1254125" y="2882900"/>
          <p14:tracePt t="59969" x="1246188" y="2870200"/>
          <p14:tracePt t="59973" x="1233488" y="2862263"/>
          <p14:tracePt t="59982" x="1233488" y="2849563"/>
          <p14:tracePt t="59988" x="1233488" y="2835275"/>
          <p14:tracePt t="59994" x="1233488" y="2828925"/>
          <p14:tracePt t="60000" x="1233488" y="2820988"/>
          <p14:tracePt t="60004" x="1233488" y="2814638"/>
          <p14:tracePt t="60024" x="1233488" y="2808288"/>
          <p14:tracePt t="60032" x="1233488" y="2801938"/>
          <p14:tracePt t="60039" x="1233488" y="2794000"/>
          <p14:tracePt t="60044" x="1233488" y="2767013"/>
          <p14:tracePt t="60050" x="1246188" y="2725738"/>
          <p14:tracePt t="60056" x="1246188" y="2671763"/>
          <p14:tracePt t="60066" x="1254125" y="2622550"/>
          <p14:tracePt t="60070" x="1254125" y="2581275"/>
          <p14:tracePt t="60074" x="1254125" y="2547938"/>
          <p14:tracePt t="60086" x="1254125" y="2513013"/>
          <p14:tracePt t="60089" x="1254125" y="2438400"/>
          <p14:tracePt t="60095" x="1254125" y="2355850"/>
          <p14:tracePt t="60102" x="1233488" y="2287588"/>
          <p14:tracePt t="60110" x="1233488" y="2239963"/>
          <p14:tracePt t="60116" x="1233488" y="2184400"/>
          <p14:tracePt t="60120" x="1233488" y="2171700"/>
          <p14:tracePt t="60125" x="1233488" y="2143125"/>
          <p14:tracePt t="60135" x="1239838" y="2130425"/>
          <p14:tracePt t="60140" x="1239838" y="2122488"/>
          <p14:tracePt t="60145" x="1246188" y="2116138"/>
          <p14:tracePt t="60151" x="1246188" y="2109788"/>
          <p14:tracePt t="60160" x="1254125" y="2095500"/>
          <p14:tracePt t="60166" x="1266825" y="2074863"/>
          <p14:tracePt t="60172" x="1281113" y="2062163"/>
          <p14:tracePt t="60175" x="1287463" y="2041525"/>
          <p14:tracePt t="60185" x="1308100" y="2027238"/>
          <p14:tracePt t="60190" x="1328738" y="2012950"/>
          <p14:tracePt t="60197" x="1355725" y="1992313"/>
          <p14:tracePt t="60211" x="1438275" y="1938338"/>
          <p14:tracePt t="60216" x="1485900" y="1903413"/>
          <p14:tracePt t="60226" x="1533525" y="1890713"/>
          <p14:tracePt t="60236" x="1636713" y="1849438"/>
          <p14:tracePt t="60240" x="1698625" y="1843088"/>
          <p14:tracePt t="60246" x="1719263" y="1843088"/>
          <p14:tracePt t="60255" x="1773238" y="1843088"/>
          <p14:tracePt t="60261" x="1801813" y="1843088"/>
          <p14:tracePt t="60267" x="1849438" y="1849438"/>
          <p14:tracePt t="60275" x="1870075" y="1855788"/>
          <p14:tracePt t="60287" x="1903413" y="1870075"/>
          <p14:tracePt t="60291" x="1938338" y="1890713"/>
          <p14:tracePt t="60300" x="1979613" y="1924050"/>
          <p14:tracePt t="60306" x="2006600" y="1944688"/>
          <p14:tracePt t="60311" x="2027238" y="1965325"/>
          <p14:tracePt t="60317" x="2047875" y="2000250"/>
          <p14:tracePt t="60328" x="2074863" y="2020888"/>
          <p14:tracePt t="60335" x="2136775" y="2089150"/>
          <p14:tracePt t="60340" x="2163763" y="2136775"/>
          <p14:tracePt t="60361" x="2260600" y="2239963"/>
          <p14:tracePt t="60378" x="2322513" y="2314575"/>
          <p14:tracePt t="60382" x="2349500" y="2349500"/>
          <p14:tracePt t="60390" x="2376488" y="2370138"/>
          <p14:tracePt t="60407" x="2432050" y="2444750"/>
          <p14:tracePt t="60418" x="2452688" y="2471738"/>
          <p14:tracePt t="60422" x="2473325" y="2513013"/>
          <p14:tracePt t="60426" x="2486025" y="2541588"/>
          <p14:tracePt t="60432" x="2493963" y="2562225"/>
          <p14:tracePt t="60441" x="2500313" y="2595563"/>
          <p14:tracePt t="60451" x="2527300" y="2630488"/>
          <p14:tracePt t="60458" x="2527300" y="2643188"/>
          <p14:tracePt t="60467" x="2527300" y="2663825"/>
          <p14:tracePt t="60472" x="2527300" y="2678113"/>
          <p14:tracePt t="60476" x="2513013" y="2690813"/>
          <p14:tracePt t="60488" x="2513013" y="2698750"/>
          <p14:tracePt t="60494" x="2513013" y="2705100"/>
          <p14:tracePt t="60502" x="2493963" y="2732088"/>
          <p14:tracePt t="60512" x="2473325" y="2752725"/>
          <p14:tracePt t="60517" x="2459038" y="2787650"/>
          <p14:tracePt t="60522" x="2417763" y="2862263"/>
          <p14:tracePt t="60526" x="2382838" y="2938463"/>
          <p14:tracePt t="60537" x="2355850" y="3006725"/>
          <p14:tracePt t="60543" x="2308225" y="3095625"/>
          <p14:tracePt t="60551" x="2254250" y="3252788"/>
          <p14:tracePt t="60562" x="2225675" y="3314700"/>
          <p14:tracePt t="60568" x="2205038" y="3376613"/>
          <p14:tracePt t="60573" x="2198688" y="3417888"/>
          <p14:tracePt t="60577" x="2178050" y="3451225"/>
          <p14:tracePt t="60590" x="2171700" y="3465513"/>
          <p14:tracePt t="60592" x="2163763" y="3479800"/>
          <p14:tracePt t="60602" x="2136775" y="3513138"/>
          <p14:tracePt t="60612" x="2130425" y="3513138"/>
          <p14:tracePt t="60623" x="2116138" y="3513138"/>
          <p14:tracePt t="60626" x="2109788" y="3513138"/>
          <p14:tracePt t="60636" x="2095500" y="3513138"/>
          <p14:tracePt t="60641" x="2074863" y="3513138"/>
          <p14:tracePt t="60652" x="2041525" y="3500438"/>
          <p14:tracePt t="60662" x="2000250" y="3500438"/>
          <p14:tracePt t="60668" x="1979613" y="3500438"/>
          <p14:tracePt t="60671" x="1958975" y="3500438"/>
          <p14:tracePt t="60678" x="1944688" y="3500438"/>
          <p14:tracePt t="60686" x="1911350" y="3500438"/>
          <p14:tracePt t="60691" x="1897063" y="3500438"/>
          <p14:tracePt t="60699" x="1890713" y="3500438"/>
          <p14:tracePt t="60703" x="1884363" y="3500438"/>
          <p14:tracePt t="60713" x="1876425" y="3500438"/>
          <p14:tracePt t="60718" x="1863725" y="3500438"/>
          <p14:tracePt t="60722" x="1849438" y="3500438"/>
          <p14:tracePt t="60727" x="1835150" y="3492500"/>
          <p14:tracePt t="60737" x="1822450" y="3492500"/>
          <p14:tracePt t="60741" x="1787525" y="3486150"/>
          <p14:tracePt t="60749" x="1754188" y="3471863"/>
          <p14:tracePt t="60753" x="1698625" y="3451225"/>
          <p14:tracePt t="60767" x="1589088" y="3390900"/>
          <p14:tracePt t="60771" x="1541463" y="3376613"/>
          <p14:tracePt t="60777" x="1493838" y="3341688"/>
          <p14:tracePt t="60787" x="1458913" y="3314700"/>
          <p14:tracePt t="60792" x="1438275" y="3300413"/>
          <p14:tracePt t="60798" x="1411288" y="3281363"/>
          <p14:tracePt t="60807" x="1397000" y="3267075"/>
          <p14:tracePt t="60818" x="1370013" y="3225800"/>
          <p14:tracePt t="60824" x="1343025" y="3205163"/>
          <p14:tracePt t="60833" x="1322388" y="3157538"/>
          <p14:tracePt t="60838" x="1308100" y="3109913"/>
          <p14:tracePt t="60842" x="1274763" y="3033713"/>
          <p14:tracePt t="60849" x="1246188" y="2979738"/>
          <p14:tracePt t="60857" x="1212850" y="2890838"/>
          <p14:tracePt t="60868" x="1157288" y="2732088"/>
          <p14:tracePt t="60874" x="1130300" y="2671763"/>
          <p14:tracePt t="60883" x="1109663" y="2609850"/>
          <p14:tracePt t="60888" x="1089025" y="2562225"/>
          <p14:tracePt t="60892" x="1082675" y="2520950"/>
          <p14:tracePt t="60904" x="1074738" y="2471738"/>
          <p14:tracePt t="60909" x="1062038" y="2432050"/>
          <p14:tracePt t="60918" x="1047750" y="2397125"/>
          <p14:tracePt t="60928" x="1047750" y="2370138"/>
          <p14:tracePt t="60938" x="1047750" y="2362200"/>
          <p14:tracePt t="60942" x="1047750" y="2355850"/>
          <p14:tracePt t="60952" x="1047750" y="2349500"/>
          <p14:tracePt t="60957" x="1047750" y="2341563"/>
          <p14:tracePt t="60966" x="1054100" y="2341563"/>
          <p14:tracePt t="60973" x="1068388" y="2308225"/>
          <p14:tracePt t="60979" x="1109663" y="2246313"/>
          <p14:tracePt t="60984" x="1192213" y="2136775"/>
          <p14:tracePt t="60989" x="1293813" y="1979613"/>
          <p14:tracePt t="60998" x="1363663" y="1876425"/>
          <p14:tracePt t="61003" x="1431925" y="1801813"/>
          <p14:tracePt t="61007" x="1458913" y="1766888"/>
          <p14:tracePt t="61016" x="1493838" y="1739900"/>
          <p14:tracePt t="61022" x="1506538" y="1725613"/>
          <p14:tracePt t="61028" x="1541463" y="1704975"/>
          <p14:tracePt t="61034" x="1609725" y="1698625"/>
          <p14:tracePt t="61043" x="1657350" y="1677988"/>
          <p14:tracePt t="61049" x="1712913" y="1677988"/>
          <p14:tracePt t="61053" x="1746250" y="1677988"/>
          <p14:tracePt t="61058" x="1787525" y="1677988"/>
          <p14:tracePt t="61068" x="1835150" y="1698625"/>
          <p14:tracePt t="61073" x="1917700" y="1733550"/>
          <p14:tracePt t="61082" x="1993900" y="1773238"/>
          <p14:tracePt t="61088" x="2082800" y="1808163"/>
          <p14:tracePt t="61093" x="2151063" y="1849438"/>
          <p14:tracePt t="61098" x="2254250" y="1903413"/>
          <p14:tracePt t="61105" x="2343150" y="1952625"/>
          <p14:tracePt t="61114" x="2403475" y="1973263"/>
          <p14:tracePt t="61119" x="2452688" y="2006600"/>
          <p14:tracePt t="61123" x="2513013" y="2047875"/>
          <p14:tracePt t="61131" x="2562225" y="2068513"/>
          <p14:tracePt t="61138" x="2609850" y="2109788"/>
          <p14:tracePt t="61143" x="2616200" y="2116138"/>
          <p14:tracePt t="61149" x="2622550" y="2122488"/>
          <p14:tracePt t="61165" x="2630488" y="2122488"/>
          <p14:tracePt t="61170" x="2630488" y="2130425"/>
          <p14:tracePt t="61185" x="2630488" y="2136775"/>
          <p14:tracePt t="61189" x="2630488" y="2157413"/>
          <p14:tracePt t="61193" x="2636838" y="2212975"/>
          <p14:tracePt t="61200" x="2657475" y="2293938"/>
          <p14:tracePt t="61208" x="2692400" y="2397125"/>
          <p14:tracePt t="61215" x="2713038" y="2492375"/>
          <p14:tracePt t="61220" x="2719388" y="2589213"/>
          <p14:tracePt t="61223" x="2733675" y="2684463"/>
          <p14:tracePt t="61234" x="2746375" y="2773363"/>
          <p14:tracePt t="61238" x="2752725" y="2870200"/>
          <p14:tracePt t="61244" x="2752725" y="2938463"/>
          <p14:tracePt t="61254" x="2752725" y="3021013"/>
          <p14:tracePt t="61258" x="2752725" y="3060700"/>
          <p14:tracePt t="61265" x="2752725" y="3122613"/>
          <p14:tracePt t="61269" x="2746375" y="3151188"/>
          <p14:tracePt t="61285" x="2725738" y="3225800"/>
          <p14:tracePt t="61289" x="2713038" y="3260725"/>
          <p14:tracePt t="61294" x="2684463" y="3287713"/>
          <p14:tracePt t="61304" x="2678113" y="3308350"/>
          <p14:tracePt t="61309" x="2663825" y="3341688"/>
          <p14:tracePt t="61315" x="2657475" y="3362325"/>
          <p14:tracePt t="61321" x="2636838" y="3382963"/>
          <p14:tracePt t="61335" x="2603500" y="3438525"/>
          <p14:tracePt t="61339" x="2574925" y="3459163"/>
          <p14:tracePt t="61344" x="2554288" y="3479800"/>
          <p14:tracePt t="61354" x="2500313" y="3521075"/>
          <p14:tracePt t="61359" x="2479675" y="3533775"/>
          <p14:tracePt t="61365" x="2438400" y="3554413"/>
          <p14:tracePt t="61371" x="2403475" y="3575050"/>
          <p14:tracePt t="61384" x="2349500" y="3595688"/>
          <p14:tracePt t="61389" x="2335213" y="3602038"/>
          <p14:tracePt t="61397" x="2322513" y="3602038"/>
          <p14:tracePt t="61406" x="2308225" y="3602038"/>
          <p14:tracePt t="61409" x="2301875" y="3602038"/>
          <p14:tracePt t="61415" x="2287588" y="3602038"/>
          <p14:tracePt t="61432" x="2281238" y="3602038"/>
          <p14:tracePt t="61439" x="2273300" y="3602038"/>
          <p14:tracePt t="61444" x="2260600" y="3602038"/>
          <p14:tracePt t="61454" x="2246313" y="3602038"/>
          <p14:tracePt t="61460" x="2212975" y="3602038"/>
          <p14:tracePt t="61465" x="2192338" y="3602038"/>
          <p14:tracePt t="61469" x="2163763" y="3602038"/>
          <p14:tracePt t="61484" x="2074863" y="3589338"/>
          <p14:tracePt t="61490" x="2020888" y="3560763"/>
          <p14:tracePt t="61498" x="1958975" y="3554413"/>
          <p14:tracePt t="61504" x="1917700" y="3548063"/>
          <p14:tracePt t="61511" x="1870075" y="3533775"/>
          <p14:tracePt t="61516" x="1828800" y="3521075"/>
          <p14:tracePt t="61526" x="1781175" y="3500438"/>
          <p14:tracePt t="61534" x="1719263" y="3444875"/>
          <p14:tracePt t="61541" x="1684338" y="3430588"/>
          <p14:tracePt t="61548" x="1651000" y="3409950"/>
          <p14:tracePt t="61555" x="1630363" y="3390900"/>
          <p14:tracePt t="61560" x="1582738" y="3362325"/>
          <p14:tracePt t="61565" x="1554163" y="3341688"/>
          <p14:tracePt t="61571" x="1527175" y="3328988"/>
          <p14:tracePt t="61581" x="1500188" y="3308350"/>
          <p14:tracePt t="61591" x="1444625" y="3267075"/>
          <p14:tracePt t="61598" x="1417638" y="3225800"/>
          <p14:tracePt t="61605" x="1403350" y="3205163"/>
          <p14:tracePt t="61619" x="1376363" y="3190875"/>
          <p14:tracePt t="61621" x="1343025" y="3143250"/>
          <p14:tracePt t="61625" x="1322388" y="3095625"/>
          <p14:tracePt t="61632" x="1301750" y="3041650"/>
          <p14:tracePt t="61637" x="1287463" y="2979738"/>
          <p14:tracePt t="61640" x="1254125" y="2903538"/>
          <p14:tracePt t="61651" x="1239838" y="2835275"/>
          <p14:tracePt t="61655" x="1233488" y="2794000"/>
          <p14:tracePt t="61661" x="1233488" y="2732088"/>
          <p14:tracePt t="61667" x="1225550" y="2690813"/>
          <p14:tracePt t="61675" x="1225550" y="2657475"/>
          <p14:tracePt t="61682" x="1219200" y="2636838"/>
          <p14:tracePt t="61687" x="1219200" y="2616200"/>
          <p14:tracePt t="61690" x="1219200" y="2595563"/>
          <p14:tracePt t="61701" x="1219200" y="2589213"/>
          <p14:tracePt t="61705" x="1219200" y="2574925"/>
          <p14:tracePt t="61710" x="1225550" y="2568575"/>
          <p14:tracePt t="61720" x="1225550" y="2562225"/>
          <p14:tracePt t="61731" x="1225550" y="2554288"/>
          <p14:tracePt t="61735" x="1246188" y="2520950"/>
          <p14:tracePt t="61752" x="1343025" y="2370138"/>
          <p14:tracePt t="61755" x="1397000" y="2281238"/>
          <p14:tracePt t="61769" x="1423988" y="2232025"/>
          <p14:tracePt t="61771" x="1452563" y="2198688"/>
          <p14:tracePt t="61776" x="1465263" y="2184400"/>
          <p14:tracePt t="61781" x="1479550" y="2163763"/>
          <p14:tracePt t="61787" x="1493838" y="2151063"/>
          <p14:tracePt t="61798" x="1520825" y="2130425"/>
          <p14:tracePt t="61803" x="1554163" y="2122488"/>
          <p14:tracePt t="61807" x="1574800" y="2116138"/>
          <p14:tracePt t="61814" x="1589088" y="2109788"/>
          <p14:tracePt t="61820" x="1603375" y="2109788"/>
          <p14:tracePt t="61828" x="1616075" y="2109788"/>
          <p14:tracePt t="61833" x="1624013" y="2109788"/>
          <p14:tracePt t="61848" x="1630363" y="2109788"/>
          <p14:tracePt t="61852" x="1636713" y="2109788"/>
          <p14:tracePt t="61856" x="1644650" y="2109788"/>
          <p14:tracePt t="61871" x="1657350" y="2109788"/>
          <p14:tracePt t="61885" x="1692275" y="2116138"/>
          <p14:tracePt t="61891" x="1698625" y="2122488"/>
          <p14:tracePt t="61898" x="1712913" y="2122488"/>
          <p14:tracePt t="61903" x="1719263" y="2136775"/>
          <p14:tracePt t="61906" x="1725613" y="2143125"/>
          <p14:tracePt t="61919" x="1746250" y="2157413"/>
          <p14:tracePt t="61921" x="1766888" y="2184400"/>
          <p14:tracePt t="61927" x="1781175" y="2219325"/>
          <p14:tracePt t="61933" x="1808163" y="2239963"/>
          <p14:tracePt t="61942" x="1843088" y="2266950"/>
          <p14:tracePt t="61948" x="1863725" y="2314575"/>
          <p14:tracePt t="61954" x="1876425" y="2349500"/>
          <p14:tracePt t="61966" x="1911350" y="2411413"/>
          <p14:tracePt t="61971" x="1917700" y="2438400"/>
          <p14:tracePt t="64455" x="1924050" y="2459038"/>
          <p14:tracePt t="64461" x="1944688" y="2479675"/>
          <p14:tracePt t="64471" x="1952625" y="2513013"/>
          <p14:tracePt t="64482" x="1973263" y="2547938"/>
          <p14:tracePt t="64486" x="1979613" y="2562225"/>
          <p14:tracePt t="64498" x="1979613" y="2568575"/>
          <p14:tracePt t="64501" x="1993900" y="2581275"/>
          <p14:tracePt t="64514" x="1993900" y="2589213"/>
          <p14:tracePt t="64546" x="1993900" y="2595563"/>
          <p14:tracePt t="64551" x="1993900" y="2609850"/>
          <p14:tracePt t="64557" x="2000250" y="2630488"/>
          <p14:tracePt t="64563" x="2000250" y="2651125"/>
          <p14:tracePt t="64571" x="2006600" y="2678113"/>
          <p14:tracePt t="64579" x="2006600" y="2698750"/>
          <p14:tracePt t="64583" x="2006600" y="2725738"/>
          <p14:tracePt t="64585" x="2006600" y="2752725"/>
          <p14:tracePt t="64595" x="2006600" y="2760663"/>
          <p14:tracePt t="64600" x="2000250" y="2773363"/>
          <p14:tracePt t="64605" x="2000250" y="2801938"/>
          <p14:tracePt t="64611" x="2000250" y="2814638"/>
          <p14:tracePt t="64620" x="1985963" y="2820988"/>
          <p14:tracePt t="64630" x="1979613" y="2820988"/>
          <p14:tracePt t="64635" x="1979613" y="2828925"/>
          <p14:tracePt t="64655" x="1973263" y="2828925"/>
          <p14:tracePt t="64680" x="1973263" y="2841625"/>
          <p14:tracePt t="64685" x="1965325" y="2849563"/>
          <p14:tracePt t="64695" x="1958975" y="2876550"/>
          <p14:tracePt t="64699" x="1958975" y="2897188"/>
          <p14:tracePt t="64705" x="1952625" y="2911475"/>
          <p14:tracePt t="64712" x="1938338" y="2944813"/>
          <p14:tracePt t="64720" x="1938338" y="2959100"/>
          <p14:tracePt t="64727" x="1938338" y="2965450"/>
          <p14:tracePt t="64730" x="1938338" y="2971800"/>
          <p14:tracePt t="64735" x="1938338" y="2979738"/>
          <p14:tracePt t="64745" x="1938338" y="2986088"/>
          <p14:tracePt t="64755" x="1938338" y="3000375"/>
          <p14:tracePt t="64765" x="1938338" y="3006725"/>
          <p14:tracePt t="64770" x="1938338" y="3013075"/>
          <p14:tracePt t="64792" x="1944688" y="3021013"/>
          <p14:tracePt t="64796" x="1965325" y="3027363"/>
          <p14:tracePt t="64802" x="2006600" y="3041650"/>
          <p14:tracePt t="64808" x="2041525" y="3048000"/>
          <p14:tracePt t="64817" x="2089150" y="3074988"/>
          <p14:tracePt t="64822" x="2109788" y="3089275"/>
          <p14:tracePt t="64829" x="2143125" y="3095625"/>
          <p14:tracePt t="64834" x="2198688" y="3101975"/>
          <p14:tracePt t="64848" x="2301875" y="3109913"/>
          <p14:tracePt t="64852" x="2335213" y="3122613"/>
          <p14:tracePt t="64858" x="2376488" y="3130550"/>
          <p14:tracePt t="64868" x="2417763" y="3130550"/>
          <p14:tracePt t="64872" x="2479675" y="3136900"/>
          <p14:tracePt t="64878" x="2533650" y="3136900"/>
          <p14:tracePt t="64885" x="2562225" y="3136900"/>
          <p14:tracePt t="64899" x="2651125" y="3151188"/>
          <p14:tracePt t="64903" x="2678113" y="3151188"/>
          <p14:tracePt t="64908" x="2733675" y="3163888"/>
          <p14:tracePt t="64917" x="2752725" y="3163888"/>
          <p14:tracePt t="64924" x="2794000" y="3163888"/>
          <p14:tracePt t="64929" x="2808288" y="3170238"/>
          <p14:tracePt t="64938" x="2843213" y="3170238"/>
          <p14:tracePt t="64948" x="2882900" y="3170238"/>
          <p14:tracePt t="64953" x="2897188" y="3170238"/>
          <p14:tracePt t="64963" x="2903538" y="3170238"/>
          <p14:tracePt t="64968" x="2924175" y="3170238"/>
          <p14:tracePt t="64973" x="2932113" y="3170238"/>
          <p14:tracePt t="64979" x="2938463" y="3170238"/>
          <p14:tracePt t="65053" x="2938463" y="3178175"/>
          <p14:tracePt t="65063" x="2944813" y="3178175"/>
          <p14:tracePt t="65068" x="2959100" y="3190875"/>
          <p14:tracePt t="65075" x="2973388" y="3198813"/>
          <p14:tracePt t="65079" x="3000375" y="3211513"/>
          <p14:tracePt t="65089" x="3000375" y="3219450"/>
          <p14:tracePt t="65095" x="3013075" y="3232150"/>
          <p14:tracePt t="65100" x="3013075" y="3240088"/>
          <p14:tracePt t="65103" x="3021013" y="3246438"/>
          <p14:tracePt t="65115" x="3027363" y="3252788"/>
          <p14:tracePt t="65124" x="3033713" y="3252788"/>
          <p14:tracePt t="65139" x="3041650" y="3260725"/>
          <p14:tracePt t="65160" x="3054350" y="3267075"/>
          <p14:tracePt t="65169" x="3054350" y="3273425"/>
          <p14:tracePt t="65184" x="3054350" y="3281363"/>
          <p14:tracePt t="65188" x="3062288" y="3308350"/>
          <p14:tracePt t="65196" x="3082925" y="3328988"/>
          <p14:tracePt t="65204" x="3089275" y="3370263"/>
          <p14:tracePt t="65214" x="3130550" y="3430588"/>
          <p14:tracePt t="65218" x="3151188" y="3479800"/>
          <p14:tracePt t="65229" x="3171825" y="3500438"/>
          <p14:tracePt t="65234" x="3184525" y="3527425"/>
          <p14:tracePt t="65239" x="3219450" y="3548063"/>
          <p14:tracePt t="65249" x="3232150" y="3554413"/>
          <p14:tracePt t="65253" x="3240088" y="3560763"/>
          <p14:tracePt t="65265" x="3260725" y="3568700"/>
          <p14:tracePt t="65280" x="3281363" y="3568700"/>
          <p14:tracePt t="65283" x="3287713" y="3568700"/>
          <p14:tracePt t="65290" x="3294063" y="3568700"/>
          <p14:tracePt t="65299" x="3308350" y="3560763"/>
          <p14:tracePt t="65313" x="3314700" y="3554413"/>
          <p14:tracePt t="65319" x="3322638" y="3548063"/>
          <p14:tracePt t="65324" x="3328988" y="3540125"/>
          <p14:tracePt t="65331" x="3328988" y="3533775"/>
          <p14:tracePt t="65334" x="3328988" y="3527425"/>
          <p14:tracePt t="65345" x="3343275" y="3527425"/>
          <p14:tracePt t="65349" x="3343275" y="3521075"/>
          <p14:tracePt t="65355" x="3343275" y="3513138"/>
          <p14:tracePt t="65361" x="3343275" y="3506788"/>
          <p14:tracePt t="65370" x="3343275" y="3500438"/>
          <p14:tracePt t="65384" x="3343275" y="3492500"/>
          <p14:tracePt t="65395" x="3343275" y="3471863"/>
          <p14:tracePt t="65398" x="3343275" y="3465513"/>
          <p14:tracePt t="65404" x="3343275" y="3444875"/>
          <p14:tracePt t="65411" x="3343275" y="3430588"/>
          <p14:tracePt t="65420" x="3343275" y="3382963"/>
          <p14:tracePt t="65429" x="3328988" y="3294063"/>
          <p14:tracePt t="65430" x="3294063" y="3184525"/>
          <p14:tracePt t="65439" x="3260725" y="3048000"/>
          <p14:tracePt t="65446" x="3184525" y="2876550"/>
          <p14:tracePt t="65450" x="3109913" y="2746375"/>
          <p14:tracePt t="65455" x="3021013" y="2601913"/>
          <p14:tracePt t="65467" x="2938463" y="2500313"/>
          <p14:tracePt t="65470" x="2876550" y="2424113"/>
          <p14:tracePt t="65477" x="2814638" y="2382838"/>
          <p14:tracePt t="65482" x="2773363" y="2335213"/>
          <p14:tracePt t="65502" x="2713038" y="2293938"/>
          <p14:tracePt t="65505" x="2705100" y="2293938"/>
          <p14:tracePt t="65514" x="2698750" y="2293938"/>
          <p14:tracePt t="65530" x="2698750" y="2301875"/>
          <p14:tracePt t="65541" x="2698750" y="2308225"/>
          <p14:tracePt t="65546" x="2698750" y="2314575"/>
          <p14:tracePt t="65550" x="2698750" y="2322513"/>
          <p14:tracePt t="65554" x="2698750" y="2328863"/>
          <p14:tracePt t="65564" x="2698750" y="2335213"/>
          <p14:tracePt t="65570" x="2698750" y="2349500"/>
          <p14:tracePt t="65578" x="2705100" y="2349500"/>
          <p14:tracePt t="65596" x="2713038" y="2355850"/>
          <p14:tracePt t="65604" x="2719388" y="2355850"/>
          <p14:tracePt t="65615" x="2733675" y="2355850"/>
          <p14:tracePt t="65620" x="2787650" y="2355850"/>
          <p14:tracePt t="65628" x="2828925" y="2355850"/>
          <p14:tracePt t="65635" x="2882900" y="2355850"/>
          <p14:tracePt t="65640" x="2944813" y="2349500"/>
          <p14:tracePt t="65647" x="2973388" y="2349500"/>
          <p14:tracePt t="65650" x="2992438" y="2349500"/>
          <p14:tracePt t="65670" x="3054350" y="2328863"/>
          <p14:tracePt t="65680" x="3068638" y="2328863"/>
          <p14:tracePt t="65685" x="3074988" y="2322513"/>
          <p14:tracePt t="65696" x="3095625" y="2322513"/>
          <p14:tracePt t="65705" x="3103563" y="2314575"/>
          <p14:tracePt t="65711" x="3109913" y="2314575"/>
          <p14:tracePt t="65721" x="3116263" y="2314575"/>
          <p14:tracePt t="65731" x="3122613" y="2314575"/>
          <p14:tracePt t="65735" x="3122613" y="2308225"/>
          <p14:tracePt t="65741" x="3130550" y="2308225"/>
          <p14:tracePt t="65747" x="3151188" y="2301875"/>
          <p14:tracePt t="65756" x="3171825" y="2293938"/>
          <p14:tracePt t="65762" x="3192463" y="2273300"/>
          <p14:tracePt t="65766" x="3225800" y="2260600"/>
          <p14:tracePt t="65781" x="3260725" y="2252663"/>
          <p14:tracePt t="65789" x="3267075" y="2246313"/>
          <p14:tracePt t="65793" x="3281363" y="2246313"/>
          <p14:tracePt t="65802" x="3281363" y="2239963"/>
          <p14:tracePt t="65805" x="3294063" y="2239963"/>
          <p14:tracePt t="65811" x="3302000" y="2239963"/>
          <p14:tracePt t="65879" x="3302000" y="2246313"/>
          <p14:tracePt t="65894" x="3287713" y="2246313"/>
          <p14:tracePt t="65899" x="3287713" y="2252663"/>
          <p14:tracePt t="65914" x="3287713" y="2266950"/>
          <p14:tracePt t="65934" x="3281363" y="2266950"/>
          <p14:tracePt t="65944" x="3281363" y="2273300"/>
          <p14:tracePt t="65964" x="3281363" y="2281238"/>
          <p14:tracePt t="65978" x="3273425" y="2287588"/>
          <p14:tracePt t="66004" x="3273425" y="2293938"/>
          <p14:tracePt t="66029" x="3273425" y="2301875"/>
          <p14:tracePt t="66039" x="3267075" y="2301875"/>
          <p14:tracePt t="66049" x="3267075" y="2308225"/>
          <p14:tracePt t="66059" x="3267075" y="2322513"/>
          <p14:tracePt t="66064" x="3267075" y="2349500"/>
          <p14:tracePt t="66076" x="3252788" y="2370138"/>
          <p14:tracePt t="66080" x="3246438" y="2411413"/>
          <p14:tracePt t="66085" x="3240088" y="2444750"/>
          <p14:tracePt t="66092" x="3232150" y="2465388"/>
          <p14:tracePt t="66100" x="3232150" y="2506663"/>
          <p14:tracePt t="66106" x="3219450" y="2527300"/>
          <p14:tracePt t="66110" x="3213100" y="2541588"/>
          <p14:tracePt t="66116" x="3205163" y="2574925"/>
          <p14:tracePt t="66127" x="3192463" y="2595563"/>
          <p14:tracePt t="66130" x="3178175" y="2643188"/>
          <p14:tracePt t="66136" x="3171825" y="2671763"/>
          <p14:tracePt t="66143" x="3151188" y="2732088"/>
          <p14:tracePt t="66150" x="3130550" y="2767013"/>
          <p14:tracePt t="66156" x="3116263" y="2828925"/>
          <p14:tracePt t="66161" x="3103563" y="2849563"/>
          <p14:tracePt t="66166" x="3095625" y="2870200"/>
          <p14:tracePt t="66177" x="3082925" y="2903538"/>
          <p14:tracePt t="66181" x="3082925" y="2924175"/>
          <p14:tracePt t="66186" x="3074988" y="2938463"/>
          <p14:tracePt t="66192" x="3068638" y="2951163"/>
          <p14:tracePt t="66201" x="3068638" y="2986088"/>
          <p14:tracePt t="66206" x="3054350" y="3000375"/>
          <p14:tracePt t="66212" x="3048000" y="3013075"/>
          <p14:tracePt t="66221" x="3048000" y="3021013"/>
          <p14:tracePt t="66227" x="3041650" y="3027363"/>
          <p14:tracePt t="66237" x="3033713" y="3041650"/>
          <p14:tracePt t="66251" x="3033713" y="3048000"/>
          <p14:tracePt t="66261" x="3027363" y="3048000"/>
          <p14:tracePt t="66272" x="3027363" y="3060700"/>
          <p14:tracePt t="66277" x="3021013" y="3074988"/>
          <p14:tracePt t="66281" x="3013075" y="3089275"/>
          <p14:tracePt t="66287" x="3006725" y="3109913"/>
          <p14:tracePt t="66296" x="3006725" y="3116263"/>
          <p14:tracePt t="66301" x="3006725" y="3130550"/>
          <p14:tracePt t="66309" x="3000375" y="3136900"/>
          <p14:tracePt t="66316" x="3000375" y="3143250"/>
          <p14:tracePt t="66321" x="2986088" y="3151188"/>
          <p14:tracePt t="66327" x="2986088" y="3157538"/>
          <p14:tracePt t="66342" x="2979738" y="3157538"/>
          <p14:tracePt t="66352" x="2973388" y="3170238"/>
          <p14:tracePt t="66367" x="2973388" y="3178175"/>
          <p14:tracePt t="66417" x="2965450" y="3178175"/>
          <p14:tracePt t="66422" x="2952750" y="3178175"/>
          <p14:tracePt t="66431" x="2938463" y="3178175"/>
          <p14:tracePt t="66437" x="2897188" y="3178175"/>
          <p14:tracePt t="66443" x="2876550" y="3178175"/>
          <p14:tracePt t="66447" x="2835275" y="3178175"/>
          <p14:tracePt t="66459" x="2801938" y="3178175"/>
          <p14:tracePt t="66461" x="2760663" y="3178175"/>
          <p14:tracePt t="66467" x="2725738" y="3157538"/>
          <p14:tracePt t="66472" x="2705100" y="3157538"/>
          <p14:tracePt t="66481" x="2663825" y="3143250"/>
          <p14:tracePt t="66486" x="2636838" y="3136900"/>
          <p14:tracePt t="66493" x="2595563" y="3116263"/>
          <p14:tracePt t="66503" x="2562225" y="3089275"/>
          <p14:tracePt t="66509" x="2533650" y="3041650"/>
          <p14:tracePt t="66513" x="2479675" y="3006725"/>
          <p14:tracePt t="66517" x="2432050" y="2938463"/>
          <p14:tracePt t="66528" x="2363788" y="2862263"/>
          <p14:tracePt t="66532" x="2314575" y="2801938"/>
          <p14:tracePt t="66537" x="2233613" y="2725738"/>
          <p14:tracePt t="66542" x="2171700" y="2671763"/>
          <p14:tracePt t="66552" x="2109788" y="2609850"/>
          <p14:tracePt t="66559" x="2047875" y="2568575"/>
          <p14:tracePt t="66562" x="2006600" y="2506663"/>
          <p14:tracePt t="66572" x="1958975" y="2479675"/>
          <p14:tracePt t="66577" x="1917700" y="2438400"/>
          <p14:tracePt t="66582" x="1903413" y="2424113"/>
          <p14:tracePt t="66588" x="1876425" y="2417763"/>
          <p14:tracePt t="66597" x="1855788" y="2403475"/>
          <p14:tracePt t="66602" x="1843088" y="2397125"/>
          <p14:tracePt t="66613" x="1835150" y="2397125"/>
          <p14:tracePt t="66627" x="1822450" y="2397125"/>
          <p14:tracePt t="66667" x="1822450" y="2403475"/>
          <p14:tracePt t="66673" x="1828800" y="2403475"/>
          <p14:tracePt t="66682" x="1835150" y="2411413"/>
          <p14:tracePt t="66698" x="1835150" y="2417763"/>
          <p14:tracePt t="66728" x="1843088" y="2417763"/>
          <p14:tracePt t="66759" x="1849438" y="2417763"/>
          <p14:tracePt t="66768" x="1855788" y="2424113"/>
          <p14:tracePt t="66783" x="1870075" y="2432050"/>
          <p14:tracePt t="66788" x="1890713" y="2444750"/>
          <p14:tracePt t="66794" x="1903413" y="2452688"/>
          <p14:tracePt t="66798" x="1917700" y="2459038"/>
          <p14:tracePt t="66810" x="1931988" y="2465388"/>
          <p14:tracePt t="66813" x="1944688" y="2471738"/>
          <p14:tracePt t="66819" x="1979613" y="2471738"/>
          <p14:tracePt t="66828" x="2020888" y="2492375"/>
          <p14:tracePt t="66833" x="2095500" y="2500313"/>
          <p14:tracePt t="66838" x="2163763" y="2513013"/>
          <p14:tracePt t="66845" x="2225675" y="2527300"/>
          <p14:tracePt t="66853" x="2281238" y="2541588"/>
          <p14:tracePt t="66860" x="2349500" y="2547938"/>
          <p14:tracePt t="66863" x="2411413" y="2562225"/>
          <p14:tracePt t="66868" x="2479675" y="2568575"/>
          <p14:tracePt t="66878" x="2520950" y="2568575"/>
          <p14:tracePt t="66884" x="2568575" y="2581275"/>
          <p14:tracePt t="66894" x="2603500" y="2581275"/>
          <p14:tracePt t="66903" x="2622550" y="2581275"/>
          <p14:tracePt t="66910" x="2630488" y="2581275"/>
          <p14:tracePt t="66914" x="2636838" y="2581275"/>
          <p14:tracePt t="66928" x="2643188" y="2581275"/>
          <p14:tracePt t="66934" x="2643188" y="2574925"/>
          <p14:tracePt t="66949" x="2643188" y="2568575"/>
          <p14:tracePt t="66964" x="2643188" y="2562225"/>
          <p14:tracePt t="67010" x="2643188" y="2554288"/>
          <p14:tracePt t="67028" x="2657475" y="2554288"/>
          <p14:tracePt t="67032" x="2663825" y="2541588"/>
          <p14:tracePt t="67038" x="2678113" y="2541588"/>
          <p14:tracePt t="67059" x="2692400" y="2541588"/>
          <p14:tracePt t="67069" x="2698750" y="2541588"/>
          <p14:tracePt t="67100" x="2698750" y="2547938"/>
          <p14:tracePt t="67115" x="2698750" y="2554288"/>
          <p14:tracePt t="67119" x="2705100" y="2562225"/>
          <p14:tracePt t="67125" x="2713038" y="2574925"/>
          <p14:tracePt t="67129" x="2713038" y="2595563"/>
          <p14:tracePt t="67142" x="2725738" y="2616200"/>
          <p14:tracePt t="67146" x="2746375" y="2643188"/>
          <p14:tracePt t="67149" x="2752725" y="2657475"/>
          <p14:tracePt t="67162" x="2752725" y="2671763"/>
          <p14:tracePt t="67166" x="2767013" y="2698750"/>
          <p14:tracePt t="67176" x="2781300" y="2746375"/>
          <p14:tracePt t="67185" x="2794000" y="2787650"/>
          <p14:tracePt t="67192" x="2801938" y="2820988"/>
          <p14:tracePt t="67196" x="2828925" y="2897188"/>
          <p14:tracePt t="67199" x="2843213" y="2938463"/>
          <p14:tracePt t="67211" x="2849563" y="2986088"/>
          <p14:tracePt t="67214" x="2855913" y="3006725"/>
          <p14:tracePt t="67225" x="2863850" y="3048000"/>
          <p14:tracePt t="67230" x="2863850" y="3068638"/>
          <p14:tracePt t="67235" x="2870200" y="3081338"/>
          <p14:tracePt t="67242" x="2870200" y="3116263"/>
          <p14:tracePt t="67245" x="2876550" y="3122613"/>
          <p14:tracePt t="67256" x="2876550" y="3130550"/>
          <p14:tracePt t="67265" x="2876550" y="3136900"/>
          <p14:tracePt t="67271" x="2876550" y="3143250"/>
          <p14:tracePt t="67279" x="2882900" y="3157538"/>
          <p14:tracePt t="67285" x="2890838" y="3178175"/>
          <p14:tracePt t="67292" x="2890838" y="3190875"/>
          <p14:tracePt t="67300" x="2903538" y="3198813"/>
          <p14:tracePt t="67306" x="2911475" y="3211513"/>
          <p14:tracePt t="67312" x="2924175" y="3225800"/>
          <p14:tracePt t="67315" x="2952750" y="3252788"/>
          <p14:tracePt t="67326" x="2986088" y="3281363"/>
          <p14:tracePt t="67330" x="3006725" y="3287713"/>
          <p14:tracePt t="67336" x="3021013" y="3294063"/>
          <p14:tracePt t="67342" x="3027363" y="3300413"/>
          <p14:tracePt t="67350" x="3041650" y="3308350"/>
          <p14:tracePt t="67355" x="3054350" y="3308350"/>
          <p14:tracePt t="67361" x="3062288" y="3308350"/>
          <p14:tracePt t="67365" x="3068638" y="3308350"/>
          <p14:tracePt t="67376" x="3074988" y="3308350"/>
          <p14:tracePt t="67387" x="3074988" y="3300413"/>
          <p14:tracePt t="67391" x="3082925" y="3300413"/>
          <p14:tracePt t="67400" x="3082925" y="3294063"/>
          <p14:tracePt t="67410" x="3089275" y="3287713"/>
          <p14:tracePt t="67427" x="3095625" y="3287713"/>
          <p14:tracePt t="67430" x="3095625" y="3281363"/>
          <p14:tracePt t="67446" x="3103563" y="3281363"/>
          <p14:tracePt t="67450" x="3122613" y="3273425"/>
          <p14:tracePt t="67459" x="3143250" y="3252788"/>
          <p14:tracePt t="67462" x="3178175" y="3240088"/>
          <p14:tracePt t="67471" x="3225800" y="3219450"/>
          <p14:tracePt t="67476" x="3246438" y="3205163"/>
          <p14:tracePt t="67481" x="3260725" y="3198813"/>
          <p14:tracePt t="67486" x="3281363" y="3190875"/>
          <p14:tracePt t="67495" x="3287713" y="3178175"/>
          <p14:tracePt t="67501" x="3294063" y="3170238"/>
          <p14:tracePt t="67508" x="3302000" y="3163888"/>
          <p14:tracePt t="67521" x="3302000" y="3157538"/>
          <p14:tracePt t="67528" x="3302000" y="3151188"/>
          <p14:tracePt t="67557" x="3302000" y="3143250"/>
          <p14:tracePt t="67580" x="3294063" y="3143250"/>
          <p14:tracePt t="67617" x="3287713" y="3143250"/>
          <p14:tracePt t="67621" x="3267075" y="3130550"/>
          <p14:tracePt t="67627" x="3232150" y="3109913"/>
          <p14:tracePt t="67636" x="3157538" y="3089275"/>
          <p14:tracePt t="67642" x="3103563" y="3060700"/>
          <p14:tracePt t="67646" x="3013075" y="3041650"/>
          <p14:tracePt t="67651" x="2932113" y="3006725"/>
          <p14:tracePt t="67660" x="2855913" y="2986088"/>
          <p14:tracePt t="67666" x="2814638" y="2979738"/>
          <p14:tracePt t="67671" x="2752725" y="2965450"/>
          <p14:tracePt t="67677" x="2733675" y="2959100"/>
          <p14:tracePt t="67686" x="2719388" y="2951163"/>
          <p14:tracePt t="67692" x="2698750" y="2951163"/>
          <p14:tracePt t="67695" x="2692400" y="2944813"/>
          <p14:tracePt t="67707" x="2684463" y="2944813"/>
          <p14:tracePt t="67715" x="2678113" y="2944813"/>
          <p14:tracePt t="67788" x="2678113" y="2951163"/>
          <p14:tracePt t="67798" x="2678113" y="2959100"/>
          <p14:tracePt t="67809" x="2684463" y="2965450"/>
          <p14:tracePt t="67814" x="2684463" y="2971800"/>
          <p14:tracePt t="67827" x="2692400" y="2979738"/>
          <p14:tracePt t="67828" x="2705100" y="3006725"/>
          <p14:tracePt t="67832" x="2719388" y="3013075"/>
          <p14:tracePt t="67843" x="2719388" y="3027363"/>
          <p14:tracePt t="67847" x="2725738" y="3033713"/>
          <p14:tracePt t="67853" x="2733675" y="3033713"/>
          <p14:tracePt t="67868" x="2733675" y="3041650"/>
          <p14:tracePt t="67878" x="2740025" y="3048000"/>
          <p14:tracePt t="67893" x="2752725" y="3068638"/>
          <p14:tracePt t="67898" x="2773363" y="3081338"/>
          <p14:tracePt t="67902" x="2808288" y="3109913"/>
          <p14:tracePt t="67909" x="2855913" y="3143250"/>
          <p14:tracePt t="67918" x="2882900" y="3163888"/>
          <p14:tracePt t="67925" x="2903538" y="3184525"/>
          <p14:tracePt t="67929" x="2938463" y="3205163"/>
          <p14:tracePt t="67937" x="2973388" y="3225800"/>
          <p14:tracePt t="67942" x="3033713" y="3260725"/>
          <p14:tracePt t="67947" x="3095625" y="3287713"/>
          <p14:tracePt t="67952" x="3157538" y="3328988"/>
          <p14:tracePt t="67962" x="3192463" y="3349625"/>
          <p14:tracePt t="67967" x="3225800" y="3355975"/>
          <p14:tracePt t="67975" x="3240088" y="3362325"/>
          <p14:tracePt t="67979" x="3252788" y="3370263"/>
          <p14:tracePt t="67994" x="3260725" y="3370263"/>
          <p14:tracePt t="68009" x="3267075" y="3370263"/>
          <p14:tracePt t="68067" x="3267075" y="3362325"/>
          <p14:tracePt t="68088" x="3260725" y="3362325"/>
          <p14:tracePt t="68102" x="3260725" y="3355975"/>
          <p14:tracePt t="68173" x="3260725" y="3349625"/>
          <p14:tracePt t="68278" x="3267075" y="3349625"/>
          <p14:tracePt t="68301" x="3273425" y="3349625"/>
          <p14:tracePt t="68313" x="3287713" y="3355975"/>
          <p14:tracePt t="68318" x="3302000" y="3362325"/>
          <p14:tracePt t="68325" x="3322638" y="3382963"/>
          <p14:tracePt t="68333" x="3390900" y="3397250"/>
          <p14:tracePt t="68339" x="3438525" y="3438525"/>
          <p14:tracePt t="68343" x="3500438" y="3459163"/>
          <p14:tracePt t="68348" x="3521075" y="3471863"/>
          <p14:tracePt t="68358" x="3554413" y="3492500"/>
          <p14:tracePt t="68363" x="3575050" y="3506788"/>
          <p14:tracePt t="68368" x="3589338" y="3521075"/>
          <p14:tracePt t="68378" x="3616325" y="3540125"/>
          <p14:tracePt t="68383" x="3663950" y="3575050"/>
          <p14:tracePt t="68389" x="3705225" y="3622675"/>
          <p14:tracePt t="68393" x="3740150" y="3649663"/>
          <p14:tracePt t="68404" x="3752850" y="3663950"/>
          <p14:tracePt t="68411" x="3760788" y="3678238"/>
          <p14:tracePt t="68413" x="3767138" y="3690938"/>
          <p14:tracePt t="68419" x="3773488" y="3690938"/>
          <p14:tracePt t="68430" x="3781425" y="3698875"/>
          <p14:tracePt t="68469" x="3781425" y="3705225"/>
          <p14:tracePt t="68490" x="3781425" y="3711575"/>
          <p14:tracePt t="68499" x="3787775" y="3719513"/>
          <p14:tracePt t="68504" x="3802063" y="3746500"/>
          <p14:tracePt t="68509" x="3808413" y="3752850"/>
          <p14:tracePt t="68513" x="3808413" y="3760788"/>
          <p14:tracePt t="68525" x="3814763" y="3760788"/>
          <p14:tracePt t="68529" x="3814763" y="3767138"/>
          <p14:tracePt t="68534" x="3814763" y="3773488"/>
          <p14:tracePt t="68554" x="3822700" y="3779838"/>
          <p14:tracePt t="68559" x="3822700" y="3787775"/>
          <p14:tracePt t="68564" x="3835400" y="3808413"/>
          <p14:tracePt t="68574" x="3849688" y="3829050"/>
          <p14:tracePt t="68579" x="3883025" y="3849688"/>
          <p14:tracePt t="68584" x="3897313" y="3870325"/>
          <p14:tracePt t="68591" x="3924300" y="3889375"/>
          <p14:tracePt t="68599" x="3944938" y="3917950"/>
          <p14:tracePt t="68605" x="3986213" y="3944938"/>
          <p14:tracePt t="68609" x="4021138" y="3979863"/>
          <p14:tracePt t="68614" x="4068763" y="4000500"/>
          <p14:tracePt t="68626" x="4102100" y="4013200"/>
          <p14:tracePt t="68629" x="4122738" y="4033838"/>
          <p14:tracePt t="68635" x="4143375" y="4040188"/>
          <p14:tracePt t="68640" x="4171950" y="4060825"/>
          <p14:tracePt t="68650" x="4219575" y="4081463"/>
          <p14:tracePt t="68657" x="4232275" y="4089400"/>
          <p14:tracePt t="68660" x="4246563" y="4095750"/>
          <p14:tracePt t="68664" x="4252913" y="4095750"/>
          <p14:tracePt t="68669" x="4252913" y="4102100"/>
          <p14:tracePt t="68680" x="4260850" y="4102100"/>
          <p14:tracePt t="69982" x="4252913" y="4089400"/>
          <p14:tracePt t="69988" x="4246563" y="4081463"/>
          <p14:tracePt t="69991" x="4240213" y="4081463"/>
          <p14:tracePt t="70002" x="4232275" y="4075113"/>
          <p14:tracePt t="70028" x="4219575" y="4075113"/>
          <p14:tracePt t="70033" x="4211638" y="4068763"/>
          <p14:tracePt t="70037" x="4198938" y="4068763"/>
          <p14:tracePt t="70043" x="4178300" y="4060825"/>
          <p14:tracePt t="70052" x="4171950" y="4060825"/>
          <p14:tracePt t="70058" x="4143375" y="4054475"/>
          <p14:tracePt t="70062" x="4122738" y="4054475"/>
          <p14:tracePt t="70068" x="4102100" y="4048125"/>
          <p14:tracePt t="70078" x="4075113" y="4033838"/>
          <p14:tracePt t="70082" x="4062413" y="4033838"/>
          <p14:tracePt t="70090" x="4033838" y="4019550"/>
          <p14:tracePt t="70098" x="4021138" y="4019550"/>
          <p14:tracePt t="70102" x="3992563" y="4006850"/>
          <p14:tracePt t="70108" x="3965575" y="4000500"/>
          <p14:tracePt t="70112" x="3952875" y="3992563"/>
          <p14:tracePt t="70124" x="3917950" y="3992563"/>
          <p14:tracePt t="70130" x="3890963" y="3992563"/>
          <p14:tracePt t="70133" x="3870325" y="3992563"/>
          <p14:tracePt t="70141" x="3835400" y="3992563"/>
          <p14:tracePt t="70147" x="3794125" y="4006850"/>
          <p14:tracePt t="70151" x="3760788" y="4013200"/>
          <p14:tracePt t="70158" x="3713163" y="4019550"/>
          <p14:tracePt t="70161" x="3684588" y="4019550"/>
          <p14:tracePt t="70172" x="3630613" y="4033838"/>
          <p14:tracePt t="70175" x="3602038" y="4033838"/>
          <p14:tracePt t="70180" x="3562350" y="4033838"/>
          <p14:tracePt t="70186" x="3527425" y="4033838"/>
          <p14:tracePt t="70196" x="3506788" y="4033838"/>
          <p14:tracePt t="70201" x="3486150" y="4033838"/>
          <p14:tracePt t="70206" x="3473450" y="4033838"/>
          <p14:tracePt t="70211" x="3465513" y="4033838"/>
          <p14:tracePt t="70222" x="3459163" y="4033838"/>
          <p14:tracePt t="70226" x="3452813" y="4033838"/>
          <p14:tracePt t="70256" x="3444875" y="4033838"/>
          <p14:tracePt t="70385" x="3444875" y="4040188"/>
          <p14:tracePt t="70394" x="3444875" y="4048125"/>
          <p14:tracePt t="70398" x="3444875" y="4054475"/>
          <p14:tracePt t="70407" x="3444875" y="4068763"/>
          <p14:tracePt t="70410" x="3459163" y="4089400"/>
          <p14:tracePt t="70419" x="3465513" y="4110038"/>
          <p14:tracePt t="70425" x="3479800" y="4137025"/>
          <p14:tracePt t="70429" x="3513138" y="4164013"/>
          <p14:tracePt t="70434" x="3533775" y="4205288"/>
          <p14:tracePt t="70445" x="3562350" y="4225925"/>
          <p14:tracePt t="70448" x="3602038" y="4252913"/>
          <p14:tracePt t="70456" x="3622675" y="4273550"/>
          <p14:tracePt t="70460" x="3657600" y="4294188"/>
          <p14:tracePt t="70468" x="3705225" y="4300538"/>
          <p14:tracePt t="70474" x="3725863" y="4308475"/>
          <p14:tracePt t="70478" x="3746500" y="4314825"/>
          <p14:tracePt t="70489" x="3787775" y="4314825"/>
          <p14:tracePt t="70493" x="3808413" y="4321175"/>
          <p14:tracePt t="70498" x="3841750" y="4321175"/>
          <p14:tracePt t="70505" x="3876675" y="4329113"/>
          <p14:tracePt t="70513" x="3911600" y="4349750"/>
          <p14:tracePt t="70518" x="3965575" y="4356100"/>
          <p14:tracePt t="70523" x="4021138" y="4356100"/>
          <p14:tracePt t="70528" x="4062413" y="4356100"/>
          <p14:tracePt t="70539" x="4110038" y="4368800"/>
          <p14:tracePt t="70543" x="4137025" y="4368800"/>
          <p14:tracePt t="70549" x="4157663" y="4368800"/>
          <p14:tracePt t="70558" x="4184650" y="4368800"/>
          <p14:tracePt t="70563" x="4198938" y="4368800"/>
          <p14:tracePt t="70569" x="4205288" y="4368800"/>
          <p14:tracePt t="70574" x="4211638" y="4368800"/>
          <p14:tracePt t="70583" x="4219575" y="4368800"/>
          <p14:tracePt t="70589" x="4225925" y="4368800"/>
          <p14:tracePt t="70599" x="4232275" y="4368800"/>
          <p14:tracePt t="70644" x="4232275" y="4362450"/>
          <p14:tracePt t="70664" x="4232275" y="4349750"/>
          <p14:tracePt t="70685" x="4232275" y="4341813"/>
          <p14:tracePt t="70697" x="4232275" y="4335463"/>
          <p14:tracePt t="70715" x="4232275" y="4329113"/>
          <p14:tracePt t="70720" x="4232275" y="4314825"/>
          <p14:tracePt t="70729" x="4225925" y="4279900"/>
          <p14:tracePt t="70736" x="4219575" y="4240213"/>
          <p14:tracePt t="70741" x="4198938" y="4178300"/>
          <p14:tracePt t="70745" x="4178300" y="4143375"/>
          <p14:tracePt t="70756" x="4137025" y="4095750"/>
          <p14:tracePt t="70761" x="4116388" y="4068763"/>
          <p14:tracePt t="70765" x="4089400" y="4048125"/>
          <p14:tracePt t="70774" x="4068763" y="4019550"/>
          <p14:tracePt t="70781" x="4054475" y="4006850"/>
          <p14:tracePt t="70785" x="4027488" y="3992563"/>
          <p14:tracePt t="70791" x="4013200" y="3986213"/>
          <p14:tracePt t="70800" x="3986213" y="3979863"/>
          <p14:tracePt t="70806" x="3971925" y="3971925"/>
          <p14:tracePt t="70812" x="3959225" y="3959225"/>
          <p14:tracePt t="70826" x="3911600" y="3951288"/>
          <p14:tracePt t="70830" x="3897313" y="3944938"/>
          <p14:tracePt t="70836" x="3876675" y="3930650"/>
          <p14:tracePt t="70846" x="3862388" y="3930650"/>
          <p14:tracePt t="70850" x="3841750" y="3930650"/>
          <p14:tracePt t="70857" x="3829050" y="3930650"/>
          <p14:tracePt t="70865" x="3814763" y="3930650"/>
          <p14:tracePt t="70873" x="3802063" y="3930650"/>
          <p14:tracePt t="70876" x="3794125" y="3930650"/>
          <p14:tracePt t="70892" x="3781425" y="3930650"/>
          <p14:tracePt t="70900" x="3760788" y="3930650"/>
          <p14:tracePt t="70906" x="3752850" y="3930650"/>
          <p14:tracePt t="70916" x="3746500" y="3930650"/>
          <p14:tracePt t="70926" x="3740150" y="3930650"/>
          <p14:tracePt t="70942" x="3732213" y="3930650"/>
          <p14:tracePt t="70991" x="3732213" y="3924300"/>
          <p14:tracePt t="71006" x="3740150" y="3924300"/>
          <p14:tracePt t="71012" x="3740150" y="3917950"/>
          <p14:tracePt t="71022" x="3752850" y="3910013"/>
          <p14:tracePt t="71031" x="3773488" y="3903663"/>
          <p14:tracePt t="71036" x="3829050" y="3876675"/>
          <p14:tracePt t="71041" x="3903663" y="3856038"/>
          <p14:tracePt t="71047" x="3944938" y="3835400"/>
          <p14:tracePt t="71057" x="4006850" y="3829050"/>
          <p14:tracePt t="71062" x="4075113" y="3808413"/>
          <p14:tracePt t="71066" x="4164013" y="3760788"/>
          <p14:tracePt t="71073" x="4240213" y="3740150"/>
          <p14:tracePt t="71081" x="4308475" y="3719513"/>
          <p14:tracePt t="71086" x="4341813" y="3711575"/>
          <p14:tracePt t="71092" x="4356100" y="3705225"/>
          <p14:tracePt t="71099" x="4391025" y="3690938"/>
          <p14:tracePt t="71112" x="4403725" y="3684588"/>
          <p14:tracePt t="71116" x="4411663" y="3684588"/>
          <p14:tracePt t="71131" x="4411663" y="3678238"/>
          <p14:tracePt t="71142" x="4418013" y="3670300"/>
          <p14:tracePt t="71158" x="4418013" y="3663950"/>
          <p14:tracePt t="71173" x="4418013" y="3657600"/>
          <p14:tracePt t="71187" x="4424363" y="3657600"/>
          <p14:tracePt t="71192" x="4424363" y="3643313"/>
          <p14:tracePt t="71196" x="4432300" y="3616325"/>
          <p14:tracePt t="71211" x="4438650" y="3609975"/>
          <p14:tracePt t="71216" x="4438650" y="3602038"/>
          <p14:tracePt t="71224" x="4438650" y="3589338"/>
          <p14:tracePt t="71231" x="4438650" y="3581400"/>
          <p14:tracePt t="71239" x="4438650" y="3575050"/>
          <p14:tracePt t="71243" x="4438650" y="3554413"/>
          <p14:tracePt t="71247" x="4438650" y="3533775"/>
          <p14:tracePt t="71258" x="4432300" y="3513138"/>
          <p14:tracePt t="71261" x="4424363" y="3479800"/>
          <p14:tracePt t="71266" x="4411663" y="3459163"/>
          <p14:tracePt t="71278" x="4411663" y="3438525"/>
          <p14:tracePt t="71281" x="4403725" y="3417888"/>
          <p14:tracePt t="71290" x="4397375" y="3409950"/>
          <p14:tracePt t="71295" x="4397375" y="3397250"/>
          <p14:tracePt t="71308" x="4397375" y="3390900"/>
          <p14:tracePt t="71311" x="4397375" y="3382963"/>
          <p14:tracePt t="71327" x="4397375" y="3376613"/>
          <p14:tracePt t="71339" x="4397375" y="3370263"/>
          <p14:tracePt t="71381" x="4397375" y="3355975"/>
          <p14:tracePt t="71392" x="4397375" y="3349625"/>
          <p14:tracePt t="71438" x="4397375" y="3341688"/>
          <p14:tracePt t="72697" x="4370388" y="3341688"/>
          <p14:tracePt t="72704" x="4335463" y="3355975"/>
          <p14:tracePt t="72713" x="4252913" y="3390900"/>
          <p14:tracePt t="72722" x="4205288" y="3409950"/>
          <p14:tracePt t="72726" x="4171950" y="3438525"/>
          <p14:tracePt t="72730" x="4137025" y="3465513"/>
          <p14:tracePt t="72737" x="4116388" y="3471863"/>
          <p14:tracePt t="72746" x="4102100" y="3486150"/>
          <p14:tracePt t="72751" x="4083050" y="3492500"/>
          <p14:tracePt t="72756" x="4075113" y="3506788"/>
          <p14:tracePt t="72760" x="4054475" y="3513138"/>
          <p14:tracePt t="72771" x="4048125" y="3513138"/>
          <p14:tracePt t="72775" x="4041775" y="3513138"/>
          <p14:tracePt t="72780" x="4041775" y="3521075"/>
          <p14:tracePt t="72796" x="4041775" y="3527425"/>
          <p14:tracePt t="72806" x="4041775" y="3533775"/>
          <p14:tracePt t="72810" x="4041775" y="3540125"/>
          <p14:tracePt t="72821" x="4041775" y="3548063"/>
          <p14:tracePt t="72831" x="4041775" y="3554413"/>
          <p14:tracePt t="72846" x="4041775" y="3568700"/>
          <p14:tracePt t="72851" x="4041775" y="3575050"/>
          <p14:tracePt t="72861" x="4041775" y="3581400"/>
          <p14:tracePt t="72876" x="4041775" y="3589338"/>
          <p14:tracePt t="73153" x="4041775" y="3595688"/>
          <p14:tracePt t="73170" x="4041775" y="3602038"/>
          <p14:tracePt t="73198" x="4041775" y="3609975"/>
          <p14:tracePt t="73218" x="4041775" y="3622675"/>
          <p14:tracePt t="73279" x="4041775" y="3616325"/>
          <p14:tracePt t="92512" x="4068763" y="3663950"/>
          <p14:tracePt t="92522" x="4102100" y="3725863"/>
          <p14:tracePt t="92527" x="4122738" y="3787775"/>
          <p14:tracePt t="92532" x="4164013" y="3849688"/>
          <p14:tracePt t="92538" x="4184650" y="3903663"/>
          <p14:tracePt t="92547" x="4211638" y="3965575"/>
          <p14:tracePt t="92558" x="4260850" y="4060825"/>
          <p14:tracePt t="92561" x="4267200" y="4116388"/>
          <p14:tracePt t="92573" x="4273550" y="4143375"/>
          <p14:tracePt t="92578" x="4294188" y="4164013"/>
          <p14:tracePt t="92581" x="4302125" y="4198938"/>
          <p14:tracePt t="92593" x="4308475" y="4211638"/>
          <p14:tracePt t="92597" x="4308475" y="4232275"/>
          <p14:tracePt t="92604" x="4308475" y="4259263"/>
          <p14:tracePt t="92608" x="4322763" y="4287838"/>
          <p14:tracePt t="92616" x="4329113" y="4314825"/>
          <p14:tracePt t="92623" x="4341813" y="4362450"/>
          <p14:tracePt t="92625" x="4349750" y="4389438"/>
          <p14:tracePt t="92631" x="4356100" y="4438650"/>
          <p14:tracePt t="92641" x="4362450" y="4471988"/>
          <p14:tracePt t="92647" x="4370388" y="4513263"/>
          <p14:tracePt t="92651" x="4383088" y="4533900"/>
          <p14:tracePt t="92662" x="4391025" y="4560888"/>
          <p14:tracePt t="92667" x="4403725" y="4595813"/>
          <p14:tracePt t="92672" x="4403725" y="4602163"/>
          <p14:tracePt t="92677" x="4403725" y="4608513"/>
          <p14:tracePt t="92688" x="4411663" y="4616450"/>
          <p14:tracePt t="92691" x="4411663" y="4622800"/>
          <p14:tracePt t="92704" x="4411663" y="4629150"/>
          <p14:tracePt t="92762" x="4411663" y="4622800"/>
          <p14:tracePt t="92777" x="4411663" y="4616450"/>
          <p14:tracePt t="92822" x="4411663" y="4608513"/>
          <p14:tracePt t="92854" x="4397375" y="4608513"/>
          <p14:tracePt t="92862" x="4391025" y="4608513"/>
          <p14:tracePt t="92873" x="4391025" y="4602163"/>
          <p14:tracePt t="92883" x="4376738" y="4595813"/>
          <p14:tracePt t="92893" x="4362450" y="4581525"/>
          <p14:tracePt t="92898" x="4349750" y="4568825"/>
          <p14:tracePt t="92904" x="4314825" y="4540250"/>
          <p14:tracePt t="92907" x="4294188" y="4513263"/>
          <p14:tracePt t="92920" x="4252913" y="4465638"/>
          <p14:tracePt t="92925" x="4205288" y="4438650"/>
          <p14:tracePt t="92927" x="4178300" y="4403725"/>
          <p14:tracePt t="92934" x="4143375" y="4362450"/>
          <p14:tracePt t="92942" x="4102100" y="4335463"/>
          <p14:tracePt t="92949" x="4083050" y="4300538"/>
          <p14:tracePt t="92954" x="4054475" y="4267200"/>
          <p14:tracePt t="92963" x="4033838" y="4246563"/>
          <p14:tracePt t="92971" x="4000500" y="4184650"/>
          <p14:tracePt t="92975" x="3952875" y="4149725"/>
          <p14:tracePt t="92978" x="3897313" y="4075113"/>
          <p14:tracePt t="92989" x="3841750" y="4013200"/>
          <p14:tracePt t="92992" x="3808413" y="3959225"/>
          <p14:tracePt t="92998" x="3752850" y="3910013"/>
          <p14:tracePt t="93004" x="3719513" y="3883025"/>
          <p14:tracePt t="93012" x="3684588" y="3849688"/>
          <p14:tracePt t="93019" x="3663950" y="3814763"/>
          <p14:tracePt t="93022" x="3651250" y="3787775"/>
          <p14:tracePt t="93028" x="3636963" y="3779838"/>
          <p14:tracePt t="93038" x="3630613" y="3767138"/>
          <p14:tracePt t="93042" x="3622675" y="3752850"/>
          <p14:tracePt t="93048" x="3609975" y="3746500"/>
          <p14:tracePt t="93054" x="3609975" y="3740150"/>
          <p14:tracePt t="93063" x="3602038" y="3740150"/>
          <p14:tracePt t="93071" x="3602038" y="3732213"/>
          <p14:tracePt t="93074" x="3595688" y="3732213"/>
          <p14:tracePt t="93189" x="3602038" y="3746500"/>
          <p14:tracePt t="93195" x="3616325" y="3773488"/>
          <p14:tracePt t="93199" x="3622675" y="3800475"/>
          <p14:tracePt t="93209" x="3643313" y="3849688"/>
          <p14:tracePt t="93214" x="3671888" y="3897313"/>
          <p14:tracePt t="93224" x="3732213" y="4006850"/>
          <p14:tracePt t="93235" x="3752850" y="4060825"/>
          <p14:tracePt t="93239" x="3787775" y="4102100"/>
          <p14:tracePt t="93243" x="3829050" y="4149725"/>
          <p14:tracePt t="93254" x="3849688" y="4178300"/>
          <p14:tracePt t="93258" x="3876675" y="4198938"/>
          <p14:tracePt t="93264" x="3911600" y="4232275"/>
          <p14:tracePt t="93270" x="3924300" y="4259263"/>
          <p14:tracePt t="93279" x="3952875" y="4279900"/>
          <p14:tracePt t="93284" x="3979863" y="4329113"/>
          <p14:tracePt t="93292" x="4006850" y="4356100"/>
          <p14:tracePt t="93299" x="4021138" y="4376738"/>
          <p14:tracePt t="93304" x="4033838" y="4410075"/>
          <p14:tracePt t="93308" x="4041775" y="4430713"/>
          <p14:tracePt t="93314" x="4054475" y="4459288"/>
          <p14:tracePt t="93323" x="4068763" y="4479925"/>
          <p14:tracePt t="93329" x="4068763" y="4486275"/>
          <p14:tracePt t="93335" x="4075113" y="4492625"/>
          <p14:tracePt t="93339" x="4083050" y="4498975"/>
          <p14:tracePt t="93349" x="4089400" y="4506913"/>
          <p14:tracePt t="93359" x="4095750" y="4506913"/>
          <p14:tracePt t="93371" x="4095750" y="4513263"/>
          <p14:tracePt t="93379" x="4095750" y="4519613"/>
          <p14:tracePt t="93451" x="4095750" y="4513263"/>
          <p14:tracePt t="93456" x="4089400" y="4513263"/>
          <p14:tracePt t="93465" x="4089400" y="4506913"/>
          <p14:tracePt t="93471" x="4083050" y="4506913"/>
          <p14:tracePt t="93475" x="4068763" y="4492625"/>
          <p14:tracePt t="93492" x="4013200" y="4430713"/>
          <p14:tracePt t="93496" x="3952875" y="4389438"/>
          <p14:tracePt t="93501" x="3883025" y="4335463"/>
          <p14:tracePt t="93509" x="3808413" y="4294188"/>
          <p14:tracePt t="93515" x="3760788" y="4246563"/>
          <p14:tracePt t="93525" x="3636963" y="4149725"/>
          <p14:tracePt t="93537" x="3589338" y="4110038"/>
          <p14:tracePt t="93545" x="3492500" y="4006850"/>
          <p14:tracePt t="93558" x="3459163" y="3979863"/>
          <p14:tracePt t="93560" x="3411538" y="3944938"/>
          <p14:tracePt t="93565" x="3390900" y="3917950"/>
          <p14:tracePt t="93571" x="3335338" y="3876675"/>
          <p14:tracePt t="93580" x="3302000" y="3829050"/>
          <p14:tracePt t="93588" x="3273425" y="3808413"/>
          <p14:tracePt t="93592" x="3240088" y="3767138"/>
          <p14:tracePt t="93594" x="3213100" y="3752850"/>
          <p14:tracePt t="93605" x="3198813" y="3740150"/>
          <p14:tracePt t="93609" x="3192463" y="3725863"/>
          <p14:tracePt t="93615" x="3178175" y="3719513"/>
          <p14:tracePt t="93620" x="3171825" y="3711575"/>
          <p14:tracePt t="93630" x="3171825" y="3698875"/>
          <p14:tracePt t="93637" x="3163888" y="3698875"/>
          <p14:tracePt t="93680" x="3163888" y="3705225"/>
          <p14:tracePt t="93686" x="3171825" y="3705225"/>
          <p14:tracePt t="93690" x="3171825" y="3711575"/>
          <p14:tracePt t="93705" x="3184525" y="3711575"/>
          <p14:tracePt t="93710" x="3192463" y="3725863"/>
          <p14:tracePt t="93716" x="3205163" y="3732213"/>
          <p14:tracePt t="93725" x="3225800" y="3746500"/>
          <p14:tracePt t="93730" x="3273425" y="3779838"/>
          <p14:tracePt t="93736" x="3308350" y="3821113"/>
          <p14:tracePt t="93740" x="3370263" y="3862388"/>
          <p14:tracePt t="93752" x="3438525" y="3924300"/>
          <p14:tracePt t="93756" x="3500438" y="4000500"/>
          <p14:tracePt t="93760" x="3575050" y="4068763"/>
          <p14:tracePt t="93766" x="3643313" y="4143375"/>
          <p14:tracePt t="93775" x="3719513" y="4232275"/>
          <p14:tracePt t="93780" x="3802063" y="4287838"/>
          <p14:tracePt t="93787" x="3849688" y="4362450"/>
          <p14:tracePt t="93792" x="3917950" y="4424363"/>
          <p14:tracePt t="93803" x="3965575" y="4479925"/>
          <p14:tracePt t="93806" x="4013200" y="4527550"/>
          <p14:tracePt t="93811" x="4054475" y="4554538"/>
          <p14:tracePt t="93821" x="4075113" y="4581525"/>
          <p14:tracePt t="93825" x="4089400" y="4595813"/>
          <p14:tracePt t="93831" x="4102100" y="4608513"/>
          <p14:tracePt t="93837" x="4110038" y="4616450"/>
          <p14:tracePt t="93846" x="4116388" y="4622800"/>
          <p14:tracePt t="93857" x="4122738" y="4622800"/>
          <p14:tracePt t="93866" x="4130675" y="4622800"/>
          <p14:tracePt t="93872" x="4130675" y="4629150"/>
          <p14:tracePt t="93875" x="4143375" y="4629150"/>
          <p14:tracePt t="93891" x="4151313" y="4637088"/>
          <p14:tracePt t="93906" x="4157663" y="4637088"/>
          <p14:tracePt t="93946" x="4157663" y="4629150"/>
          <p14:tracePt t="93961" x="4151313" y="4622800"/>
          <p14:tracePt t="93965" x="4151313" y="4616450"/>
          <p14:tracePt t="93971" x="4137025" y="4595813"/>
          <p14:tracePt t="93981" x="4116388" y="4568825"/>
          <p14:tracePt t="93987" x="4102100" y="4548188"/>
          <p14:tracePt t="93990" x="4075113" y="4492625"/>
          <p14:tracePt t="93996" x="4041775" y="4459288"/>
          <p14:tracePt t="94006" x="4000500" y="4397375"/>
          <p14:tracePt t="94010" x="3944938" y="4341813"/>
          <p14:tracePt t="94017" x="3890963" y="4267200"/>
          <p14:tracePt t="94021" x="3829050" y="4205288"/>
          <p14:tracePt t="94031" x="3787775" y="4157663"/>
          <p14:tracePt t="94037" x="3740150" y="4102100"/>
          <p14:tracePt t="94041" x="3705225" y="4068763"/>
          <p14:tracePt t="94053" x="3651250" y="4019550"/>
          <p14:tracePt t="94057" x="3616325" y="3992563"/>
          <p14:tracePt t="94061" x="3595688" y="3965575"/>
          <p14:tracePt t="94067" x="3554413" y="3930650"/>
          <p14:tracePt t="94076" x="3533775" y="3903663"/>
          <p14:tracePt t="94081" x="3506788" y="3889375"/>
          <p14:tracePt t="94087" x="3492500" y="3876675"/>
          <p14:tracePt t="94091" x="3486150" y="3876675"/>
          <p14:tracePt t="94103" x="3479800" y="3870325"/>
          <p14:tracePt t="94106" x="3479800" y="3856038"/>
          <p14:tracePt t="94236" x="3486150" y="3856038"/>
          <p14:tracePt t="94247" x="3500438" y="3856038"/>
          <p14:tracePt t="94262" x="3500438" y="3862388"/>
          <p14:tracePt t="94267" x="3506788" y="3862388"/>
          <p14:tracePt t="94272" x="3513138" y="3870325"/>
          <p14:tracePt t="94277" x="3521075" y="3870325"/>
          <p14:tracePt t="94287" x="3548063" y="3876675"/>
          <p14:tracePt t="94292" x="3602038" y="3883025"/>
          <p14:tracePt t="94297" x="3643313" y="3883025"/>
          <p14:tracePt t="94307" x="3684588" y="3897313"/>
          <p14:tracePt t="94311" x="3752850" y="3897313"/>
          <p14:tracePt t="94320" x="3835400" y="3897313"/>
          <p14:tracePt t="94324" x="3971925" y="3889375"/>
          <p14:tracePt t="94332" x="4068763" y="3876675"/>
          <p14:tracePt t="94338" x="4143375" y="3876675"/>
          <p14:tracePt t="94342" x="4211638" y="3870325"/>
          <p14:tracePt t="94354" x="4267200" y="3870325"/>
          <p14:tracePt t="94357" x="4335463" y="3856038"/>
          <p14:tracePt t="94362" x="4411663" y="3835400"/>
          <p14:tracePt t="94370" x="4479925" y="3814763"/>
          <p14:tracePt t="94377" x="4506913" y="3814763"/>
          <p14:tracePt t="94383" x="4527550" y="3808413"/>
          <p14:tracePt t="94388" x="4541838" y="3800475"/>
          <p14:tracePt t="94392" x="4548188" y="3794125"/>
          <p14:tracePt t="94403" x="4554538" y="3794125"/>
          <p14:tracePt t="94407" x="4554538" y="3787775"/>
          <p14:tracePt t="94422" x="4554538" y="3779838"/>
          <p14:tracePt t="94427" x="4554538" y="3767138"/>
          <p14:tracePt t="94433" x="4548188" y="3752850"/>
          <p14:tracePt t="94438" x="4533900" y="3746500"/>
          <p14:tracePt t="94448" x="4527550" y="3740150"/>
          <p14:tracePt t="94453" x="4521200" y="3732213"/>
          <p14:tracePt t="94458" x="4513263" y="3719513"/>
          <p14:tracePt t="94462" x="4500563" y="3698875"/>
          <p14:tracePt t="94472" x="4471988" y="3678238"/>
          <p14:tracePt t="94478" x="4424363" y="3643313"/>
          <p14:tracePt t="94483" x="4376738" y="3616325"/>
          <p14:tracePt t="94493" x="4308475" y="3589338"/>
          <p14:tracePt t="94498" x="4232275" y="3554413"/>
          <p14:tracePt t="94505" x="4151313" y="3548063"/>
          <p14:tracePt t="94507" x="4089400" y="3527425"/>
          <p14:tracePt t="94520" x="4048125" y="3513138"/>
          <p14:tracePt t="94522" x="4000500" y="3506788"/>
          <p14:tracePt t="94528" x="3959225" y="3506788"/>
          <p14:tracePt t="94538" x="3924300" y="3506788"/>
          <p14:tracePt t="94543" x="3897313" y="3500438"/>
          <p14:tracePt t="94549" x="3883025" y="3500438"/>
          <p14:tracePt t="94554" x="3870325" y="3492500"/>
          <p14:tracePt t="94563" x="3856038" y="3492500"/>
          <p14:tracePt t="94569" x="3835400" y="3492500"/>
          <p14:tracePt t="94573" x="3829050" y="3486150"/>
          <p14:tracePt t="94588" x="3814763" y="3486150"/>
          <p14:tracePt t="94593" x="3808413" y="3486150"/>
          <p14:tracePt t="94598" x="3794125" y="3486150"/>
          <p14:tracePt t="94613" x="3773488" y="3486150"/>
          <p14:tracePt t="94619" x="3767138" y="3486150"/>
          <p14:tracePt t="94623" x="3752850" y="3486150"/>
          <p14:tracePt t="94635" x="3746500" y="3486150"/>
          <p14:tracePt t="94638" x="3740150" y="3486150"/>
          <p14:tracePt t="94644" x="3732213" y="3486150"/>
          <p14:tracePt t="94649" x="3725863" y="3486150"/>
          <p14:tracePt t="94659" x="3713163" y="3486150"/>
          <p14:tracePt t="94664" x="3698875" y="3486150"/>
          <p14:tracePt t="94669" x="3692525" y="3486150"/>
          <p14:tracePt t="94678" x="3684588" y="3486150"/>
          <p14:tracePt t="94688" x="3678238" y="3486150"/>
          <p14:tracePt t="94703" x="3663950" y="3486150"/>
          <p14:tracePt t="94709" x="3643313" y="3486150"/>
          <p14:tracePt t="94714" x="3630613" y="3486150"/>
          <p14:tracePt t="94724" x="3602038" y="3486150"/>
          <p14:tracePt t="94729" x="3575050" y="3492500"/>
          <p14:tracePt t="94736" x="3541713" y="3500438"/>
          <p14:tracePt t="94738" x="3521075" y="3500438"/>
          <p14:tracePt t="94749" x="3479800" y="3513138"/>
          <p14:tracePt t="94755" x="3452813" y="3521075"/>
          <p14:tracePt t="94759" x="3432175" y="3533775"/>
          <p14:tracePt t="94764" x="3403600" y="3533775"/>
          <p14:tracePt t="94774" x="3390900" y="3540125"/>
          <p14:tracePt t="94779" x="3376613" y="3540125"/>
          <p14:tracePt t="94786" x="3362325" y="3540125"/>
          <p14:tracePt t="94794" x="3335338" y="3540125"/>
          <p14:tracePt t="94799" x="3328988" y="3540125"/>
          <p14:tracePt t="94804" x="3314700" y="3540125"/>
          <p14:tracePt t="94809" x="3302000" y="3540125"/>
          <p14:tracePt t="94819" x="3273425" y="3540125"/>
          <p14:tracePt t="94824" x="3260725" y="3548063"/>
          <p14:tracePt t="94829" x="3240088" y="3548063"/>
          <p14:tracePt t="94835" x="3219450" y="3554413"/>
          <p14:tracePt t="94844" x="3184525" y="3560763"/>
          <p14:tracePt t="94849" x="3157538" y="3560763"/>
          <p14:tracePt t="94855" x="3143250" y="3560763"/>
          <p14:tracePt t="94859" x="3109913" y="3568700"/>
          <p14:tracePt t="94870" x="3095625" y="3568700"/>
          <p14:tracePt t="94874" x="3082925" y="3575050"/>
          <p14:tracePt t="94889" x="3062288" y="3575050"/>
          <p14:tracePt t="94894" x="3054350" y="3575050"/>
          <p14:tracePt t="94902" x="3048000" y="3575050"/>
          <p14:tracePt t="94915" x="3041650" y="3575050"/>
          <p14:tracePt t="94925" x="3033713" y="3575050"/>
          <p14:tracePt t="94945" x="3027363" y="3575050"/>
          <p14:tracePt t="94976" x="3027363" y="3581400"/>
          <p14:tracePt t="94989" x="3027363" y="3589338"/>
          <p14:tracePt t="95009" x="3027363" y="3595688"/>
          <p14:tracePt t="95020" x="3027363" y="3602038"/>
          <p14:tracePt t="95035" x="3027363" y="3609975"/>
          <p14:tracePt t="95041" x="3041650" y="3616325"/>
          <p14:tracePt t="95045" x="3074988" y="3622675"/>
          <p14:tracePt t="95055" x="3103563" y="3630613"/>
          <p14:tracePt t="95060" x="3136900" y="3643313"/>
          <p14:tracePt t="95065" x="3198813" y="3678238"/>
          <p14:tracePt t="95071" x="3267075" y="3684588"/>
          <p14:tracePt t="95080" x="3343275" y="3705225"/>
          <p14:tracePt t="95086" x="3397250" y="3719513"/>
          <p14:tracePt t="95090" x="3459163" y="3740150"/>
          <p14:tracePt t="95095" x="3527425" y="3746500"/>
          <p14:tracePt t="95105" x="3616325" y="3779838"/>
          <p14:tracePt t="95110" x="3692525" y="3800475"/>
          <p14:tracePt t="95116" x="3732213" y="3808413"/>
          <p14:tracePt t="95126" x="3781425" y="3814763"/>
          <p14:tracePt t="95130" x="3802063" y="3829050"/>
          <p14:tracePt t="95136" x="3814763" y="3829050"/>
          <p14:tracePt t="95139" x="3822700" y="3829050"/>
          <p14:tracePt t="95152" x="3829050" y="3829050"/>
          <p14:tracePt t="95155" x="3835400" y="3829050"/>
          <p14:tracePt t="95168" x="3841750" y="3829050"/>
          <p14:tracePt t="95186" x="3841750" y="3821113"/>
          <p14:tracePt t="95202" x="3841750" y="3814763"/>
          <p14:tracePt t="95221" x="3841750" y="3808413"/>
          <p14:tracePt t="95226" x="3835400" y="3800475"/>
          <p14:tracePt t="95230" x="3835400" y="3794125"/>
          <p14:tracePt t="95241" x="3822700" y="3787775"/>
          <p14:tracePt t="95246" x="3814763" y="3767138"/>
          <p14:tracePt t="95252" x="3808413" y="3752850"/>
          <p14:tracePt t="95256" x="3787775" y="3732213"/>
          <p14:tracePt t="95269" x="3767138" y="3670300"/>
          <p14:tracePt t="95272" x="3719513" y="3622675"/>
          <p14:tracePt t="95276" x="3678238" y="3589338"/>
          <p14:tracePt t="95281" x="3636963" y="3521075"/>
          <p14:tracePt t="95291" x="3616325" y="3500438"/>
          <p14:tracePt t="95296" x="3575050" y="3465513"/>
          <p14:tracePt t="95302" x="3527425" y="3409950"/>
          <p14:tracePt t="95311" x="3479800" y="3370263"/>
          <p14:tracePt t="95319" x="3417888" y="3321050"/>
          <p14:tracePt t="95322" x="3343275" y="3287713"/>
          <p14:tracePt t="95326" x="3267075" y="3246438"/>
          <p14:tracePt t="95337" x="3178175" y="3205163"/>
          <p14:tracePt t="95342" x="3109913" y="3170238"/>
          <p14:tracePt t="95346" x="3048000" y="3143250"/>
          <p14:tracePt t="95352" x="2973388" y="3109913"/>
          <p14:tracePt t="95361" x="2911475" y="3081338"/>
          <p14:tracePt t="95369" x="2863850" y="3060700"/>
          <p14:tracePt t="95372" x="2822575" y="3041650"/>
          <p14:tracePt t="95377" x="2781300" y="3006725"/>
          <p14:tracePt t="95388" x="2760663" y="2986088"/>
          <p14:tracePt t="95391" x="2713038" y="2971800"/>
          <p14:tracePt t="95397" x="2692400" y="2938463"/>
          <p14:tracePt t="95403" x="2657475" y="2917825"/>
          <p14:tracePt t="95412" x="2636838" y="2903538"/>
          <p14:tracePt t="95418" x="2622550" y="2897188"/>
          <p14:tracePt t="95421" x="2616200" y="2882900"/>
          <p14:tracePt t="95432" x="2616200" y="2876550"/>
          <p14:tracePt t="95437" x="2616200" y="2862263"/>
          <p14:tracePt t="95441" x="2616200" y="2849563"/>
          <p14:tracePt t="95462" x="2616200" y="2841625"/>
          <p14:tracePt t="95468" x="2616200" y="2835275"/>
          <p14:tracePt t="95472" x="2616200" y="2828925"/>
          <p14:tracePt t="95482" x="2616200" y="2820988"/>
          <p14:tracePt t="95497" x="2616200" y="2814638"/>
          <p14:tracePt t="95513" x="2616200" y="2808288"/>
          <p14:tracePt t="95532" x="2616200" y="2801938"/>
          <p14:tracePt t="95542" x="2616200" y="2794000"/>
          <p14:tracePt t="95557" x="2616200" y="2787650"/>
          <p14:tracePt t="95572" x="2616200" y="2781300"/>
          <p14:tracePt t="95587" x="2616200" y="2773363"/>
          <p14:tracePt t="95598" x="2616200" y="2767013"/>
          <p14:tracePt t="95612" x="2622550" y="2767013"/>
          <p14:tracePt t="95623" x="2630488" y="2760663"/>
          <p14:tracePt t="95637" x="2630488" y="2746375"/>
          <p14:tracePt t="95643" x="2636838" y="2746375"/>
          <p14:tracePt t="95648" x="2636838" y="2740025"/>
          <p14:tracePt t="95657" x="2643188" y="2740025"/>
          <p14:tracePt t="95663" x="2657475" y="2732088"/>
          <p14:tracePt t="95668" x="2671763" y="2725738"/>
          <p14:tracePt t="95673" x="2692400" y="2705100"/>
          <p14:tracePt t="95685" x="2713038" y="2684463"/>
          <p14:tracePt t="95687" x="2746375" y="2663825"/>
          <p14:tracePt t="95693" x="2760663" y="2651125"/>
          <p14:tracePt t="95705" x="2767013" y="2643188"/>
          <p14:tracePt t="95707" x="2781300" y="2636838"/>
          <p14:tracePt t="95713" x="2808288" y="2630488"/>
          <p14:tracePt t="95719" x="2828925" y="2609850"/>
          <p14:tracePt t="95728" x="2849563" y="2595563"/>
          <p14:tracePt t="95735" x="2882900" y="2589213"/>
          <p14:tracePt t="95739" x="2903538" y="2589213"/>
          <p14:tracePt t="95743" x="2938463" y="2589213"/>
          <p14:tracePt t="95753" x="2986088" y="2589213"/>
          <p14:tracePt t="95758" x="3054350" y="2589213"/>
          <p14:tracePt t="95763" x="3089275" y="2609850"/>
          <p14:tracePt t="95773" x="3151188" y="2616200"/>
          <p14:tracePt t="95778" x="3205163" y="2636838"/>
          <p14:tracePt t="95785" x="3294063" y="2657475"/>
          <p14:tracePt t="95787" x="3362325" y="2671763"/>
          <p14:tracePt t="95801" x="3411538" y="2678113"/>
          <p14:tracePt t="95804" x="3452813" y="2684463"/>
          <p14:tracePt t="95808" x="3486150" y="2705100"/>
          <p14:tracePt t="95814" x="3533775" y="2725738"/>
          <p14:tracePt t="95823" x="3568700" y="2732088"/>
          <p14:tracePt t="95828" x="3582988" y="2732088"/>
          <p14:tracePt t="95835" x="3595688" y="2740025"/>
          <p14:tracePt t="95851" x="3609975" y="2746375"/>
          <p14:tracePt t="95858" x="3609975" y="2752725"/>
          <p14:tracePt t="95869" x="3609975" y="2760663"/>
          <p14:tracePt t="95873" x="3616325" y="2787650"/>
          <p14:tracePt t="95879" x="3651250" y="2855913"/>
          <p14:tracePt t="95885" x="3684588" y="2959100"/>
          <p14:tracePt t="95901" x="3794125" y="3246438"/>
          <p14:tracePt t="95904" x="3835400" y="3370263"/>
          <p14:tracePt t="95909" x="3883025" y="3513138"/>
          <p14:tracePt t="95919" x="3917950" y="3630613"/>
          <p14:tracePt t="95924" x="3952875" y="3725863"/>
          <p14:tracePt t="95929" x="3971925" y="3800475"/>
          <p14:tracePt t="95935" x="3979863" y="3841750"/>
          <p14:tracePt t="95944" x="3979863" y="3862388"/>
          <p14:tracePt t="95951" x="3979863" y="3883025"/>
          <p14:tracePt t="95954" x="3979863" y="3889375"/>
          <p14:tracePt t="95959" x="3979863" y="3897313"/>
          <p14:tracePt t="95974" x="3965575" y="3897313"/>
          <p14:tracePt t="95979" x="3932238" y="3897313"/>
          <p14:tracePt t="95985" x="3903663" y="3889375"/>
          <p14:tracePt t="95994" x="3856038" y="3870325"/>
          <p14:tracePt t="96001" x="3822700" y="3862388"/>
          <p14:tracePt t="96004" x="3760788" y="3841750"/>
          <p14:tracePt t="96015" x="3719513" y="3821113"/>
          <p14:tracePt t="96025" x="3622675" y="3787775"/>
          <p14:tracePt t="96029" x="3562350" y="3767138"/>
          <p14:tracePt t="96042" x="3521075" y="3760788"/>
          <p14:tracePt t="96043" x="3479800" y="3760788"/>
          <p14:tracePt t="96052" x="3444875" y="3752850"/>
          <p14:tracePt t="96055" x="3403600" y="3752850"/>
          <p14:tracePt t="96065" x="3382963" y="3752850"/>
          <p14:tracePt t="96070" x="3355975" y="3752850"/>
          <p14:tracePt t="96074" x="3328988" y="3760788"/>
          <p14:tracePt t="96079" x="3314700" y="3760788"/>
          <p14:tracePt t="96089" x="3294063" y="3760788"/>
          <p14:tracePt t="96095" x="3281363" y="3760788"/>
          <p14:tracePt t="96101" x="3260725" y="3760788"/>
          <p14:tracePt t="96109" x="3246438" y="3760788"/>
          <p14:tracePt t="96115" x="3232150" y="3760788"/>
          <p14:tracePt t="96119" x="3219450" y="3760788"/>
          <p14:tracePt t="96125" x="3213100" y="3752850"/>
          <p14:tracePt t="96135" x="3192463" y="3752850"/>
          <p14:tracePt t="96139" x="3178175" y="3752850"/>
          <p14:tracePt t="96145" x="3171825" y="3752850"/>
          <p14:tracePt t="96151" x="3163888" y="3746500"/>
          <p14:tracePt t="96165" x="3157538" y="3746500"/>
          <p14:tracePt t="96173" x="3157538" y="3740150"/>
          <p14:tracePt t="96194" x="3151188" y="3740150"/>
          <p14:tracePt t="96282" x="3151188" y="3732213"/>
          <p14:tracePt t="96312" x="3151188" y="3725863"/>
          <p14:tracePt t="96589" x="3219450" y="3725863"/>
          <p14:tracePt t="96595" x="3302000" y="3725863"/>
          <p14:tracePt t="96604" x="3382963" y="3725863"/>
          <p14:tracePt t="96610" x="3479800" y="3725863"/>
          <p14:tracePt t="96614" x="3589338" y="3725863"/>
          <p14:tracePt t="96619" x="3698875" y="3740150"/>
          <p14:tracePt t="96628" x="3767138" y="3752850"/>
          <p14:tracePt t="96639" x="3897313" y="3767138"/>
          <p14:tracePt t="96642" x="3924300" y="3767138"/>
          <p14:tracePt t="96654" x="3959225" y="3787775"/>
          <p14:tracePt t="96658" x="3992563" y="3800475"/>
          <p14:tracePt t="96663" x="4027488" y="3808413"/>
          <p14:tracePt t="96672" x="4041775" y="3814763"/>
          <p14:tracePt t="96677" x="4062413" y="3829050"/>
          <p14:tracePt t="96684" x="4068763" y="3829050"/>
          <p14:tracePt t="96687" x="4075113" y="3829050"/>
          <p14:tracePt t="96698" x="4089400" y="3841750"/>
          <p14:tracePt t="96702" x="4130675" y="3870325"/>
          <p14:tracePt t="96707" x="4164013" y="3897313"/>
          <p14:tracePt t="96712" x="4192588" y="3924300"/>
          <p14:tracePt t="96722" x="4246563" y="3986213"/>
          <p14:tracePt t="96728" x="4294188" y="4033838"/>
          <p14:tracePt t="96734" x="4349750" y="4095750"/>
          <p14:tracePt t="96738" x="4376738" y="4157663"/>
          <p14:tracePt t="96748" x="4424363" y="4198938"/>
          <p14:tracePt t="96753" x="4451350" y="4232275"/>
          <p14:tracePt t="96757" x="4471988" y="4279900"/>
          <p14:tracePt t="96768" x="4492625" y="4300538"/>
          <p14:tracePt t="96772" x="4506913" y="4321175"/>
          <p14:tracePt t="96778" x="4521200" y="4341813"/>
          <p14:tracePt t="96783" x="4521200" y="4349750"/>
          <p14:tracePt t="96792" x="4521200" y="4356100"/>
          <p14:tracePt t="96817" x="4521200" y="4362450"/>
          <p14:tracePt t="96823" x="4521200" y="4368800"/>
          <p14:tracePt t="96828" x="4521200" y="4397375"/>
          <p14:tracePt t="96834" x="4521200" y="4410075"/>
          <p14:tracePt t="96842" x="4521200" y="4430713"/>
          <p14:tracePt t="96848" x="4521200" y="4445000"/>
          <p14:tracePt t="96853" x="4513263" y="4479925"/>
          <p14:tracePt t="96858" x="4513263" y="4492625"/>
          <p14:tracePt t="96869" x="4513263" y="4506913"/>
          <p14:tracePt t="96885" x="4486275" y="4548188"/>
          <p14:tracePt t="96893" x="4479925" y="4560888"/>
          <p14:tracePt t="96903" x="4471988" y="4568825"/>
          <p14:tracePt t="96920" x="4465638" y="4575175"/>
          <p14:tracePt t="96928" x="4459288" y="4575175"/>
          <p14:tracePt t="96934" x="4459288" y="4581525"/>
          <p14:tracePt t="96954" x="4445000" y="4581525"/>
          <p14:tracePt t="96958" x="4438650" y="4581525"/>
          <p14:tracePt t="96968" x="4424363" y="4589463"/>
          <p14:tracePt t="96978" x="4411663" y="4602163"/>
          <p14:tracePt t="96988" x="4403725" y="4602163"/>
          <p14:tracePt t="96993" x="4391025" y="4608513"/>
          <p14:tracePt t="97001" x="4383088" y="4608513"/>
          <p14:tracePt t="97004" x="4376738" y="4608513"/>
          <p14:tracePt t="97014" x="4370388" y="4608513"/>
          <p14:tracePt t="97019" x="4362450" y="4608513"/>
          <p14:tracePt t="97038" x="4356100" y="4608513"/>
          <p14:tracePt t="97050" x="4349750" y="4608513"/>
          <p14:tracePt t="97064" x="4341813" y="4608513"/>
          <p14:tracePt t="97292" x="4335463" y="4608513"/>
          <p14:tracePt t="106502" x="4314825" y="4608513"/>
          <p14:tracePt t="106509" x="4294188" y="4602163"/>
          <p14:tracePt t="106518" x="4281488" y="4595813"/>
          <p14:tracePt t="106524" x="4260850" y="4589463"/>
          <p14:tracePt t="106528" x="4232275" y="4589463"/>
          <p14:tracePt t="106533" x="4219575" y="4581525"/>
          <p14:tracePt t="106544" x="4205288" y="4581525"/>
          <p14:tracePt t="106549" x="4192588" y="4575175"/>
          <p14:tracePt t="106554" x="4178300" y="4575175"/>
          <p14:tracePt t="106560" x="4171950" y="4575175"/>
          <p14:tracePt t="106568" x="4164013" y="4575175"/>
          <p14:tracePt t="106575" x="4151313" y="4575175"/>
          <p14:tracePt t="106578" x="4143375" y="4575175"/>
          <p14:tracePt t="106584" x="4122738" y="4575175"/>
          <p14:tracePt t="106594" x="4110038" y="4575175"/>
          <p14:tracePt t="106601" x="4095750" y="4575175"/>
          <p14:tracePt t="106604" x="4089400" y="4575175"/>
          <p14:tracePt t="106610" x="4083050" y="4575175"/>
          <p14:tracePt t="106619" x="4054475" y="4575175"/>
          <p14:tracePt t="106629" x="4041775" y="4575175"/>
          <p14:tracePt t="106635" x="4027488" y="4575175"/>
          <p14:tracePt t="106645" x="4021138" y="4575175"/>
          <p14:tracePt t="106650" x="4000500" y="4575175"/>
          <p14:tracePt t="106654" x="3992563" y="4568825"/>
          <p14:tracePt t="106660" x="3986213" y="4568825"/>
          <p14:tracePt t="106676" x="3979863" y="4560888"/>
          <p14:tracePt t="106679" x="3965575" y="4560888"/>
          <p14:tracePt t="106685" x="3959225" y="4548188"/>
          <p14:tracePt t="106695" x="3952875" y="4548188"/>
          <p14:tracePt t="106701" x="3932238" y="4548188"/>
          <p14:tracePt t="106710" x="3917950" y="4540250"/>
          <p14:tracePt t="106713" x="3911600" y="4540250"/>
          <p14:tracePt t="106720" x="3897313" y="4533900"/>
          <p14:tracePt t="106729" x="3876675" y="4533900"/>
          <p14:tracePt t="106735" x="3870325" y="4527550"/>
          <p14:tracePt t="106745" x="3862388" y="4527550"/>
          <p14:tracePt t="106755" x="3856038" y="4527550"/>
          <p14:tracePt t="106761" x="3849688" y="4527550"/>
          <p14:tracePt t="106770" x="3841750" y="4527550"/>
          <p14:tracePt t="106785" x="3835400" y="4527550"/>
          <p14:tracePt t="106795" x="3835400" y="4519613"/>
          <p14:tracePt t="106800" x="3829050" y="4519613"/>
          <p14:tracePt t="106805" x="3829050" y="4513263"/>
          <p14:tracePt t="106811" x="3814763" y="4513263"/>
          <p14:tracePt t="106820" x="3814763" y="4506913"/>
          <p14:tracePt t="106826" x="3808413" y="4506913"/>
          <p14:tracePt t="106845" x="3802063" y="4498975"/>
          <p14:tracePt t="106850" x="3802063" y="4486275"/>
          <p14:tracePt t="106855" x="3794125" y="4486275"/>
          <p14:tracePt t="106870" x="3794125" y="4479925"/>
          <p14:tracePt t="106900" x="3787775" y="4479925"/>
          <p14:tracePt t="106971" x="3787775" y="4471988"/>
          <p14:tracePt t="106991" x="3787775" y="4465638"/>
          <p14:tracePt t="106996" x="3781425" y="4465638"/>
          <p14:tracePt t="107008" x="3781425" y="4459288"/>
          <p14:tracePt t="107011" x="3773488" y="4451350"/>
          <p14:tracePt t="107016" x="3773488" y="4445000"/>
          <p14:tracePt t="107027" x="3773488" y="4424363"/>
          <p14:tracePt t="107031" x="3767138" y="4424363"/>
          <p14:tracePt t="107042" x="3752850" y="4418013"/>
          <p14:tracePt t="107051" x="3752850" y="4410075"/>
          <p14:tracePt t="107059" x="3752850" y="4403725"/>
          <p14:tracePt t="107062" x="3746500" y="4397375"/>
          <p14:tracePt t="107077" x="3746500" y="4389438"/>
          <p14:tracePt t="107087" x="3746500" y="4383088"/>
          <p14:tracePt t="107122" x="3746500" y="4368800"/>
          <p14:tracePt t="107128" x="3746500" y="4362450"/>
          <p14:tracePt t="107131" x="3746500" y="4349750"/>
          <p14:tracePt t="107137" x="3773488" y="4300538"/>
          <p14:tracePt t="107147" x="3829050" y="4219575"/>
          <p14:tracePt t="107151" x="3897313" y="4129088"/>
          <p14:tracePt t="107159" x="3952875" y="4054475"/>
          <p14:tracePt t="107167" x="4013200" y="4000500"/>
          <p14:tracePt t="107172" x="4054475" y="3938588"/>
          <p14:tracePt t="107177" x="4102100" y="3910013"/>
          <p14:tracePt t="107183" x="4130675" y="3889375"/>
          <p14:tracePt t="107193" x="4151313" y="3870325"/>
          <p14:tracePt t="107197" x="4184650" y="3862388"/>
          <p14:tracePt t="107202" x="4192588" y="3856038"/>
          <p14:tracePt t="107208" x="4198938" y="3856038"/>
          <p14:tracePt t="107217" x="4205288" y="3856038"/>
          <p14:tracePt t="107222" x="4211638" y="3856038"/>
          <p14:tracePt t="107229" x="4219575" y="3856038"/>
          <p14:tracePt t="107242" x="4232275" y="3856038"/>
          <p14:tracePt t="107247" x="4240213" y="3856038"/>
          <p14:tracePt t="107253" x="4246563" y="3856038"/>
          <p14:tracePt t="107262" x="4252913" y="3862388"/>
          <p14:tracePt t="107267" x="4260850" y="3862388"/>
          <p14:tracePt t="107272" x="4273550" y="3862388"/>
          <p14:tracePt t="107278" x="4294188" y="3876675"/>
          <p14:tracePt t="107288" x="4308475" y="3883025"/>
          <p14:tracePt t="107293" x="4341813" y="3883025"/>
          <p14:tracePt t="107297" x="4356100" y="3889375"/>
          <p14:tracePt t="107309" x="4376738" y="3889375"/>
          <p14:tracePt t="107312" x="4391025" y="3897313"/>
          <p14:tracePt t="107318" x="4403725" y="3897313"/>
          <p14:tracePt t="107322" x="4418013" y="3903663"/>
          <p14:tracePt t="107333" x="4438650" y="3903663"/>
          <p14:tracePt t="107338" x="4451350" y="3903663"/>
          <p14:tracePt t="107344" x="4459288" y="3910013"/>
          <p14:tracePt t="107353" x="4465638" y="3910013"/>
          <p14:tracePt t="107363" x="4471988" y="3910013"/>
          <p14:tracePt t="107377" x="4479925" y="3910013"/>
          <p14:tracePt t="107409" x="4486275" y="3910013"/>
          <p14:tracePt t="107439" x="4492625" y="3910013"/>
          <p14:tracePt t="107453" x="4500563" y="3910013"/>
          <p14:tracePt t="107468" x="4506913" y="3910013"/>
          <p14:tracePt t="107474" x="4513263" y="3910013"/>
          <p14:tracePt t="107478" x="4541838" y="3910013"/>
          <p14:tracePt t="107483" x="4589463" y="3883025"/>
          <p14:tracePt t="107493" x="4622800" y="3856038"/>
          <p14:tracePt t="107499" x="4657725" y="3849688"/>
          <p14:tracePt t="107503" x="4672013" y="3841750"/>
          <p14:tracePt t="107509" x="4684713" y="3821113"/>
          <p14:tracePt t="107520" x="4699000" y="3814763"/>
          <p14:tracePt t="107525" x="4732338" y="3794125"/>
          <p14:tracePt t="107530" x="4746625" y="3760788"/>
          <p14:tracePt t="107539" x="4773613" y="3725863"/>
          <p14:tracePt t="107544" x="4814888" y="3649663"/>
          <p14:tracePt t="107548" x="4862513" y="3575050"/>
          <p14:tracePt t="107553" x="4891088" y="3513138"/>
          <p14:tracePt t="107563" x="4918075" y="3451225"/>
          <p14:tracePt t="107569" x="4938713" y="3417888"/>
          <p14:tracePt t="107575" x="4959350" y="3355975"/>
          <p14:tracePt t="107581" x="4979988" y="3314700"/>
          <p14:tracePt t="107589" x="5000625" y="3240088"/>
          <p14:tracePt t="107593" x="5027613" y="3157538"/>
          <p14:tracePt t="107598" x="5048250" y="3068638"/>
          <p14:tracePt t="107603" x="5081588" y="2992438"/>
          <p14:tracePt t="107614" x="5130800" y="2882900"/>
          <p14:tracePt t="107618" x="5164138" y="2767013"/>
          <p14:tracePt t="107626" x="5205413" y="2657475"/>
          <p14:tracePt t="107630" x="5253038" y="2541588"/>
          <p14:tracePt t="107641" x="5294313" y="2432050"/>
          <p14:tracePt t="107645" x="5356225" y="2314575"/>
          <p14:tracePt t="107649" x="5397500" y="2205038"/>
          <p14:tracePt t="107660" x="5445125" y="2089150"/>
          <p14:tracePt t="107663" x="5486400" y="1992313"/>
          <p14:tracePt t="107669" x="5521325" y="1903413"/>
          <p14:tracePt t="107675" x="5541963" y="1828800"/>
          <p14:tracePt t="107684" x="5575300" y="1773238"/>
          <p14:tracePt t="107692" x="5581650" y="1698625"/>
          <p14:tracePt t="107695" x="5581650" y="1643063"/>
          <p14:tracePt t="107699" x="5581650" y="1603375"/>
          <p14:tracePt t="107710" x="5581650" y="1541463"/>
          <p14:tracePt t="107714" x="5581650" y="1512888"/>
          <p14:tracePt t="107719" x="5561013" y="1458913"/>
          <p14:tracePt t="107728" x="5554663" y="1423988"/>
          <p14:tracePt t="107734" x="5541963" y="1370013"/>
          <p14:tracePt t="107742" x="5534025" y="1328738"/>
          <p14:tracePt t="107744" x="5534025" y="1254125"/>
          <p14:tracePt t="107754" x="5527675" y="1212850"/>
          <p14:tracePt t="107761" x="5513388" y="1157288"/>
          <p14:tracePt t="107764" x="5507038" y="1082675"/>
          <p14:tracePt t="107775" x="5500688" y="1041400"/>
          <p14:tracePt t="107779" x="5500688" y="985838"/>
          <p14:tracePt t="107785" x="5500688" y="938213"/>
          <p14:tracePt t="107792" x="5500688" y="896938"/>
          <p14:tracePt t="107799" x="5500688" y="855663"/>
          <p14:tracePt t="107805" x="5486400" y="801688"/>
          <p14:tracePt t="107809" x="5486400" y="766763"/>
          <p14:tracePt t="107819" x="5472113" y="712788"/>
          <p14:tracePt t="107825" x="5459413" y="684213"/>
          <p14:tracePt t="107829" x="5451475" y="636588"/>
          <p14:tracePt t="107834" x="5451475" y="609600"/>
          <p14:tracePt t="107844" x="5445125" y="574675"/>
          <p14:tracePt t="107850" x="5445125" y="554038"/>
          <p14:tracePt t="107854" x="5445125" y="547688"/>
          <p14:tracePt t="107864" x="5445125" y="541338"/>
          <p14:tracePt t="107869" x="5445125" y="534988"/>
          <p14:tracePt t="107894" x="5459413" y="527050"/>
          <p14:tracePt t="107899" x="5472113" y="527050"/>
          <p14:tracePt t="107910" x="5486400" y="520700"/>
          <p14:tracePt t="107915" x="5500688" y="520700"/>
          <p14:tracePt t="107920" x="5513388" y="520700"/>
          <p14:tracePt t="107926" x="5541963" y="506413"/>
          <p14:tracePt t="107935" x="5568950" y="500063"/>
          <p14:tracePt t="107941" x="5595938" y="493713"/>
          <p14:tracePt t="107945" x="5651500" y="493713"/>
          <p14:tracePt t="107950" x="5719763" y="493713"/>
          <p14:tracePt t="107961" x="5794375" y="527050"/>
          <p14:tracePt t="107965" x="5883275" y="568325"/>
          <p14:tracePt t="107970" x="5986463" y="636588"/>
          <p14:tracePt t="107980" x="6102350" y="719138"/>
          <p14:tracePt t="107985" x="6205538" y="808038"/>
          <p14:tracePt t="107992" x="6308725" y="903288"/>
          <p14:tracePt t="107996" x="6410325" y="979488"/>
          <p14:tracePt t="108008" x="6513513" y="1047750"/>
          <p14:tracePt t="108011" x="6575425" y="1103313"/>
          <p14:tracePt t="108015" x="6650038" y="1143000"/>
          <p14:tracePt t="108025" x="6699250" y="1171575"/>
          <p14:tracePt t="108030" x="6746875" y="1192213"/>
          <p14:tracePt t="108035" x="6767513" y="1204913"/>
          <p14:tracePt t="108042" x="6800850" y="1204913"/>
          <p14:tracePt t="108058" x="6815138" y="1204913"/>
          <p14:tracePt t="108071" x="6821488" y="1204913"/>
          <p14:tracePt t="108075" x="6829425" y="1204913"/>
          <p14:tracePt t="108086" x="6829425" y="1212850"/>
          <p14:tracePt t="108101" x="6829425" y="1219200"/>
          <p14:tracePt t="108116" x="6835775" y="1225550"/>
          <p14:tracePt t="108120" x="6842125" y="1246188"/>
          <p14:tracePt t="108127" x="6870700" y="1287463"/>
          <p14:tracePt t="108130" x="6877050" y="1335088"/>
          <p14:tracePt t="108142" x="6883400" y="1390650"/>
          <p14:tracePt t="108145" x="6883400" y="1423988"/>
          <p14:tracePt t="108151" x="6883400" y="1465263"/>
          <p14:tracePt t="108161" x="6883400" y="1493838"/>
          <p14:tracePt t="108166" x="6877050" y="1541463"/>
          <p14:tracePt t="108171" x="6862763" y="1562100"/>
          <p14:tracePt t="108176" x="6835775" y="1589088"/>
          <p14:tracePt t="108186" x="6815138" y="1609725"/>
          <p14:tracePt t="108192" x="6753225" y="1630363"/>
          <p14:tracePt t="108195" x="6691313" y="1651000"/>
          <p14:tracePt t="108200" x="6623050" y="1671638"/>
          <p14:tracePt t="108212" x="6527800" y="1677988"/>
          <p14:tracePt t="108216" x="6410325" y="1712913"/>
          <p14:tracePt t="108221" x="6288088" y="1725613"/>
          <p14:tracePt t="108231" x="6164263" y="1746250"/>
          <p14:tracePt t="108236" x="6040438" y="1760538"/>
          <p14:tracePt t="108241" x="5918200" y="1773238"/>
          <p14:tracePt t="108246" x="5781675" y="1793875"/>
          <p14:tracePt t="108258" x="5657850" y="1814513"/>
          <p14:tracePt t="108262" x="5534025" y="1828800"/>
          <p14:tracePt t="108266" x="5411788" y="1843088"/>
          <p14:tracePt t="108278" x="5302250" y="1849438"/>
          <p14:tracePt t="108281" x="5184775" y="1862138"/>
          <p14:tracePt t="108287" x="5075238" y="1870075"/>
          <p14:tracePt t="108292" x="4979988" y="1882775"/>
          <p14:tracePt t="108301" x="4883150" y="1882775"/>
          <p14:tracePt t="108308" x="4787900" y="1882775"/>
          <p14:tracePt t="108312" x="4705350" y="1876425"/>
          <p14:tracePt t="108316" x="4610100" y="1870075"/>
          <p14:tracePt t="108327" x="4527550" y="1855788"/>
          <p14:tracePt t="108331" x="4438650" y="1835150"/>
          <p14:tracePt t="108337" x="4349750" y="1801813"/>
          <p14:tracePt t="108347" x="4308475" y="1787525"/>
          <p14:tracePt t="108351" x="4260850" y="1766888"/>
          <p14:tracePt t="108357" x="4211638" y="1739900"/>
          <p14:tracePt t="108361" x="4178300" y="1712913"/>
          <p14:tracePt t="108371" x="4151313" y="1698625"/>
          <p14:tracePt t="108377" x="4143375" y="1684338"/>
          <p14:tracePt t="108381" x="4137025" y="1677988"/>
          <p14:tracePt t="108392" x="4137025" y="1663700"/>
          <p14:tracePt t="108396" x="4122738" y="1663700"/>
          <p14:tracePt t="108402" x="4122738" y="1643063"/>
          <p14:tracePt t="108408" x="4122738" y="1636713"/>
          <p14:tracePt t="108417" x="4122738" y="1630363"/>
          <p14:tracePt t="108425" x="4130675" y="1616075"/>
          <p14:tracePt t="108427" x="4151313" y="1582738"/>
          <p14:tracePt t="108437" x="4171950" y="1512888"/>
          <p14:tracePt t="108442" x="4225925" y="1438275"/>
          <p14:tracePt t="108447" x="4240213" y="1390650"/>
          <p14:tracePt t="108451" x="4281488" y="1343025"/>
          <p14:tracePt t="108462" x="4308475" y="1293813"/>
          <p14:tracePt t="108467" x="4349750" y="1233488"/>
          <p14:tracePt t="108475" x="4376738" y="1204913"/>
          <p14:tracePt t="108481" x="4397375" y="1192213"/>
          <p14:tracePt t="108487" x="4411663" y="1177925"/>
          <p14:tracePt t="108495" x="4445000" y="1157288"/>
          <p14:tracePt t="108496" x="4486275" y="1157288"/>
          <p14:tracePt t="108508" x="4521200" y="1157288"/>
          <p14:tracePt t="108512" x="4575175" y="1163638"/>
          <p14:tracePt t="108517" x="4657725" y="1192213"/>
          <p14:tracePt t="108524" x="4732338" y="1225550"/>
          <p14:tracePt t="108532" x="4829175" y="1260475"/>
          <p14:tracePt t="108537" x="4945063" y="1301750"/>
          <p14:tracePt t="108542" x="5041900" y="1335088"/>
          <p14:tracePt t="108552" x="5143500" y="1370013"/>
          <p14:tracePt t="108558" x="5232400" y="1411288"/>
          <p14:tracePt t="108562" x="5287963" y="1431925"/>
          <p14:tracePt t="108568" x="5362575" y="1452563"/>
          <p14:tracePt t="108577" x="5418138" y="1465263"/>
          <p14:tracePt t="108582" x="5451475" y="1465263"/>
          <p14:tracePt t="108588" x="5472113" y="1473200"/>
          <p14:tracePt t="108597" x="5507038" y="1473200"/>
          <p14:tracePt t="108602" x="5527675" y="1479550"/>
          <p14:tracePt t="108609" x="5568950" y="1506538"/>
          <p14:tracePt t="108618" x="5637213" y="1554163"/>
          <p14:tracePt t="108625" x="5726113" y="1636713"/>
          <p14:tracePt t="108627" x="5829300" y="1739900"/>
          <p14:tracePt t="108632" x="5945188" y="1897063"/>
          <p14:tracePt t="108644" x="6081713" y="2095500"/>
          <p14:tracePt t="108648" x="6253163" y="2370138"/>
          <p14:tracePt t="108653" x="6430963" y="2651125"/>
          <p14:tracePt t="108659" x="6548438" y="2938463"/>
          <p14:tracePt t="108668" x="6684963" y="3232150"/>
          <p14:tracePt t="108674" x="6780213" y="3492500"/>
          <p14:tracePt t="108678" x="6856413" y="3690938"/>
          <p14:tracePt t="108688" x="6910388" y="3862388"/>
          <p14:tracePt t="108693" x="6938963" y="3979863"/>
          <p14:tracePt t="108698" x="6951663" y="4075113"/>
          <p14:tracePt t="108703" x="6965950" y="4143375"/>
          <p14:tracePt t="108712" x="6965950" y="4198938"/>
          <p14:tracePt t="108718" x="6965950" y="4252913"/>
          <p14:tracePt t="108725" x="6959600" y="4300538"/>
          <p14:tracePt t="108734" x="6959600" y="4356100"/>
          <p14:tracePt t="108740" x="6951663" y="4389438"/>
          <p14:tracePt t="108743" x="6931025" y="4445000"/>
          <p14:tracePt t="108748" x="6910388" y="4506913"/>
          <p14:tracePt t="108764" x="6829425" y="4643438"/>
          <p14:tracePt t="108768" x="6773863" y="4719638"/>
          <p14:tracePt t="108778" x="6711950" y="4767263"/>
          <p14:tracePt t="108783" x="6637338" y="4835525"/>
          <p14:tracePt t="108791" x="6548438" y="4876800"/>
          <p14:tracePt t="108794" x="6465888" y="4910138"/>
          <p14:tracePt t="108803" x="6383338" y="4965700"/>
          <p14:tracePt t="108808" x="6300788" y="4986338"/>
          <p14:tracePt t="108813" x="6219825" y="5006975"/>
          <p14:tracePt t="108818" x="6143625" y="5040313"/>
          <p14:tracePt t="108828" x="6102350" y="5040313"/>
          <p14:tracePt t="108834" x="6040438" y="5048250"/>
          <p14:tracePt t="108841" x="6000750" y="5048250"/>
          <p14:tracePt t="108848" x="5945188" y="5048250"/>
          <p14:tracePt t="108854" x="5883275" y="5006975"/>
          <p14:tracePt t="108859" x="5781675" y="4972050"/>
          <p14:tracePt t="108863" x="5664200" y="4918075"/>
          <p14:tracePt t="108875" x="5541963" y="4856163"/>
          <p14:tracePt t="108878" x="5370513" y="4767263"/>
          <p14:tracePt t="108883" x="5211763" y="4684713"/>
          <p14:tracePt t="108891" x="5075238" y="4595813"/>
          <p14:tracePt t="108910" x="4773613" y="4300538"/>
          <p14:tracePt t="108913" x="4711700" y="4170363"/>
          <p14:tracePt t="108924" x="4678363" y="4048125"/>
          <p14:tracePt t="108929" x="4637088" y="3917950"/>
          <p14:tracePt t="108934" x="4610100" y="3808413"/>
          <p14:tracePt t="108944" x="4602163" y="3698875"/>
          <p14:tracePt t="108949" x="4589463" y="3602038"/>
          <p14:tracePt t="108954" x="4589463" y="3492500"/>
          <p14:tracePt t="108961" x="4589463" y="3370263"/>
          <p14:tracePt t="108968" x="4589463" y="3273425"/>
          <p14:tracePt t="108975" x="4589463" y="3178175"/>
          <p14:tracePt t="108979" x="4589463" y="3095625"/>
          <p14:tracePt t="108984" x="4595813" y="3027363"/>
          <p14:tracePt t="108994" x="4602163" y="2951163"/>
          <p14:tracePt t="108999" x="4616450" y="2882900"/>
          <p14:tracePt t="109004" x="4643438" y="2849563"/>
          <p14:tracePt t="109014" x="4672013" y="2773363"/>
          <p14:tracePt t="109019" x="4699000" y="2725738"/>
          <p14:tracePt t="109025" x="4719638" y="2651125"/>
          <p14:tracePt t="109032" x="4760913" y="2616200"/>
          <p14:tracePt t="109041" x="4787900" y="2554288"/>
          <p14:tracePt t="109044" x="4821238" y="2492375"/>
          <p14:tracePt t="109049" x="4835525" y="2459038"/>
          <p14:tracePt t="109060" x="4870450" y="2432050"/>
          <p14:tracePt t="109064" x="4891088" y="2390775"/>
          <p14:tracePt t="109069" x="4903788" y="2362200"/>
          <p14:tracePt t="109076" x="4938713" y="2341563"/>
          <p14:tracePt t="109085" x="4965700" y="2301875"/>
          <p14:tracePt t="109091" x="4992688" y="2281238"/>
          <p14:tracePt t="109094" x="5027613" y="2260600"/>
          <p14:tracePt t="109100" x="5048250" y="2225675"/>
          <p14:tracePt t="109110" x="5075238" y="2212975"/>
          <p14:tracePt t="109114" x="5110163" y="2184400"/>
          <p14:tracePt t="109119" x="5143500" y="2171700"/>
          <p14:tracePt t="109129" x="5164138" y="2143125"/>
          <p14:tracePt t="109134" x="5199063" y="2130425"/>
          <p14:tracePt t="109140" x="5226050" y="2101850"/>
          <p14:tracePt t="109145" x="5246688" y="2095500"/>
          <p14:tracePt t="109157" x="5281613" y="2074863"/>
          <p14:tracePt t="109161" x="5302250" y="2068513"/>
          <p14:tracePt t="109165" x="5335588" y="2054225"/>
          <p14:tracePt t="109176" x="5356225" y="2047875"/>
          <p14:tracePt t="109179" x="5391150" y="2041525"/>
          <p14:tracePt t="109185" x="5403850" y="2033588"/>
          <p14:tracePt t="109191" x="5430838" y="2027238"/>
          <p14:tracePt t="109200" x="5459413" y="2020888"/>
          <p14:tracePt t="109207" x="5480050" y="2012950"/>
          <p14:tracePt t="109211" x="5500688" y="2000250"/>
          <p14:tracePt t="109220" x="5521325" y="1985963"/>
          <p14:tracePt t="109226" x="5541963" y="1979613"/>
          <p14:tracePt t="109230" x="5581650" y="1979613"/>
          <p14:tracePt t="109235" x="5602288" y="1973263"/>
          <p14:tracePt t="109245" x="5622925" y="1965325"/>
          <p14:tracePt t="109250" x="5664200" y="1958975"/>
          <p14:tracePt t="109257" x="5699125" y="1952625"/>
          <p14:tracePt t="109265" x="5740400" y="1952625"/>
          <p14:tracePt t="109270" x="5773738" y="1944688"/>
          <p14:tracePt t="109275" x="5800725" y="1931988"/>
          <p14:tracePt t="109280" x="5835650" y="1917700"/>
          <p14:tracePt t="109292" x="5862638" y="1911350"/>
          <p14:tracePt t="109295" x="5876925" y="1903413"/>
          <p14:tracePt t="109300" x="5903913" y="1882775"/>
          <p14:tracePt t="109308" x="5918200" y="1882775"/>
          <p14:tracePt t="109735" x="5980113" y="1924050"/>
          <p14:tracePt t="109745" x="6054725" y="2006600"/>
          <p14:tracePt t="109749" x="6102350" y="2054225"/>
          <p14:tracePt t="109755" x="6170613" y="2116138"/>
          <p14:tracePt t="109762" x="6246813" y="2171700"/>
          <p14:tracePt t="109767" x="6280150" y="2219325"/>
          <p14:tracePt t="109774" x="6342063" y="2260600"/>
          <p14:tracePt t="109777" x="6397625" y="2314575"/>
          <p14:tracePt t="109790" x="6445250" y="2341563"/>
          <p14:tracePt t="109794" x="6480175" y="2370138"/>
          <p14:tracePt t="109797" x="6527800" y="2411413"/>
          <p14:tracePt t="109802" x="6561138" y="2438400"/>
          <p14:tracePt t="109812" x="6630988" y="2486025"/>
          <p14:tracePt t="109817" x="6678613" y="2541588"/>
          <p14:tracePt t="109823" x="6726238" y="2589213"/>
          <p14:tracePt t="109827" x="6794500" y="2651125"/>
          <p14:tracePt t="109840" x="6856413" y="2725738"/>
          <p14:tracePt t="109844" x="6924675" y="2814638"/>
          <p14:tracePt t="109848" x="6980238" y="2882900"/>
          <p14:tracePt t="109854" x="7027863" y="2944813"/>
          <p14:tracePt t="109862" x="7096125" y="3033713"/>
          <p14:tracePt t="109868" x="7137400" y="3095625"/>
          <p14:tracePt t="109874" x="7191375" y="3170238"/>
          <p14:tracePt t="109883" x="7232650" y="3246438"/>
          <p14:tracePt t="109893" x="7288213" y="3294063"/>
          <p14:tracePt t="109894" x="7315200" y="3355975"/>
          <p14:tracePt t="109898" x="7329488" y="3376613"/>
          <p14:tracePt t="109909" x="7335838" y="3403600"/>
          <p14:tracePt t="109913" x="7356475" y="3430588"/>
          <p14:tracePt t="109918" x="7362825" y="3444875"/>
          <p14:tracePt t="109928" x="7362825" y="3471863"/>
          <p14:tracePt t="109932" x="7362825" y="3500438"/>
          <p14:tracePt t="109940" x="7362825" y="3533775"/>
          <p14:tracePt t="109943" x="7342188" y="3589338"/>
          <p14:tracePt t="109954" x="7321550" y="3649663"/>
          <p14:tracePt t="109959" x="7308850" y="3719513"/>
          <p14:tracePt t="109963" x="7288213" y="3808413"/>
          <p14:tracePt t="109968" x="7253288" y="3889375"/>
          <p14:tracePt t="109978" x="7226300" y="3965575"/>
          <p14:tracePt t="109983" x="7191375" y="4027488"/>
          <p14:tracePt t="109990" x="7158038" y="4075113"/>
          <p14:tracePt t="109994" x="7116763" y="4122738"/>
          <p14:tracePt t="110004" x="7081838" y="4149725"/>
          <p14:tracePt t="110008" x="7034213" y="4191000"/>
          <p14:tracePt t="110013" x="6992938" y="4219575"/>
          <p14:tracePt t="110018" x="6951663" y="4225925"/>
          <p14:tracePt t="110028" x="6918325" y="4232275"/>
          <p14:tracePt t="110033" x="6889750" y="4246563"/>
          <p14:tracePt t="110040" x="6842125" y="4246563"/>
          <p14:tracePt t="110043" x="6815138" y="4246563"/>
          <p14:tracePt t="110053" x="6780213" y="4240213"/>
          <p14:tracePt t="110059" x="6761163" y="4232275"/>
          <p14:tracePt t="110063" x="6740525" y="4225925"/>
          <p14:tracePt t="110069" x="6705600" y="4211638"/>
          <p14:tracePt t="110079" x="6678613" y="4184650"/>
          <p14:tracePt t="110084" x="6664325" y="4170363"/>
          <p14:tracePt t="110090" x="6637338" y="4164013"/>
          <p14:tracePt t="110094" x="6623050" y="4149725"/>
          <p14:tracePt t="110106" x="6616700" y="4143375"/>
          <p14:tracePt t="110109" x="6602413" y="4129088"/>
          <p14:tracePt t="110119" x="6596063" y="4116388"/>
          <p14:tracePt t="110129" x="6589713" y="4116388"/>
          <p14:tracePt t="110169" x="6596063" y="4110038"/>
          <p14:tracePt t="110189" x="6616700" y="4095750"/>
          <p14:tracePt t="110194" x="6664325" y="4060825"/>
          <p14:tracePt t="110205" x="6711950" y="4013200"/>
          <p14:tracePt t="110209" x="6773863" y="3971925"/>
          <p14:tracePt t="110214" x="6815138" y="3930650"/>
          <p14:tracePt t="110225" x="6835775" y="3917950"/>
          <p14:tracePt t="110229" x="6862763" y="3903663"/>
          <p14:tracePt t="110235" x="6870700" y="3889375"/>
          <p14:tracePt t="110241" x="6870700" y="3883025"/>
          <p14:tracePt t="110249" x="6877050" y="3876675"/>
          <p14:tracePt t="110256" x="6877050" y="3862388"/>
          <p14:tracePt t="110260" x="6883400" y="3841750"/>
          <p14:tracePt t="110269" x="6883400" y="3779838"/>
          <p14:tracePt t="110276" x="6883400" y="3705225"/>
          <p14:tracePt t="110279" x="6883400" y="3636963"/>
          <p14:tracePt t="110285" x="6870700" y="3554413"/>
          <p14:tracePt t="110295" x="6862763" y="3459163"/>
          <p14:tracePt t="110300" x="6835775" y="3321050"/>
          <p14:tracePt t="110306" x="6815138" y="3163888"/>
          <p14:tracePt t="110309" x="6767513" y="2924175"/>
          <p14:tracePt t="110320" x="6740525" y="2740025"/>
          <p14:tracePt t="110325" x="6711950" y="2527300"/>
          <p14:tracePt t="110332" x="6670675" y="2335213"/>
          <p14:tracePt t="110341" x="6616700" y="2116138"/>
          <p14:tracePt t="110344" x="6561138" y="1917700"/>
          <p14:tracePt t="110350" x="6534150" y="1760538"/>
          <p14:tracePt t="110356" x="6492875" y="1595438"/>
          <p14:tracePt t="110365" x="6486525" y="1485900"/>
          <p14:tracePt t="110370" x="6472238" y="1363663"/>
          <p14:tracePt t="110375" x="6465888" y="1239838"/>
          <p14:tracePt t="110380" x="6465888" y="1116013"/>
          <p14:tracePt t="110390" x="6465888" y="1006475"/>
          <p14:tracePt t="110395" x="6465888" y="911225"/>
          <p14:tracePt t="110400" x="6465888" y="814388"/>
          <p14:tracePt t="110410" x="6465888" y="733425"/>
          <p14:tracePt t="110415" x="6465888" y="677863"/>
          <p14:tracePt t="110422" x="6465888" y="609600"/>
          <p14:tracePt t="110425" x="6480175" y="547688"/>
          <p14:tracePt t="110436" x="6486525" y="527050"/>
          <p14:tracePt t="110440" x="6492875" y="514350"/>
          <p14:tracePt t="110445" x="6507163" y="500063"/>
          <p14:tracePt t="110460" x="6513513" y="500063"/>
          <p14:tracePt t="110486" x="6527800" y="500063"/>
          <p14:tracePt t="110491" x="6540500" y="506413"/>
          <p14:tracePt t="110496" x="6589713" y="514350"/>
          <p14:tracePt t="110507" x="6616700" y="520700"/>
          <p14:tracePt t="110512" x="6664325" y="527050"/>
          <p14:tracePt t="110516" x="6699250" y="547688"/>
          <p14:tracePt t="110525" x="6732588" y="582613"/>
          <p14:tracePt t="110530" x="6808788" y="623888"/>
          <p14:tracePt t="110536" x="6910388" y="719138"/>
          <p14:tracePt t="110540" x="7007225" y="835025"/>
          <p14:tracePt t="110550" x="7075488" y="952500"/>
          <p14:tracePt t="110557" x="7158038" y="1082675"/>
          <p14:tracePt t="110560" x="7240588" y="1239838"/>
          <p14:tracePt t="110566" x="7273925" y="1370013"/>
          <p14:tracePt t="110575" x="7308850" y="1479550"/>
          <p14:tracePt t="110581" x="7342188" y="1595438"/>
          <p14:tracePt t="110587" x="7350125" y="1677988"/>
          <p14:tracePt t="110596" x="7350125" y="1760538"/>
          <p14:tracePt t="110600" x="7329488" y="1849438"/>
          <p14:tracePt t="110607" x="7329488" y="1917700"/>
          <p14:tracePt t="110610" x="7308850" y="1958975"/>
          <p14:tracePt t="110623" x="7288213" y="1992313"/>
          <p14:tracePt t="110626" x="7253288" y="2033588"/>
          <p14:tracePt t="110631" x="7219950" y="2062163"/>
          <p14:tracePt t="110638" x="7191375" y="2095500"/>
          <p14:tracePt t="110646" x="7143750" y="2122488"/>
          <p14:tracePt t="110651" x="7110413" y="2143125"/>
          <p14:tracePt t="110657" x="7075488" y="2178050"/>
          <p14:tracePt t="110666" x="7013575" y="2198688"/>
          <p14:tracePt t="110673" x="6951663" y="2225675"/>
          <p14:tracePt t="110676" x="6889750" y="2260600"/>
          <p14:tracePt t="110682" x="6815138" y="2287588"/>
          <p14:tracePt t="110692" x="6767513" y="2322513"/>
          <p14:tracePt t="110696" x="6699250" y="2349500"/>
          <p14:tracePt t="110702" x="6637338" y="2390775"/>
          <p14:tracePt t="110707" x="6596063" y="2432050"/>
          <p14:tracePt t="110717" x="6554788" y="2444750"/>
          <p14:tracePt t="110722" x="6513513" y="2486025"/>
          <p14:tracePt t="110726" x="6492875" y="2506663"/>
          <p14:tracePt t="110732" x="6465888" y="2520950"/>
          <p14:tracePt t="110742" x="6451600" y="2541588"/>
          <p14:tracePt t="110747" x="6438900" y="2541588"/>
          <p14:tracePt t="110752" x="6430963" y="2554288"/>
          <p14:tracePt t="110758" x="6424613" y="2554288"/>
          <p14:tracePt t="110773" x="6410325" y="2554288"/>
          <p14:tracePt t="110776" x="6397625" y="2562225"/>
          <p14:tracePt t="110782" x="6376988" y="2574925"/>
          <p14:tracePt t="110791" x="6362700" y="2574925"/>
          <p14:tracePt t="110797" x="6342063" y="2589213"/>
          <p14:tracePt t="110801" x="6321425" y="2595563"/>
          <p14:tracePt t="110809" x="6308725" y="2595563"/>
          <p14:tracePt t="110817" x="6300788" y="2601913"/>
          <p14:tracePt t="111091" x="6253163" y="2581275"/>
          <p14:tracePt t="111099" x="6164263" y="2562225"/>
          <p14:tracePt t="111105" x="6081713" y="2541588"/>
          <p14:tracePt t="111110" x="5992813" y="2506663"/>
          <p14:tracePt t="111119" x="5911850" y="2486025"/>
          <p14:tracePt t="111124" x="5821363" y="2465388"/>
          <p14:tracePt t="111128" x="5740400" y="2432050"/>
          <p14:tracePt t="111133" x="5670550" y="2424113"/>
          <p14:tracePt t="111143" x="5568950" y="2390775"/>
          <p14:tracePt t="111148" x="5500688" y="2370138"/>
          <p14:tracePt t="111155" x="5411788" y="2349500"/>
          <p14:tracePt t="111163" x="5341938" y="2335213"/>
          <p14:tracePt t="111168" x="5281613" y="2328863"/>
          <p14:tracePt t="111174" x="5211763" y="2322513"/>
          <p14:tracePt t="111178" x="5137150" y="2301875"/>
          <p14:tracePt t="111189" x="5081588" y="2287588"/>
          <p14:tracePt t="111193" x="5000625" y="2281238"/>
          <p14:tracePt t="111199" x="4932363" y="2266950"/>
          <p14:tracePt t="111206" x="4829175" y="2246313"/>
          <p14:tracePt t="111214" x="4746625" y="2232025"/>
          <p14:tracePt t="111218" x="4664075" y="2225675"/>
          <p14:tracePt t="111225" x="4575175" y="2192338"/>
          <p14:tracePt t="111228" x="4506913" y="2184400"/>
          <p14:tracePt t="111239" x="4418013" y="2163763"/>
          <p14:tracePt t="111243" x="4349750" y="2143125"/>
          <p14:tracePt t="111248" x="4287838" y="2122488"/>
          <p14:tracePt t="111256" x="4225925" y="2089150"/>
          <p14:tracePt t="111264" x="4192588" y="2074863"/>
          <p14:tracePt t="111269" x="4171950" y="2068513"/>
          <p14:tracePt t="111273" x="4130675" y="2047875"/>
          <p14:tracePt t="111284" x="4095750" y="2033588"/>
          <p14:tracePt t="111290" x="4048125" y="1992313"/>
          <p14:tracePt t="111294" x="4013200" y="1979613"/>
          <p14:tracePt t="111299" x="3986213" y="1965325"/>
          <p14:tracePt t="111308" x="3944938" y="1952625"/>
          <p14:tracePt t="111313" x="3924300" y="1944688"/>
          <p14:tracePt t="111319" x="3890963" y="1938338"/>
          <p14:tracePt t="111329" x="3870325" y="1911350"/>
          <p14:tracePt t="111334" x="3856038" y="1903413"/>
          <p14:tracePt t="111340" x="3841750" y="1897063"/>
          <p14:tracePt t="111344" x="3814763" y="1890713"/>
          <p14:tracePt t="111355" x="3808413" y="1882775"/>
          <p14:tracePt t="111364" x="3808413" y="1876425"/>
          <p14:tracePt t="111450" x="3808413" y="1882775"/>
          <p14:tracePt t="111460" x="3822700" y="1882775"/>
          <p14:tracePt t="111471" x="3822700" y="1890713"/>
          <p14:tracePt t="111477" x="3829050" y="1890713"/>
          <p14:tracePt t="111481" x="3835400" y="1890713"/>
          <p14:tracePt t="111487" x="3841750" y="1897063"/>
          <p14:tracePt t="111501" x="3856038" y="1897063"/>
          <p14:tracePt t="111509" x="3890963" y="1903413"/>
          <p14:tracePt t="111516" x="3917950" y="1903413"/>
          <p14:tracePt t="111526" x="3986213" y="1903413"/>
          <p14:tracePt t="111530" x="4027488" y="1911350"/>
          <p14:tracePt t="111541" x="4083050" y="1911350"/>
          <p14:tracePt t="111545" x="4130675" y="1931988"/>
          <p14:tracePt t="111551" x="4184650" y="1931988"/>
          <p14:tracePt t="111560" x="4219575" y="1931988"/>
          <p14:tracePt t="111565" x="4267200" y="1938338"/>
          <p14:tracePt t="111572" x="4329113" y="1952625"/>
          <p14:tracePt t="111575" x="4349750" y="1952625"/>
          <p14:tracePt t="111586" x="4383088" y="1958975"/>
          <p14:tracePt t="111591" x="4403725" y="1958975"/>
          <p14:tracePt t="111595" x="4418013" y="1965325"/>
          <p14:tracePt t="111601" x="4424363" y="1965325"/>
          <p14:tracePt t="111610" x="4432300" y="1965325"/>
          <p14:tracePt t="111616" x="4438650" y="1973263"/>
          <p14:tracePt t="111622" x="4445000" y="1973263"/>
          <p14:tracePt t="111630" x="4451350" y="1973263"/>
          <p14:tracePt t="111638" x="4471988" y="1979613"/>
          <p14:tracePt t="111641" x="4492625" y="2006600"/>
          <p14:tracePt t="111645" x="4506913" y="2012950"/>
          <p14:tracePt t="111657" x="4527550" y="2020888"/>
          <p14:tracePt t="111661" x="4548188" y="2033588"/>
          <p14:tracePt t="111666" x="4568825" y="2047875"/>
          <p14:tracePt t="111675" x="4595813" y="2082800"/>
          <p14:tracePt t="111680" x="4643438" y="2122488"/>
          <p14:tracePt t="111689" x="4672013" y="2151063"/>
          <p14:tracePt t="111693" x="4699000" y="2198688"/>
          <p14:tracePt t="111700" x="4725988" y="2232025"/>
          <p14:tracePt t="111707" x="4752975" y="2281238"/>
          <p14:tracePt t="111711" x="4767263" y="2301875"/>
          <p14:tracePt t="111722" x="4773613" y="2314575"/>
          <p14:tracePt t="111727" x="4781550" y="2328863"/>
          <p14:tracePt t="111731" x="4794250" y="2355850"/>
          <p14:tracePt t="111746" x="4794250" y="2362200"/>
          <p14:tracePt t="111752" x="4794250" y="2370138"/>
          <p14:tracePt t="111852" x="4794250" y="2376488"/>
          <p14:tracePt t="111884" x="4794250" y="2382838"/>
          <p14:tracePt t="111898" x="4802188" y="2382838"/>
          <p14:tracePt t="111908" x="4802188" y="2390775"/>
          <p14:tracePt t="111919" x="4802188" y="2397125"/>
          <p14:tracePt t="111957" x="4808538" y="2397125"/>
          <p14:tracePt t="112034" x="4808538" y="2390775"/>
          <p14:tracePt t="112506" x="4829175" y="2293938"/>
          <p14:tracePt t="112519" x="4862513" y="2136775"/>
          <p14:tracePt t="112526" x="4870450" y="2082800"/>
          <p14:tracePt t="112536" x="4903788" y="1911350"/>
          <p14:tracePt t="112541" x="4911725" y="1773238"/>
          <p14:tracePt t="112561" x="4951413" y="1609725"/>
          <p14:tracePt t="112567" x="4965700" y="1589088"/>
          <p14:tracePt t="112575" x="4965700" y="1574800"/>
          <p14:tracePt t="112579" x="4965700" y="1568450"/>
          <p14:tracePt t="112585" x="4965700" y="1554163"/>
          <p14:tracePt t="112600" x="4965700" y="1547813"/>
          <p14:tracePt t="112609" x="4965700" y="1541463"/>
          <p14:tracePt t="112690" x="4965700" y="1527175"/>
          <p14:tracePt t="112701" x="4965700" y="1520825"/>
          <p14:tracePt t="112962" x="4986338" y="1506538"/>
          <p14:tracePt t="112972" x="5027613" y="1506538"/>
          <p14:tracePt t="112978" x="5060950" y="1500188"/>
          <p14:tracePt t="112982" x="5102225" y="1500188"/>
          <p14:tracePt t="112993" x="5130800" y="1500188"/>
          <p14:tracePt t="112997" x="5164138" y="1500188"/>
          <p14:tracePt t="113003" x="5226050" y="1500188"/>
          <p14:tracePt t="113006" x="5267325" y="1500188"/>
          <p14:tracePt t="113017" x="5302250" y="1500188"/>
          <p14:tracePt t="113022" x="5362575" y="1485900"/>
          <p14:tracePt t="113026" x="5418138" y="1479550"/>
          <p14:tracePt t="113032" x="5480050" y="1465263"/>
          <p14:tracePt t="113041" x="5521325" y="1465263"/>
          <p14:tracePt t="113047" x="5548313" y="1465263"/>
          <p14:tracePt t="113054" x="5575300" y="1465263"/>
          <p14:tracePt t="113061" x="5616575" y="1465263"/>
          <p14:tracePt t="113066" x="5670550" y="1473200"/>
          <p14:tracePt t="113072" x="5711825" y="1473200"/>
          <p14:tracePt t="113077" x="5746750" y="1479550"/>
          <p14:tracePt t="113088" x="5788025" y="1485900"/>
          <p14:tracePt t="113091" x="5842000" y="1527175"/>
          <p14:tracePt t="113097" x="5897563" y="1547813"/>
          <p14:tracePt t="113104" x="5930900" y="1574800"/>
          <p14:tracePt t="113112" x="5986463" y="1616075"/>
          <p14:tracePt t="113117" x="6021388" y="1636713"/>
          <p14:tracePt t="113122" x="6054725" y="1663700"/>
          <p14:tracePt t="113131" x="6096000" y="1704975"/>
          <p14:tracePt t="113137" x="6110288" y="1725613"/>
          <p14:tracePt t="113142" x="6122988" y="1739900"/>
          <p14:tracePt t="113146" x="6157913" y="1766888"/>
          <p14:tracePt t="113157" x="6170613" y="1787525"/>
          <p14:tracePt t="113162" x="6178550" y="1801813"/>
          <p14:tracePt t="113167" x="6191250" y="1808163"/>
          <p14:tracePt t="113177" x="6199188" y="1828800"/>
          <p14:tracePt t="113181" x="6205538" y="1828800"/>
          <p14:tracePt t="113189" x="6226175" y="1849438"/>
          <p14:tracePt t="113192" x="6232525" y="1855788"/>
          <p14:tracePt t="113204" x="6246813" y="1876425"/>
          <p14:tracePt t="113207" x="6273800" y="1911350"/>
          <p14:tracePt t="113211" x="6329363" y="2000250"/>
          <p14:tracePt t="113217" x="6383338" y="2089150"/>
          <p14:tracePt t="113226" x="6451600" y="2219325"/>
          <p14:tracePt t="113232" x="6527800" y="2349500"/>
          <p14:tracePt t="113237" x="6602413" y="2506663"/>
          <p14:tracePt t="113247" x="6691313" y="2690813"/>
          <p14:tracePt t="113253" x="6753225" y="2841625"/>
          <p14:tracePt t="113257" x="6821488" y="2979738"/>
          <p14:tracePt t="113262" x="6870700" y="3089275"/>
          <p14:tracePt t="113274" x="6924675" y="3190875"/>
          <p14:tracePt t="113277" x="6959600" y="3281363"/>
          <p14:tracePt t="113282" x="6986588" y="3328988"/>
          <p14:tracePt t="113288" x="6992938" y="3370263"/>
          <p14:tracePt t="113298" x="7019925" y="3397250"/>
          <p14:tracePt t="113303" x="7027863" y="3424238"/>
          <p14:tracePt t="113307" x="7034213" y="3438525"/>
          <p14:tracePt t="113321" x="7034213" y="3451225"/>
          <p14:tracePt t="113325" x="7034213" y="3465513"/>
          <p14:tracePt t="113327" x="7040563" y="3479800"/>
          <p14:tracePt t="113333" x="7048500" y="3513138"/>
          <p14:tracePt t="113342" x="7061200" y="3533775"/>
          <p14:tracePt t="113348" x="7075488" y="3575050"/>
          <p14:tracePt t="113354" x="7102475" y="3622675"/>
          <p14:tracePt t="113357" x="7123113" y="3670300"/>
          <p14:tracePt t="113373" x="7158038" y="3779838"/>
          <p14:tracePt t="113378" x="7170738" y="3821113"/>
          <p14:tracePt t="113383" x="7199313" y="3870325"/>
          <p14:tracePt t="113393" x="7212013" y="3903663"/>
          <p14:tracePt t="113398" x="7232650" y="3951288"/>
          <p14:tracePt t="113403" x="7240588" y="3971925"/>
          <p14:tracePt t="113413" x="7246938" y="3986213"/>
          <p14:tracePt t="113419" x="7246938" y="4000500"/>
          <p14:tracePt t="113423" x="7253288" y="4006850"/>
          <p14:tracePt t="113428" x="7253288" y="4019550"/>
          <p14:tracePt t="113439" x="7259638" y="4019550"/>
          <p14:tracePt t="113448" x="7259638" y="4033838"/>
          <p14:tracePt t="113458" x="7273925" y="4048125"/>
          <p14:tracePt t="113465" x="7280275" y="4068763"/>
          <p14:tracePt t="113470" x="7288213" y="4089400"/>
          <p14:tracePt t="113474" x="7294563" y="4102100"/>
          <p14:tracePt t="113484" x="7300913" y="4129088"/>
          <p14:tracePt t="113488" x="7308850" y="4143375"/>
          <p14:tracePt t="113493" x="7315200" y="4164013"/>
          <p14:tracePt t="113498" x="7321550" y="4170363"/>
          <p14:tracePt t="113508" x="7329488" y="4178300"/>
          <p14:tracePt t="113521" x="7342188" y="4178300"/>
          <p14:tracePt t="113528" x="7342188" y="4184650"/>
          <p14:tracePt t="113564" x="7350125" y="4191000"/>
          <p14:tracePt t="113584" x="7350125" y="4198938"/>
          <p14:tracePt t="113589" x="7356475" y="4205288"/>
          <p14:tracePt t="113598" x="7362825" y="4211638"/>
          <p14:tracePt t="113605" x="7383463" y="4232275"/>
          <p14:tracePt t="113609" x="7389813" y="4246563"/>
          <p14:tracePt t="113615" x="7397750" y="4252913"/>
          <p14:tracePt t="113624" x="7410450" y="4259263"/>
          <p14:tracePt t="113629" x="7410450" y="4267200"/>
          <p14:tracePt t="113636" x="7418388" y="4273550"/>
          <p14:tracePt t="113648" x="7418388" y="4279900"/>
          <p14:tracePt t="113694" x="7424738" y="4279900"/>
          <p14:tracePt t="113702" x="7424738" y="4287838"/>
          <p14:tracePt t="113705" x="7439025" y="4308475"/>
          <p14:tracePt t="113714" x="7445375" y="4329113"/>
          <p14:tracePt t="113720" x="7459663" y="4349750"/>
          <p14:tracePt t="113725" x="7480300" y="4383088"/>
          <p14:tracePt t="113729" x="7499350" y="4430713"/>
          <p14:tracePt t="113739" x="7519988" y="4479925"/>
          <p14:tracePt t="113744" x="7527925" y="4506913"/>
          <p14:tracePt t="113750" x="7540625" y="4540250"/>
          <p14:tracePt t="113755" x="7548563" y="4568825"/>
          <p14:tracePt t="113764" x="7575550" y="4589463"/>
          <p14:tracePt t="113772" x="7575550" y="4595813"/>
          <p14:tracePt t="113774" x="7581900" y="4616450"/>
          <p14:tracePt t="113780" x="7589838" y="4616450"/>
          <p14:tracePt t="113789" x="7589838" y="4622800"/>
          <p14:tracePt t="113795" x="7589838" y="4629150"/>
          <p14:tracePt t="114493" x="7581900" y="4629150"/>
          <p14:tracePt t="114518" x="7581900" y="4622800"/>
          <p14:tracePt t="114524" x="7569200" y="4622800"/>
          <p14:tracePt t="114533" x="7554913" y="4622800"/>
          <p14:tracePt t="114539" x="7534275" y="4616450"/>
          <p14:tracePt t="114542" x="7480300" y="4602163"/>
          <p14:tracePt t="114548" x="7410450" y="4602163"/>
          <p14:tracePt t="114558" x="7342188" y="4602163"/>
          <p14:tracePt t="114562" x="7259638" y="4595813"/>
          <p14:tracePt t="114569" x="7170738" y="4581525"/>
          <p14:tracePt t="114577" x="7089775" y="4581525"/>
          <p14:tracePt t="114583" x="7034213" y="4581525"/>
          <p14:tracePt t="114588" x="6965950" y="4575175"/>
          <p14:tracePt t="114593" x="6910388" y="4575175"/>
          <p14:tracePt t="114603" x="6870700" y="4575175"/>
          <p14:tracePt t="114608" x="6821488" y="4575175"/>
          <p14:tracePt t="114613" x="6800850" y="4575175"/>
          <p14:tracePt t="114620" x="6773863" y="4575175"/>
          <p14:tracePt t="114628" x="6746875" y="4575175"/>
          <p14:tracePt t="114633" x="6726238" y="4575175"/>
          <p14:tracePt t="114638" x="6711950" y="4575175"/>
          <p14:tracePt t="114653" x="6699250" y="4575175"/>
          <p14:tracePt t="114658" x="6684963" y="4575175"/>
          <p14:tracePt t="114663" x="6678613" y="4575175"/>
          <p14:tracePt t="114673" x="6670675" y="4575175"/>
          <p14:tracePt t="114679" x="6664325" y="4575175"/>
          <p14:tracePt t="114688" x="6657975" y="4575175"/>
          <p14:tracePt t="114703" x="6657975" y="4568825"/>
          <p14:tracePt t="114708" x="6643688" y="4568825"/>
          <p14:tracePt t="114713" x="6637338" y="4568825"/>
          <p14:tracePt t="114723" x="6623050" y="4554538"/>
          <p14:tracePt t="114729" x="6610350" y="4554538"/>
          <p14:tracePt t="114735" x="6602413" y="4548188"/>
          <p14:tracePt t="114738" x="6596063" y="4548188"/>
          <p14:tracePt t="114749" x="6581775" y="4540250"/>
          <p14:tracePt t="114769" x="6575425" y="4533900"/>
          <p14:tracePt t="114773" x="6561138" y="4533900"/>
          <p14:tracePt t="114787" x="6554788" y="4533900"/>
          <p14:tracePt t="114804" x="6548438" y="4533900"/>
          <p14:tracePt t="114819" x="6540500" y="4533900"/>
          <p14:tracePt t="115111" x="6554788" y="4533900"/>
          <p14:tracePt t="115138" x="6561138" y="4540250"/>
          <p14:tracePt t="115146" x="6569075" y="4540250"/>
          <p14:tracePt t="115162" x="6575425" y="4540250"/>
          <p14:tracePt t="115804" x="6569075" y="4540250"/>
          <p14:tracePt t="115809" x="6534150" y="4540250"/>
          <p14:tracePt t="115818" x="6492875" y="4533900"/>
          <p14:tracePt t="115825" x="6459538" y="4533900"/>
          <p14:tracePt t="115828" x="6418263" y="4527550"/>
          <p14:tracePt t="115837" x="6391275" y="4527550"/>
          <p14:tracePt t="115844" x="6335713" y="4519613"/>
          <p14:tracePt t="115849" x="6294438" y="4519613"/>
          <p14:tracePt t="115856" x="6232525" y="4506913"/>
          <p14:tracePt t="115860" x="6178550" y="4498975"/>
          <p14:tracePt t="115869" x="6122988" y="4498975"/>
          <p14:tracePt t="115872" x="6054725" y="4486275"/>
          <p14:tracePt t="115877" x="5980113" y="4479925"/>
          <p14:tracePt t="115884" x="5911850" y="4459288"/>
          <p14:tracePt t="115902" x="5726113" y="4438650"/>
          <p14:tracePt t="115906" x="5664200" y="4424363"/>
          <p14:tracePt t="115918" x="5643563" y="4418013"/>
          <p14:tracePt t="115922" x="5616575" y="4418013"/>
          <p14:tracePt t="115926" x="5581650" y="4410075"/>
          <p14:tracePt t="115934" x="5561013" y="4403725"/>
          <p14:tracePt t="115942" x="5548313" y="4397375"/>
          <p14:tracePt t="115947" x="5500688" y="4389438"/>
          <p14:tracePt t="115952" x="5492750" y="4389438"/>
          <p14:tracePt t="115956" x="5459413" y="4362450"/>
          <p14:tracePt t="115968" x="5424488" y="4362450"/>
          <p14:tracePt t="115972" x="5403850" y="4356100"/>
          <p14:tracePt t="115977" x="5383213" y="4349750"/>
          <p14:tracePt t="115983" x="5349875" y="4335463"/>
          <p14:tracePt t="115992" x="5321300" y="4321175"/>
          <p14:tracePt t="115997" x="5302250" y="4308475"/>
          <p14:tracePt t="116002" x="5281613" y="4287838"/>
          <p14:tracePt t="116012" x="5267325" y="4279900"/>
          <p14:tracePt t="116018" x="5246688" y="4267200"/>
          <p14:tracePt t="116022" x="5246688" y="4259263"/>
          <p14:tracePt t="116027" x="5240338" y="4252913"/>
          <p14:tracePt t="116037" x="5232400" y="4246563"/>
          <p14:tracePt t="116042" x="5226050" y="4240213"/>
          <p14:tracePt t="116062" x="5226050" y="4225925"/>
          <p14:tracePt t="116198" x="5226050" y="4219575"/>
          <p14:tracePt t="116203" x="5211763" y="4219575"/>
          <p14:tracePt t="116213" x="5205413" y="4211638"/>
          <p14:tracePt t="116223" x="5184775" y="4198938"/>
          <p14:tracePt t="116228" x="5164138" y="4184650"/>
          <p14:tracePt t="116234" x="5122863" y="4157663"/>
          <p14:tracePt t="116243" x="5089525" y="4137025"/>
          <p14:tracePt t="116249" x="5054600" y="4122738"/>
          <p14:tracePt t="116253" x="5027613" y="4095750"/>
          <p14:tracePt t="116258" x="5006975" y="4089400"/>
          <p14:tracePt t="116268" x="4992688" y="4068763"/>
          <p14:tracePt t="116273" x="4965700" y="4060825"/>
          <p14:tracePt t="116279" x="4951413" y="4054475"/>
          <p14:tracePt t="116287" x="4945063" y="4040188"/>
          <p14:tracePt t="116293" x="4938713" y="4040188"/>
          <p14:tracePt t="116302" x="4938713" y="4033838"/>
          <p14:tracePt t="116303" x="4932363" y="4033838"/>
          <p14:tracePt t="116313" x="4932363" y="4027488"/>
          <p14:tracePt t="116318" x="4924425" y="4027488"/>
          <p14:tracePt t="116329" x="4911725" y="4027488"/>
          <p14:tracePt t="116429" x="4918075" y="4027488"/>
          <p14:tracePt t="116434" x="4918075" y="4033838"/>
          <p14:tracePt t="116439" x="4924425" y="4033838"/>
          <p14:tracePt t="116454" x="4924425" y="4040188"/>
          <p14:tracePt t="116459" x="4932363" y="4040188"/>
          <p14:tracePt t="116515" x="4932363" y="4033838"/>
          <p14:tracePt t="116526" x="4932363" y="4006850"/>
          <p14:tracePt t="116532" x="4924425" y="3944938"/>
          <p14:tracePt t="116538" x="4883150" y="3849688"/>
          <p14:tracePt t="116546" x="4835525" y="3705225"/>
          <p14:tracePt t="116553" x="4740275" y="3471863"/>
          <p14:tracePt t="116557" x="4664075" y="3246438"/>
          <p14:tracePt t="116561" x="4521200" y="2924175"/>
          <p14:tracePt t="116577" x="4157663" y="2246313"/>
          <p14:tracePt t="116582" x="3965575" y="1890713"/>
          <p14:tracePt t="116588" x="3794125" y="1589088"/>
          <p14:tracePt t="116597" x="3643313" y="1343025"/>
          <p14:tracePt t="116604" x="3479800" y="1116013"/>
          <p14:tracePt t="116609" x="3343275" y="917575"/>
          <p14:tracePt t="116622" x="3192463" y="684213"/>
          <p14:tracePt t="116626" x="3122613" y="609600"/>
          <p14:tracePt t="116632" x="3074988" y="541338"/>
          <p14:tracePt t="116642" x="3033713" y="506413"/>
          <p14:tracePt t="116647" x="3006725" y="444500"/>
          <p14:tracePt t="116653" x="2979738" y="423863"/>
          <p14:tracePt t="116658" x="2944813" y="384175"/>
          <p14:tracePt t="116671" x="2917825" y="349250"/>
          <p14:tracePt t="116677" x="2890838" y="322263"/>
          <p14:tracePt t="116682" x="2855913" y="287338"/>
          <p14:tracePt t="116693" x="2814638" y="246063"/>
          <p14:tracePt t="116697" x="2787650" y="212725"/>
          <p14:tracePt t="116703" x="2740025" y="184150"/>
          <p14:tracePt t="116712" x="2705100" y="157163"/>
          <p14:tracePt t="116719" x="2663825" y="109538"/>
          <p14:tracePt t="116724" x="2630488" y="82550"/>
          <p14:tracePt t="116727" x="2582863" y="61913"/>
          <p14:tracePt t="116738" x="2562225" y="47625"/>
          <p14:tracePt t="116742" x="2527300" y="20638"/>
          <p14:tracePt t="116748" x="2486025" y="14288"/>
          <p14:tracePt t="116753" x="2452688" y="6350"/>
          <p14:tracePt t="116762" x="2417763" y="0"/>
          <p14:tracePt t="116843" x="1911350" y="6350"/>
          <p14:tracePt t="116850" x="1863725" y="47625"/>
          <p14:tracePt t="116858" x="1814513" y="74613"/>
          <p14:tracePt t="116862" x="1773238" y="103188"/>
          <p14:tracePt t="116870" x="1725613" y="144463"/>
          <p14:tracePt t="116874" x="1704975" y="165100"/>
          <p14:tracePt t="116888" x="1651000" y="254000"/>
          <p14:tracePt t="116893" x="1630363" y="274638"/>
          <p14:tracePt t="116907" x="1603375" y="328613"/>
          <p14:tracePt t="116913" x="1595438" y="349250"/>
          <p14:tracePt t="116920" x="1589088" y="369888"/>
          <p14:tracePt t="116929" x="1589088" y="396875"/>
          <p14:tracePt t="116939" x="1562100" y="431800"/>
          <p14:tracePt t="116944" x="1554163" y="452438"/>
          <p14:tracePt t="116953" x="1554163" y="473075"/>
          <p14:tracePt t="116958" x="1547813" y="485775"/>
          <p14:tracePt t="116963" x="1541463" y="500063"/>
          <p14:tracePt t="116970" x="1541463" y="514350"/>
          <p14:tracePt t="116977" x="1533525" y="534988"/>
          <p14:tracePt t="116985" x="1533525" y="541338"/>
          <p14:tracePt t="116987" x="1533525" y="554038"/>
          <p14:tracePt t="117002" x="1533525" y="561975"/>
          <p14:tracePt t="117021" x="1533525" y="568325"/>
          <p14:tracePt t="117052" x="1533525" y="574675"/>
          <p14:tracePt t="117068" x="1533525" y="582613"/>
          <p14:tracePt t="117072" x="1541463" y="582613"/>
          <p14:tracePt t="117077" x="1582738" y="582613"/>
          <p14:tracePt t="117084" x="1616075" y="582613"/>
          <p14:tracePt t="117092" x="1698625" y="582613"/>
          <p14:tracePt t="117097" x="1808163" y="568325"/>
          <p14:tracePt t="117102" x="1931988" y="554038"/>
          <p14:tracePt t="117111" x="2068513" y="534988"/>
          <p14:tracePt t="117118" x="2246313" y="506413"/>
          <p14:tracePt t="117121" x="2382838" y="493713"/>
          <p14:tracePt t="117126" x="2520950" y="473075"/>
          <p14:tracePt t="117137" x="2657475" y="473075"/>
          <p14:tracePt t="117141" x="2781300" y="458788"/>
          <p14:tracePt t="117147" x="2876550" y="458788"/>
          <p14:tracePt t="117152" x="2973388" y="458788"/>
          <p14:tracePt t="117161" x="3068638" y="458788"/>
          <p14:tracePt t="117167" x="3163888" y="452438"/>
          <p14:tracePt t="117172" x="3260725" y="452438"/>
          <p14:tracePt t="117185" x="3370263" y="438150"/>
          <p14:tracePt t="117189" x="3479800" y="438150"/>
          <p14:tracePt t="117194" x="3589338" y="438150"/>
          <p14:tracePt t="117203" x="3713163" y="458788"/>
          <p14:tracePt t="117209" x="3841750" y="500063"/>
          <p14:tracePt t="117214" x="4000500" y="541338"/>
          <p14:tracePt t="117221" x="4171950" y="588963"/>
          <p14:tracePt t="117225" x="4349750" y="677863"/>
          <p14:tracePt t="117235" x="4521200" y="787400"/>
          <p14:tracePt t="117240" x="4684713" y="896938"/>
          <p14:tracePt t="117245" x="4849813" y="993775"/>
          <p14:tracePt t="117254" x="4965700" y="1074738"/>
          <p14:tracePt t="117259" x="5054600" y="1163638"/>
          <p14:tracePt t="117264" x="5151438" y="1260475"/>
          <p14:tracePt t="117270" x="5226050" y="1335088"/>
          <p14:tracePt t="117279" x="5302250" y="1423988"/>
          <p14:tracePt t="117286" x="5349875" y="1512888"/>
          <p14:tracePt t="117289" x="5376863" y="1595438"/>
          <p14:tracePt t="117294" x="5411788" y="1671638"/>
          <p14:tracePt t="117305" x="5430838" y="1766888"/>
          <p14:tracePt t="117309" x="5451475" y="1870075"/>
          <p14:tracePt t="117314" x="5465763" y="1965325"/>
          <p14:tracePt t="117324" x="5480050" y="2074863"/>
          <p14:tracePt t="117328" x="5480050" y="2171700"/>
          <p14:tracePt t="117335" x="5486400" y="2266950"/>
          <p14:tracePt t="117340" x="5486400" y="2390775"/>
          <p14:tracePt t="117355" x="5500688" y="2527300"/>
          <p14:tracePt t="117358" x="5521325" y="2663825"/>
          <p14:tracePt t="117360" x="5534025" y="2835275"/>
          <p14:tracePt t="117369" x="5548313" y="2986088"/>
          <p14:tracePt t="117374" x="5548313" y="3122613"/>
          <p14:tracePt t="117379" x="5554663" y="3273425"/>
          <p14:tracePt t="117387" x="5554663" y="3397250"/>
          <p14:tracePt t="117391" x="5541963" y="3521075"/>
          <p14:tracePt t="117405" x="5480050" y="3678238"/>
          <p14:tracePt t="117409" x="5459413" y="3760788"/>
          <p14:tracePt t="117419" x="5424488" y="3835400"/>
          <p14:tracePt t="117424" x="5370513" y="3910013"/>
          <p14:tracePt t="117430" x="5329238" y="3959225"/>
          <p14:tracePt t="117436" x="5253038" y="4027488"/>
          <p14:tracePt t="117444" x="5178425" y="4068763"/>
          <p14:tracePt t="117451" x="5081588" y="4122738"/>
          <p14:tracePt t="117455" x="4965700" y="4170363"/>
          <p14:tracePt t="117461" x="4829175" y="4205288"/>
          <p14:tracePt t="117470" x="4692650" y="4240213"/>
          <p14:tracePt t="117474" x="4533900" y="4267200"/>
          <p14:tracePt t="117487" x="4137025" y="4321175"/>
          <p14:tracePt t="117494" x="3965575" y="4329113"/>
          <p14:tracePt t="117507" x="3554413" y="4362450"/>
          <p14:tracePt t="117509" x="3397250" y="4341813"/>
          <p14:tracePt t="117521" x="3213100" y="4314825"/>
          <p14:tracePt t="117524" x="2979738" y="4287838"/>
          <p14:tracePt t="117530" x="2760663" y="4246563"/>
          <p14:tracePt t="117536" x="2500313" y="4143375"/>
          <p14:tracePt t="117544" x="2301875" y="4075113"/>
          <p14:tracePt t="117552" x="2033588" y="3959225"/>
          <p14:tracePt t="117556" x="1814513" y="3835400"/>
          <p14:tracePt t="117560" x="1616075" y="3698875"/>
          <p14:tracePt t="117570" x="1452563" y="3589338"/>
          <p14:tracePt t="117574" x="1301750" y="3465513"/>
          <p14:tracePt t="117586" x="1171575" y="3328988"/>
          <p14:tracePt t="117590" x="1041400" y="3157538"/>
          <p14:tracePt t="117594" x="923925" y="2992438"/>
          <p14:tracePt t="117602" x="849313" y="2828925"/>
          <p14:tracePt t="117606" x="781050" y="2657475"/>
          <p14:tracePt t="117609" x="746125" y="2527300"/>
          <p14:tracePt t="117620" x="725488" y="2390775"/>
          <p14:tracePt t="117625" x="725488" y="2252663"/>
          <p14:tracePt t="117639" x="739775" y="2047875"/>
          <p14:tracePt t="117644" x="760413" y="1965325"/>
          <p14:tracePt t="117651" x="801688" y="1876425"/>
          <p14:tracePt t="117655" x="869950" y="1801813"/>
          <p14:tracePt t="117670" x="1062038" y="1651000"/>
          <p14:tracePt t="117676" x="1171575" y="1595438"/>
          <p14:tracePt t="117681" x="1322388" y="1533525"/>
          <p14:tracePt t="117690" x="1458913" y="1500188"/>
          <p14:tracePt t="117695" x="1630363" y="1479550"/>
          <p14:tracePt t="117702" x="1781175" y="1465263"/>
          <p14:tracePt t="117707" x="1958975" y="1438275"/>
          <p14:tracePt t="117721" x="2287588" y="1411288"/>
          <p14:tracePt t="117725" x="2438400" y="1403350"/>
          <p14:tracePt t="117730" x="2609850" y="1403350"/>
          <p14:tracePt t="117740" x="2740025" y="1403350"/>
          <p14:tracePt t="117745" x="2855913" y="1403350"/>
          <p14:tracePt t="117751" x="2965450" y="1431925"/>
          <p14:tracePt t="117755" x="3074988" y="1452563"/>
          <p14:tracePt t="117770" x="3240088" y="1533525"/>
          <p14:tracePt t="117775" x="3314700" y="1582738"/>
          <p14:tracePt t="117786" x="3390900" y="1643063"/>
          <p14:tracePt t="117790" x="3438525" y="1704975"/>
          <p14:tracePt t="117795" x="3492500" y="1781175"/>
          <p14:tracePt t="117802" x="3533775" y="1835150"/>
          <p14:tracePt t="117811" x="3575050" y="1897063"/>
          <p14:tracePt t="117818" x="3589338" y="1931988"/>
          <p14:tracePt t="117821" x="3602038" y="1952625"/>
          <p14:tracePt t="117825" x="3602038" y="1973263"/>
          <p14:tracePt t="117837" x="3602038" y="1979613"/>
          <p14:tracePt t="117840" x="3602038" y="1992313"/>
          <p14:tracePt t="117846" x="3602038" y="2000250"/>
          <p14:tracePt t="117852" x="3595688" y="2012950"/>
          <p14:tracePt t="117861" x="3589338" y="2027238"/>
          <p14:tracePt t="117868" x="3575050" y="2033588"/>
          <p14:tracePt t="117871" x="3554413" y="2054225"/>
          <p14:tracePt t="117884" x="3541713" y="2089150"/>
          <p14:tracePt t="117887" x="3527425" y="2109788"/>
          <p14:tracePt t="117891" x="3479800" y="2143125"/>
          <p14:tracePt t="117896" x="3438525" y="2198688"/>
          <p14:tracePt t="117907" x="3376613" y="2246313"/>
          <p14:tracePt t="117911" x="3302000" y="2314575"/>
          <p14:tracePt t="117917" x="3213100" y="2370138"/>
          <p14:tracePt t="117922" x="3136900" y="2424113"/>
          <p14:tracePt t="117934" x="3062288" y="2465388"/>
          <p14:tracePt t="117939" x="2986088" y="2506663"/>
          <p14:tracePt t="117941" x="2932113" y="2541588"/>
          <p14:tracePt t="117946" x="2882900" y="2554288"/>
          <p14:tracePt t="117957" x="2822575" y="2568575"/>
          <p14:tracePt t="117971" x="2752725" y="2574925"/>
          <p14:tracePt t="117975" x="2725738" y="2574925"/>
          <p14:tracePt t="117987" x="2663825" y="2547938"/>
          <p14:tracePt t="117991" x="2651125" y="2533650"/>
          <p14:tracePt t="118004" x="2630488" y="2492375"/>
          <p14:tracePt t="118008" x="2603500" y="2444750"/>
          <p14:tracePt t="118012" x="2582863" y="2370138"/>
          <p14:tracePt t="118018" x="2568575" y="2287588"/>
          <p14:tracePt t="118027" x="2568575" y="2219325"/>
          <p14:tracePt t="118037" x="2568575" y="2095500"/>
          <p14:tracePt t="118042" x="2568575" y="2062163"/>
          <p14:tracePt t="118053" x="2568575" y="2041525"/>
          <p14:tracePt t="118058" x="2589213" y="2020888"/>
          <p14:tracePt t="118064" x="2622550" y="1992313"/>
          <p14:tracePt t="118069" x="2657475" y="1965325"/>
          <p14:tracePt t="118077" x="2705100" y="1938338"/>
          <p14:tracePt t="118085" x="2740025" y="1917700"/>
          <p14:tracePt t="118089" x="2801938" y="1890713"/>
          <p14:tracePt t="118098" x="2870200" y="1870075"/>
          <p14:tracePt t="118106" x="2959100" y="1835150"/>
          <p14:tracePt t="118109" x="3041650" y="1814513"/>
          <p14:tracePt t="118115" x="3157538" y="1781175"/>
          <p14:tracePt t="118122" x="3267075" y="1760538"/>
          <p14:tracePt t="118129" x="3390900" y="1725613"/>
          <p14:tracePt t="118135" x="3527425" y="1704975"/>
          <p14:tracePt t="118140" x="3663950" y="1692275"/>
          <p14:tracePt t="118153" x="3986213" y="1663700"/>
          <p14:tracePt t="118158" x="4178300" y="1671638"/>
          <p14:tracePt t="118168" x="4356100" y="1684338"/>
          <p14:tracePt t="118172" x="4595813" y="1733550"/>
          <p14:tracePt t="118177" x="4821238" y="1787525"/>
          <p14:tracePt t="118184" x="5060950" y="1835150"/>
          <p14:tracePt t="118192" x="5267325" y="1911350"/>
          <p14:tracePt t="118196" x="5486400" y="1965325"/>
          <p14:tracePt t="118201" x="5657850" y="2020888"/>
          <p14:tracePt t="118206" x="5788025" y="2068513"/>
          <p14:tracePt t="118218" x="5897563" y="2101850"/>
          <p14:tracePt t="118221" x="6000750" y="2130425"/>
          <p14:tracePt t="118225" x="6075363" y="2178050"/>
          <p14:tracePt t="118236" x="6116638" y="2184400"/>
          <p14:tracePt t="118240" x="6137275" y="2192338"/>
          <p14:tracePt t="118246" x="6164263" y="2205038"/>
          <p14:tracePt t="118253" x="6170613" y="2205038"/>
          <p14:tracePt t="118260" x="6170613" y="2212975"/>
          <p14:tracePt t="118268" x="6170613" y="2219325"/>
          <p14:tracePt t="118276" x="6164263" y="2219325"/>
          <p14:tracePt t="118286" x="6143625" y="2219325"/>
          <p14:tracePt t="118291" x="6143625" y="2232025"/>
          <p14:tracePt t="118299" x="6143625" y="2246313"/>
          <p14:tracePt t="118306" x="6143625" y="2287588"/>
          <p14:tracePt t="118311" x="6143625" y="2314575"/>
          <p14:tracePt t="118316" x="6164263" y="2349500"/>
          <p14:tracePt t="118321" x="6164263" y="2376488"/>
          <p14:tracePt t="118333" x="6164263" y="2417763"/>
          <p14:tracePt t="118336" x="6170613" y="2444750"/>
          <p14:tracePt t="118341" x="6170613" y="2500313"/>
          <p14:tracePt t="118349" x="6178550" y="2533650"/>
          <p14:tracePt t="118356" x="6184900" y="2581275"/>
          <p14:tracePt t="118361" x="6205538" y="2609850"/>
          <p14:tracePt t="118369" x="6232525" y="2657475"/>
          <p14:tracePt t="118372" x="6261100" y="2698750"/>
          <p14:tracePt t="118383" x="6280150" y="2719388"/>
          <p14:tracePt t="118386" x="6300788" y="2767013"/>
          <p14:tracePt t="118391" x="6335713" y="2801938"/>
          <p14:tracePt t="118401" x="6356350" y="2849563"/>
          <p14:tracePt t="118406" x="6383338" y="2876550"/>
          <p14:tracePt t="118411" x="6410325" y="2924175"/>
          <p14:tracePt t="118417" x="6430963" y="2944813"/>
          <p14:tracePt t="118426" x="6459538" y="2979738"/>
          <p14:tracePt t="118433" x="6480175" y="3013075"/>
          <p14:tracePt t="118436" x="6486525" y="3041650"/>
          <p14:tracePt t="118450" x="6507163" y="3054350"/>
          <p14:tracePt t="118452" x="6507163" y="3060700"/>
          <p14:tracePt t="118457" x="6507163" y="3081338"/>
          <p14:tracePt t="118487" x="6500813" y="3081338"/>
          <p14:tracePt t="118501" x="6492875" y="3081338"/>
          <p14:tracePt t="118523" x="6480175" y="3081338"/>
          <p14:tracePt t="118527" x="6459538" y="3081338"/>
          <p14:tracePt t="120505" x="6356350" y="3048000"/>
          <p14:tracePt t="120511" x="6267450" y="3000375"/>
          <p14:tracePt t="120517" x="6122988" y="2924175"/>
          <p14:tracePt t="120525" x="5980113" y="2841625"/>
          <p14:tracePt t="120532" x="5856288" y="2781300"/>
          <p14:tracePt t="120535" x="5705475" y="2705100"/>
          <p14:tracePt t="120540" x="5548313" y="2630488"/>
          <p14:tracePt t="120550" x="5424488" y="2533650"/>
          <p14:tracePt t="120556" x="5287963" y="2444750"/>
          <p14:tracePt t="120560" x="5164138" y="2328863"/>
          <p14:tracePt t="120565" x="5033963" y="2212975"/>
          <p14:tracePt t="120576" x="4903788" y="2082800"/>
          <p14:tracePt t="120582" x="4802188" y="1979613"/>
          <p14:tracePt t="120585" x="4678363" y="1855788"/>
          <p14:tracePt t="120597" x="4554538" y="1704975"/>
          <p14:tracePt t="120601" x="4411663" y="1547813"/>
          <p14:tracePt t="120606" x="4287838" y="1403350"/>
          <p14:tracePt t="120610" x="4164013" y="1254125"/>
          <p14:tracePt t="120620" x="4068763" y="1130300"/>
          <p14:tracePt t="120625" x="3986213" y="1014413"/>
          <p14:tracePt t="120632" x="3924300" y="923925"/>
          <p14:tracePt t="120635" x="3856038" y="835025"/>
          <p14:tracePt t="120648" x="3814763" y="787400"/>
          <p14:tracePt t="120902" x="3725863" y="733425"/>
          <p14:tracePt t="120907" x="3622675" y="677863"/>
          <p14:tracePt t="120912" x="3527425" y="630238"/>
          <p14:tracePt t="120922" x="3424238" y="595313"/>
          <p14:tracePt t="120927" x="3314700" y="554038"/>
          <p14:tracePt t="120932" x="3198813" y="520700"/>
          <p14:tracePt t="120942" x="3074988" y="500063"/>
          <p14:tracePt t="120948" x="2952750" y="473075"/>
          <p14:tracePt t="120952" x="2828925" y="438150"/>
          <p14:tracePt t="120957" x="2692400" y="417513"/>
          <p14:tracePt t="120967" x="2562225" y="396875"/>
          <p14:tracePt t="120972" x="2438400" y="369888"/>
          <p14:tracePt t="120981" x="2314575" y="334963"/>
          <p14:tracePt t="120983" x="2192338" y="301625"/>
          <p14:tracePt t="120996" x="2074863" y="280988"/>
          <p14:tracePt t="121000" x="1952625" y="246063"/>
          <p14:tracePt t="121004" x="1843088" y="198438"/>
          <p14:tracePt t="121009" x="1739900" y="157163"/>
          <p14:tracePt t="121020" x="1636713" y="109538"/>
          <p14:tracePt t="121023" x="1541463" y="82550"/>
          <p14:tracePt t="121031" x="1452563" y="47625"/>
          <p14:tracePt t="121039" x="1390650" y="63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2"/>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904836" y="40918"/>
            <a:ext cx="7069163" cy="2031325"/>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Stratocumulus / Trade Cumulus transition cloud feedback</a:t>
            </a:r>
            <a:endParaRPr lang="en-GB"/>
          </a:p>
          <a:p>
            <a:endParaRPr lang="en-GB" sz="2100"/>
          </a:p>
          <a:p>
            <a:endParaRPr lang="en-GB" sz="2100"/>
          </a:p>
          <a:p>
            <a:endParaRPr lang="en-GB" sz="2100"/>
          </a:p>
          <a:p>
            <a:endParaRPr lang="en-GB" sz="2100"/>
          </a:p>
          <a:p>
            <a:r>
              <a:rPr lang="en-GB" sz="2100"/>
              <a:t>region </a:t>
            </a:r>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7</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pic>
        <p:nvPicPr>
          <p:cNvPr id="2" name="Picture 5">
            <a:extLst>
              <a:ext uri="{FF2B5EF4-FFF2-40B4-BE49-F238E27FC236}">
                <a16:creationId xmlns:a16="http://schemas.microsoft.com/office/drawing/2014/main" id="{75042B6D-50AF-4681-AA8E-E48FBC294630}"/>
              </a:ext>
            </a:extLst>
          </p:cNvPr>
          <p:cNvPicPr>
            <a:picLocks noChangeAspect="1"/>
          </p:cNvPicPr>
          <p:nvPr/>
        </p:nvPicPr>
        <p:blipFill rotWithShape="1">
          <a:blip r:embed="rId3"/>
          <a:srcRect l="685" t="82" r="18226" b="371"/>
          <a:stretch/>
        </p:blipFill>
        <p:spPr>
          <a:xfrm>
            <a:off x="1583859" y="862662"/>
            <a:ext cx="2742038" cy="2543903"/>
          </a:xfrm>
          <a:prstGeom prst="rect">
            <a:avLst/>
          </a:prstGeom>
        </p:spPr>
      </p:pic>
      <p:pic>
        <p:nvPicPr>
          <p:cNvPr id="6" name="Picture 6">
            <a:extLst>
              <a:ext uri="{FF2B5EF4-FFF2-40B4-BE49-F238E27FC236}">
                <a16:creationId xmlns:a16="http://schemas.microsoft.com/office/drawing/2014/main" id="{31039DFA-BEE0-4E59-A8E6-4AEC38D3F2F2}"/>
              </a:ext>
            </a:extLst>
          </p:cNvPr>
          <p:cNvPicPr>
            <a:picLocks noChangeAspect="1"/>
          </p:cNvPicPr>
          <p:nvPr/>
        </p:nvPicPr>
        <p:blipFill rotWithShape="1">
          <a:blip r:embed="rId4"/>
          <a:srcRect l="-3302" r="16745" b="16294"/>
          <a:stretch/>
        </p:blipFill>
        <p:spPr>
          <a:xfrm>
            <a:off x="4131674" y="2469565"/>
            <a:ext cx="3034029" cy="2173267"/>
          </a:xfrm>
          <a:prstGeom prst="rect">
            <a:avLst/>
          </a:prstGeom>
        </p:spPr>
      </p:pic>
      <p:pic>
        <p:nvPicPr>
          <p:cNvPr id="7" name="Picture 7">
            <a:extLst>
              <a:ext uri="{FF2B5EF4-FFF2-40B4-BE49-F238E27FC236}">
                <a16:creationId xmlns:a16="http://schemas.microsoft.com/office/drawing/2014/main" id="{39E311F1-79AA-4DFB-8E9F-8831EF2917CC}"/>
              </a:ext>
            </a:extLst>
          </p:cNvPr>
          <p:cNvPicPr>
            <a:picLocks noChangeAspect="1"/>
          </p:cNvPicPr>
          <p:nvPr/>
        </p:nvPicPr>
        <p:blipFill rotWithShape="1">
          <a:blip r:embed="rId5"/>
          <a:srcRect l="80317" t="-3303" r="4977" b="184"/>
          <a:stretch/>
        </p:blipFill>
        <p:spPr>
          <a:xfrm>
            <a:off x="7358348" y="1594504"/>
            <a:ext cx="495393" cy="2621792"/>
          </a:xfrm>
          <a:prstGeom prst="rect">
            <a:avLst/>
          </a:prstGeom>
        </p:spPr>
      </p:pic>
      <p:sp>
        <p:nvSpPr>
          <p:cNvPr id="3" name="TextBox 2">
            <a:extLst>
              <a:ext uri="{FF2B5EF4-FFF2-40B4-BE49-F238E27FC236}">
                <a16:creationId xmlns:a16="http://schemas.microsoft.com/office/drawing/2014/main" id="{91926CD8-B581-4D70-A17C-35830883DFD8}"/>
              </a:ext>
            </a:extLst>
          </p:cNvPr>
          <p:cNvSpPr txBox="1"/>
          <p:nvPr/>
        </p:nvSpPr>
        <p:spPr>
          <a:xfrm>
            <a:off x="2593229" y="635522"/>
            <a:ext cx="3138936" cy="523220"/>
          </a:xfrm>
          <a:prstGeom prst="rect">
            <a:avLst/>
          </a:prstGeom>
          <a:noFill/>
        </p:spPr>
        <p:txBody>
          <a:bodyPr wrap="none" lIns="91440" tIns="45720" rIns="91440" bIns="45720" rtlCol="0" anchor="t">
            <a:spAutoFit/>
          </a:bodyPr>
          <a:lstStyle/>
          <a:p>
            <a:pPr algn="ctr"/>
            <a:r>
              <a:rPr lang="en-GB" sz="1400">
                <a:latin typeface="Arial"/>
                <a:cs typeface="Arial"/>
              </a:rPr>
              <a:t>Net Cloud Radiative Effect Response</a:t>
            </a:r>
            <a:endParaRPr lang="en-US"/>
          </a:p>
          <a:p>
            <a:pPr algn="ctr"/>
            <a:r>
              <a:rPr lang="en-GB" sz="1400">
                <a:latin typeface="Arial"/>
                <a:cs typeface="Arial"/>
              </a:rPr>
              <a:t>AMIP+4K – AMIP (W/m</a:t>
            </a:r>
            <a:r>
              <a:rPr lang="en-GB" sz="1400" baseline="30000">
                <a:latin typeface="Arial"/>
                <a:cs typeface="Arial"/>
              </a:rPr>
              <a:t>2</a:t>
            </a:r>
            <a:r>
              <a:rPr lang="en-GB" sz="1400">
                <a:latin typeface="Arial"/>
                <a:cs typeface="Arial"/>
              </a:rPr>
              <a:t>)</a:t>
            </a:r>
            <a:endParaRPr lang="en-GB">
              <a:cs typeface="Arial"/>
            </a:endParaRPr>
          </a:p>
        </p:txBody>
      </p:sp>
      <p:pic>
        <p:nvPicPr>
          <p:cNvPr id="5" name="Picture 7" descr="A picture containing text&#10;&#10;Description automatically generated">
            <a:extLst>
              <a:ext uri="{FF2B5EF4-FFF2-40B4-BE49-F238E27FC236}">
                <a16:creationId xmlns:a16="http://schemas.microsoft.com/office/drawing/2014/main" id="{0A2999E6-C10D-4F60-8D2F-BF87AA6C8EB7}"/>
              </a:ext>
            </a:extLst>
          </p:cNvPr>
          <p:cNvPicPr>
            <a:picLocks noChangeAspect="1"/>
          </p:cNvPicPr>
          <p:nvPr/>
        </p:nvPicPr>
        <p:blipFill rotWithShape="1">
          <a:blip r:embed="rId6"/>
          <a:srcRect r="19048" b="2171"/>
          <a:stretch/>
        </p:blipFill>
        <p:spPr>
          <a:xfrm>
            <a:off x="1543050" y="2654373"/>
            <a:ext cx="2775858" cy="2212076"/>
          </a:xfrm>
          <a:prstGeom prst="rect">
            <a:avLst/>
          </a:prstGeom>
        </p:spPr>
      </p:pic>
      <p:pic>
        <p:nvPicPr>
          <p:cNvPr id="9" name="Picture 9">
            <a:extLst>
              <a:ext uri="{FF2B5EF4-FFF2-40B4-BE49-F238E27FC236}">
                <a16:creationId xmlns:a16="http://schemas.microsoft.com/office/drawing/2014/main" id="{4DA137BE-C2CF-4395-9EC0-BCCD18E69816}"/>
              </a:ext>
            </a:extLst>
          </p:cNvPr>
          <p:cNvPicPr>
            <a:picLocks noChangeAspect="1"/>
          </p:cNvPicPr>
          <p:nvPr/>
        </p:nvPicPr>
        <p:blipFill rotWithShape="1">
          <a:blip r:embed="rId7"/>
          <a:srcRect l="-87" r="19345" b="-1357"/>
          <a:stretch/>
        </p:blipFill>
        <p:spPr>
          <a:xfrm>
            <a:off x="4289772" y="1047547"/>
            <a:ext cx="2721105" cy="2292289"/>
          </a:xfrm>
          <a:prstGeom prst="rect">
            <a:avLst/>
          </a:prstGeom>
        </p:spPr>
      </p:pic>
      <p:sp>
        <p:nvSpPr>
          <p:cNvPr id="4" name="TextBox 1">
            <a:extLst>
              <a:ext uri="{FF2B5EF4-FFF2-40B4-BE49-F238E27FC236}">
                <a16:creationId xmlns:a16="http://schemas.microsoft.com/office/drawing/2014/main" id="{03D2D267-6275-2635-9FCB-0B730A8623C8}"/>
              </a:ext>
            </a:extLst>
          </p:cNvPr>
          <p:cNvSpPr txBox="1"/>
          <p:nvPr/>
        </p:nvSpPr>
        <p:spPr>
          <a:xfrm>
            <a:off x="83457" y="2398978"/>
            <a:ext cx="4892722"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00">
              <a:ea typeface="+mn-lt"/>
              <a:cs typeface="+mn-lt"/>
            </a:endParaRPr>
          </a:p>
          <a:p>
            <a:endParaRPr lang="en-US" sz="1000">
              <a:cs typeface="Arial"/>
            </a:endParaRPr>
          </a:p>
          <a:p>
            <a:r>
              <a:rPr lang="en-US" sz="1000">
                <a:cs typeface="Arial"/>
              </a:rPr>
              <a:t>MIROC6         S7 [145W,20N]</a:t>
            </a:r>
            <a:endParaRPr lang="en-US"/>
          </a:p>
          <a:p>
            <a:r>
              <a:rPr lang="en-US" sz="1000">
                <a:cs typeface="Arial"/>
              </a:rPr>
              <a:t>Other models S9 [137W,26N]</a:t>
            </a:r>
          </a:p>
          <a:p>
            <a:endParaRPr lang="en-US" sz="1000">
              <a:cs typeface="Arial"/>
            </a:endParaRPr>
          </a:p>
        </p:txBody>
      </p:sp>
      <p:sp>
        <p:nvSpPr>
          <p:cNvPr id="8" name="Oval 7">
            <a:extLst>
              <a:ext uri="{FF2B5EF4-FFF2-40B4-BE49-F238E27FC236}">
                <a16:creationId xmlns:a16="http://schemas.microsoft.com/office/drawing/2014/main" id="{B1365AD3-679C-DFCB-BE4F-089A2AC86B7C}"/>
              </a:ext>
            </a:extLst>
          </p:cNvPr>
          <p:cNvSpPr/>
          <p:nvPr/>
        </p:nvSpPr>
        <p:spPr>
          <a:xfrm>
            <a:off x="5838825" y="1943100"/>
            <a:ext cx="114299" cy="1238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29AA3C1-0730-1810-B296-572E772B497F}"/>
              </a:ext>
            </a:extLst>
          </p:cNvPr>
          <p:cNvSpPr/>
          <p:nvPr/>
        </p:nvSpPr>
        <p:spPr>
          <a:xfrm>
            <a:off x="3171824" y="1857375"/>
            <a:ext cx="114299" cy="1238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AE18B39-22C9-D11F-5E36-9E977597147C}"/>
              </a:ext>
            </a:extLst>
          </p:cNvPr>
          <p:cNvSpPr/>
          <p:nvPr/>
        </p:nvSpPr>
        <p:spPr>
          <a:xfrm>
            <a:off x="3171824" y="3495675"/>
            <a:ext cx="114299" cy="1238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C2851D-A6F6-5FF0-52CD-687C37EC01CE}"/>
              </a:ext>
            </a:extLst>
          </p:cNvPr>
          <p:cNvSpPr/>
          <p:nvPr/>
        </p:nvSpPr>
        <p:spPr>
          <a:xfrm>
            <a:off x="5915024" y="3486150"/>
            <a:ext cx="114299" cy="1238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090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478" x="3343275" y="2835275"/>
          <p14:tracePt t="1488" x="3225800" y="2752725"/>
          <p14:tracePt t="1495" x="3122613" y="2698750"/>
          <p14:tracePt t="1498" x="3033713" y="2616200"/>
          <p14:tracePt t="1504" x="2944813" y="2547938"/>
          <p14:tracePt t="1515" x="2843213" y="2506663"/>
          <p14:tracePt t="1520" x="2752725" y="2438400"/>
          <p14:tracePt t="1523" x="2671763" y="2382838"/>
          <p14:tracePt t="1534" x="2568575" y="2328863"/>
          <p14:tracePt t="1538" x="2465388" y="2281238"/>
          <p14:tracePt t="1543" x="2349500" y="2225675"/>
          <p14:tracePt t="1548" x="2254250" y="2184400"/>
          <p14:tracePt t="1558" x="2151063" y="2151063"/>
          <p14:tracePt t="1564" x="2054225" y="2101850"/>
          <p14:tracePt t="1568" x="1938338" y="2068513"/>
          <p14:tracePt t="1573" x="1828800" y="2033588"/>
          <p14:tracePt t="1584" x="1712913" y="1992313"/>
          <p14:tracePt t="1588" x="1616075" y="1973263"/>
          <p14:tracePt t="1593" x="1506538" y="1938338"/>
          <p14:tracePt t="1599" x="1390650" y="1911350"/>
          <p14:tracePt t="1608" x="1293813" y="1870075"/>
          <p14:tracePt t="1614" x="1192213" y="1835150"/>
          <p14:tracePt t="1618" x="1123950" y="1814513"/>
          <p14:tracePt t="1623" x="1047750" y="1781175"/>
          <p14:tracePt t="1634" x="973138" y="1760538"/>
          <p14:tracePt t="1639" x="917575" y="1752600"/>
          <p14:tracePt t="1643" x="863600" y="1746250"/>
          <p14:tracePt t="1653" x="793750" y="1746250"/>
          <p14:tracePt t="1658" x="733425" y="1746250"/>
          <p14:tracePt t="1664" x="677863" y="1746250"/>
          <p14:tracePt t="1668" x="636588" y="1746250"/>
          <p14:tracePt t="1681" x="574675" y="1752600"/>
          <p14:tracePt t="1684" x="547688" y="1766888"/>
          <p14:tracePt t="1688" x="500063" y="1773238"/>
          <p14:tracePt t="1693" x="465138" y="1787525"/>
          <p14:tracePt t="1704" x="425450" y="1808163"/>
          <p14:tracePt t="1709" x="396875" y="1808163"/>
          <p14:tracePt t="1715" x="369888" y="1814513"/>
          <p14:tracePt t="1718" x="322263" y="1828800"/>
          <p14:tracePt t="1731" x="295275" y="1828800"/>
          <p14:tracePt t="1734" x="254000" y="1828800"/>
          <p14:tracePt t="1739" x="219075" y="1828800"/>
          <p14:tracePt t="1745" x="177800" y="1828800"/>
          <p14:tracePt t="1753" x="157163" y="1835150"/>
          <p14:tracePt t="1758" x="136525" y="1835150"/>
          <p14:tracePt t="1765" x="115888" y="1835150"/>
          <p14:tracePt t="1769" x="103188" y="1835150"/>
          <p14:tracePt t="1781" x="88900" y="1835150"/>
          <p14:tracePt t="1789" x="82550" y="1835150"/>
          <p14:tracePt t="1804" x="74613" y="1835150"/>
          <p14:tracePt t="1819" x="74613" y="1843088"/>
          <p14:tracePt t="1844" x="74613" y="1849438"/>
          <p14:tracePt t="1854" x="74613" y="1862138"/>
          <p14:tracePt t="1860" x="82550" y="1870075"/>
          <p14:tracePt t="1865" x="88900" y="1876425"/>
          <p14:tracePt t="1869" x="95250" y="1876425"/>
          <p14:tracePt t="1880" x="95250" y="1890713"/>
          <p14:tracePt t="1884" x="103188" y="1897063"/>
          <p14:tracePt t="1889" x="115888" y="1897063"/>
          <p14:tracePt t="1899" x="123825" y="1897063"/>
          <p14:tracePt t="1904" x="136525" y="1903413"/>
          <p14:tracePt t="1909" x="144463" y="1903413"/>
          <p14:tracePt t="1915" x="150813" y="1911350"/>
          <p14:tracePt t="1930" x="150813" y="1924050"/>
          <p14:tracePt t="1934" x="157163" y="1924050"/>
          <p14:tracePt t="1949" x="157163" y="1931988"/>
          <p14:tracePt t="1955" x="165100" y="1931988"/>
          <p14:tracePt t="1959" x="165100" y="1938338"/>
          <p14:tracePt t="1970" x="177800" y="1938338"/>
          <p14:tracePt t="1974" x="177800" y="1944688"/>
          <p14:tracePt t="1984" x="184150" y="1944688"/>
          <p14:tracePt t="1994" x="192088" y="1944688"/>
          <p14:tracePt t="1999" x="204788" y="1952625"/>
          <p14:tracePt t="2004" x="219075" y="1958975"/>
          <p14:tracePt t="2016" x="233363" y="1965325"/>
          <p14:tracePt t="2020" x="266700" y="1992313"/>
          <p14:tracePt t="2024" x="287338" y="2000250"/>
          <p14:tracePt t="2031" x="307975" y="2012950"/>
          <p14:tracePt t="2040" x="342900" y="2027238"/>
          <p14:tracePt t="2047" x="355600" y="2033588"/>
          <p14:tracePt t="2051" x="369888" y="2041525"/>
          <p14:tracePt t="2054" x="384175" y="2047875"/>
          <p14:tracePt t="2065" x="396875" y="2047875"/>
          <p14:tracePt t="2069" x="404813" y="2054225"/>
          <p14:tracePt t="2090" x="411163" y="2054225"/>
          <p14:tracePt t="2099" x="417513" y="2054225"/>
          <p14:tracePt t="2145" x="425450" y="2054225"/>
          <p14:tracePt t="2160" x="431800" y="2062163"/>
          <p14:tracePt t="2166" x="444500" y="2068513"/>
          <p14:tracePt t="2173" x="458788" y="2068513"/>
          <p14:tracePt t="2182" x="465138" y="2074863"/>
          <p14:tracePt t="2185" x="479425" y="2082800"/>
          <p14:tracePt t="2198" x="485775" y="2089150"/>
          <p14:tracePt t="2205" x="493713" y="2089150"/>
          <p14:tracePt t="2261" x="493713" y="2082800"/>
          <p14:tracePt t="2286" x="493713" y="2074863"/>
          <p14:tracePt t="2301" x="493713" y="2062163"/>
          <p14:tracePt t="2317" x="493713" y="2054225"/>
          <p14:tracePt t="2322" x="485775" y="2054225"/>
          <p14:tracePt t="2328" x="485775" y="2047875"/>
          <p14:tracePt t="2342" x="485775" y="2041525"/>
          <p14:tracePt t="2350" x="479425" y="2041525"/>
          <p14:tracePt t="2356" x="479425" y="2033588"/>
          <p14:tracePt t="2436" x="485775" y="2033588"/>
          <p14:tracePt t="2482" x="485775" y="2027238"/>
          <p14:tracePt t="2508" x="485775" y="2020888"/>
          <p14:tracePt t="2527" x="493713" y="2020888"/>
          <p14:tracePt t="2535" x="493713" y="2012950"/>
          <p14:tracePt t="2546" x="500063" y="1992313"/>
          <p14:tracePt t="2550" x="534988" y="1979613"/>
          <p14:tracePt t="2555" x="561975" y="1958975"/>
          <p14:tracePt t="2563" x="574675" y="1944688"/>
          <p14:tracePt t="2572" x="588963" y="1938338"/>
          <p14:tracePt t="2576" x="623888" y="1917700"/>
          <p14:tracePt t="2582" x="636588" y="1897063"/>
          <p14:tracePt t="2591" x="657225" y="1882775"/>
          <p14:tracePt t="2597" x="684213" y="1870075"/>
          <p14:tracePt t="2601" x="684213" y="1862138"/>
          <p14:tracePt t="2606" x="692150" y="1843088"/>
          <p14:tracePt t="2616" x="698500" y="1843088"/>
          <p14:tracePt t="2621" x="704850" y="1835150"/>
          <p14:tracePt t="2641" x="704850" y="1828800"/>
          <p14:tracePt t="2662" x="704850" y="1822450"/>
          <p14:tracePt t="2671" x="698500" y="1814513"/>
          <p14:tracePt t="2682" x="684213" y="1808163"/>
          <p14:tracePt t="2686" x="665163" y="1787525"/>
          <p14:tracePt t="2691" x="630238" y="1766888"/>
          <p14:tracePt t="2697" x="588963" y="1760538"/>
          <p14:tracePt t="2706" x="561975" y="1746250"/>
          <p14:tracePt t="2714" x="541338" y="1733550"/>
          <p14:tracePt t="2717" x="500063" y="1725613"/>
          <p14:tracePt t="2721" x="485775" y="1725613"/>
          <p14:tracePt t="2732" x="465138" y="1725613"/>
          <p14:tracePt t="2736" x="452438" y="1725613"/>
          <p14:tracePt t="2741" x="425450" y="1725613"/>
          <p14:tracePt t="2756" x="411163" y="1725613"/>
          <p14:tracePt t="2763" x="404813" y="1725613"/>
          <p14:tracePt t="2767" x="396875" y="1733550"/>
          <p14:tracePt t="2776" x="390525" y="1733550"/>
          <p14:tracePt t="2782" x="390525" y="1739900"/>
          <p14:tracePt t="2786" x="384175" y="1739900"/>
          <p14:tracePt t="2801" x="376238" y="1739900"/>
          <p14:tracePt t="2806" x="376238" y="1746250"/>
          <p14:tracePt t="2813" x="369888" y="1746250"/>
          <p14:tracePt t="2816" x="363538" y="1760538"/>
          <p14:tracePt t="2827" x="355600" y="1793875"/>
          <p14:tracePt t="2832" x="349250" y="1814513"/>
          <p14:tracePt t="2836" x="349250" y="1870075"/>
          <p14:tracePt t="2841" x="349250" y="1924050"/>
          <p14:tracePt t="2852" x="349250" y="1992313"/>
          <p14:tracePt t="2856" x="349250" y="2062163"/>
          <p14:tracePt t="2863" x="363538" y="2136775"/>
          <p14:tracePt t="2866" x="363538" y="2178050"/>
          <p14:tracePt t="2877" x="376238" y="2225675"/>
          <p14:tracePt t="2881" x="396875" y="2266950"/>
          <p14:tracePt t="2886" x="404813" y="2293938"/>
          <p14:tracePt t="2892" x="417513" y="2308225"/>
          <p14:tracePt t="2901" x="425450" y="2335213"/>
          <p14:tracePt t="2906" x="438150" y="2355850"/>
          <p14:tracePt t="2914" x="473075" y="2362200"/>
          <p14:tracePt t="2922" x="493713" y="2370138"/>
          <p14:tracePt t="2927" x="527050" y="2382838"/>
          <p14:tracePt t="2932" x="574675" y="2403475"/>
          <p14:tracePt t="2937" x="615950" y="2411413"/>
          <p14:tracePt t="2947" x="677863" y="2424113"/>
          <p14:tracePt t="2955" x="746125" y="2424113"/>
          <p14:tracePt t="2957" x="801688" y="2432050"/>
          <p14:tracePt t="2964" x="869950" y="2432050"/>
          <p14:tracePt t="2972" x="917575" y="2432050"/>
          <p14:tracePt t="2980" x="973138" y="2432050"/>
          <p14:tracePt t="2982" x="1027113" y="2432050"/>
          <p14:tracePt t="2987" x="1054100" y="2432050"/>
          <p14:tracePt t="2997" x="1089025" y="2432050"/>
          <p14:tracePt t="3002" x="1144588" y="2432050"/>
          <p14:tracePt t="3007" x="1177925" y="2424113"/>
          <p14:tracePt t="3017" x="1204913" y="2417763"/>
          <p14:tracePt t="3022" x="1219200" y="2417763"/>
          <p14:tracePt t="3030" x="1233488" y="2397125"/>
          <p14:tracePt t="3035" x="1239838" y="2397125"/>
          <p14:tracePt t="3042" x="1246188" y="2390775"/>
          <p14:tracePt t="3048" x="1260475" y="2390775"/>
          <p14:tracePt t="3052" x="1260475" y="2382838"/>
          <p14:tracePt t="3064" x="1260475" y="2376488"/>
          <p14:tracePt t="3072" x="1260475" y="2370138"/>
          <p14:tracePt t="3080" x="1260475" y="2362200"/>
          <p14:tracePt t="3092" x="1254125" y="2355850"/>
          <p14:tracePt t="3102" x="1246188" y="2341563"/>
          <p14:tracePt t="3114" x="1239838" y="2328863"/>
          <p14:tracePt t="3117" x="1233488" y="2301875"/>
          <p14:tracePt t="3125" x="1219200" y="2281238"/>
          <p14:tracePt t="3132" x="1198563" y="2246313"/>
          <p14:tracePt t="3137" x="1192213" y="2225675"/>
          <p14:tracePt t="3148" x="1163638" y="2178050"/>
          <p14:tracePt t="3157" x="1144588" y="2143125"/>
          <p14:tracePt t="3166" x="1130300" y="2122488"/>
          <p14:tracePt t="3167" x="1095375" y="2074863"/>
          <p14:tracePt t="3180" x="1074738" y="2041525"/>
          <p14:tracePt t="3185" x="1062038" y="2006600"/>
          <p14:tracePt t="3187" x="1047750" y="1992313"/>
          <p14:tracePt t="3192" x="1027113" y="1973263"/>
          <p14:tracePt t="3202" x="1006475" y="1952625"/>
          <p14:tracePt t="3208" x="1000125" y="1931988"/>
          <p14:tracePt t="3213" x="985838" y="1917700"/>
          <p14:tracePt t="3217" x="979488" y="1911350"/>
          <p14:tracePt t="3229" x="973138" y="1903413"/>
          <p14:tracePt t="3232" x="958850" y="1897063"/>
          <p14:tracePt t="3237" x="938213" y="1897063"/>
          <p14:tracePt t="3248" x="931863" y="1897063"/>
          <p14:tracePt t="3252" x="917575" y="1890713"/>
          <p14:tracePt t="3257" x="911225" y="1890713"/>
          <p14:tracePt t="3264" x="904875" y="1876425"/>
          <p14:tracePt t="3275" x="876300" y="1876425"/>
          <p14:tracePt t="3279" x="863600" y="1870075"/>
          <p14:tracePt t="3282" x="849313" y="1870075"/>
          <p14:tracePt t="3293" x="835025" y="1870075"/>
          <p14:tracePt t="3298" x="828675" y="1870075"/>
          <p14:tracePt t="3302" x="801688" y="1870075"/>
          <p14:tracePt t="3307" x="787400" y="1870075"/>
          <p14:tracePt t="3317" x="766763" y="1882775"/>
          <p14:tracePt t="3322" x="754063" y="1890713"/>
          <p14:tracePt t="3329" x="719138" y="1897063"/>
          <p14:tracePt t="3333" x="704850" y="1911350"/>
          <p14:tracePt t="3343" x="692150" y="1917700"/>
          <p14:tracePt t="3348" x="677863" y="1924050"/>
          <p14:tracePt t="3353" x="657225" y="1931988"/>
          <p14:tracePt t="3363" x="650875" y="1938338"/>
          <p14:tracePt t="3367" x="644525" y="1952625"/>
          <p14:tracePt t="3373" x="630238" y="1952625"/>
          <p14:tracePt t="3380" x="630238" y="1958975"/>
          <p14:tracePt t="3388" x="623888" y="1958975"/>
          <p14:tracePt t="3393" x="623888" y="1965325"/>
          <p14:tracePt t="3399" x="615950" y="1965325"/>
          <p14:tracePt t="3403" x="615950" y="1973263"/>
          <p14:tracePt t="3414" x="615950" y="1985963"/>
          <p14:tracePt t="3417" x="615950" y="1992313"/>
          <p14:tracePt t="3422" x="615950" y="2020888"/>
          <p14:tracePt t="3433" x="636588" y="2041525"/>
          <p14:tracePt t="3438" x="650875" y="2062163"/>
          <p14:tracePt t="3450" x="733425" y="2136775"/>
          <p14:tracePt t="3459" x="793750" y="2171700"/>
          <p14:tracePt t="3465" x="855663" y="2212975"/>
          <p14:tracePt t="3469" x="952500" y="2232025"/>
          <p14:tracePt t="3481" x="1041400" y="2239963"/>
          <p14:tracePt t="3485" x="1123950" y="2252663"/>
          <p14:tracePt t="3490" x="1177925" y="2252663"/>
          <p14:tracePt t="3497" x="1233488" y="2252663"/>
          <p14:tracePt t="3505" x="1293813" y="2239963"/>
          <p14:tracePt t="3509" x="1328738" y="2232025"/>
          <p14:tracePt t="3516" x="1355725" y="2225675"/>
          <p14:tracePt t="3525" x="1376363" y="2219325"/>
          <p14:tracePt t="3530" x="1397000" y="2205038"/>
          <p14:tracePt t="3535" x="1411288" y="2184400"/>
          <p14:tracePt t="3539" x="1417638" y="2184400"/>
          <p14:tracePt t="3551" x="1423988" y="2171700"/>
          <p14:tracePt t="3554" x="1423988" y="2163763"/>
          <p14:tracePt t="3559" x="1423988" y="2151063"/>
          <p14:tracePt t="3569" x="1423988" y="2136775"/>
          <p14:tracePt t="3575" x="1423988" y="2130425"/>
          <p14:tracePt t="3581" x="1423988" y="2116138"/>
          <p14:tracePt t="3600" x="1417638" y="2089150"/>
          <p14:tracePt t="3605" x="1411288" y="2068513"/>
          <p14:tracePt t="3617" x="1403350" y="2054225"/>
          <p14:tracePt t="3619" x="1384300" y="2027238"/>
          <p14:tracePt t="3625" x="1363663" y="1992313"/>
          <p14:tracePt t="3630" x="1335088" y="1973263"/>
          <p14:tracePt t="3640" x="1314450" y="1944688"/>
          <p14:tracePt t="3651" x="1225550" y="1870075"/>
          <p14:tracePt t="3660" x="1177925" y="1843088"/>
          <p14:tracePt t="3666" x="1130300" y="1814513"/>
          <p14:tracePt t="3671" x="1068388" y="1793875"/>
          <p14:tracePt t="3675" x="1041400" y="1787525"/>
          <p14:tracePt t="3686" x="993775" y="1773238"/>
          <p14:tracePt t="3690" x="965200" y="1773238"/>
          <p14:tracePt t="3697" x="931863" y="1773238"/>
          <p14:tracePt t="3706" x="904875" y="1773238"/>
          <p14:tracePt t="3711" x="884238" y="1773238"/>
          <p14:tracePt t="3716" x="835025" y="1787525"/>
          <p14:tracePt t="3721" x="822325" y="1793875"/>
          <p14:tracePt t="3731" x="801688" y="1801813"/>
          <p14:tracePt t="3735" x="787400" y="1822450"/>
          <p14:tracePt t="3741" x="760413" y="1828800"/>
          <p14:tracePt t="3752" x="746125" y="1835150"/>
          <p14:tracePt t="3756" x="746125" y="1843088"/>
          <p14:tracePt t="3766" x="733425" y="1862138"/>
          <p14:tracePt t="3776" x="725488" y="1870075"/>
          <p14:tracePt t="3783" x="719138" y="1876425"/>
          <p14:tracePt t="3787" x="719138" y="1882775"/>
          <p14:tracePt t="3790" x="719138" y="1890713"/>
          <p14:tracePt t="3800" x="712788" y="1903413"/>
          <p14:tracePt t="3805" x="712788" y="1911350"/>
          <p14:tracePt t="3817" x="712788" y="1944688"/>
          <p14:tracePt t="3826" x="712788" y="1958975"/>
          <p14:tracePt t="3833" x="712788" y="1985963"/>
          <p14:tracePt t="3837" x="712788" y="2033588"/>
          <p14:tracePt t="3847" x="719138" y="2062163"/>
          <p14:tracePt t="3851" x="733425" y="2109788"/>
          <p14:tracePt t="3856" x="746125" y="2130425"/>
          <p14:tracePt t="3865" x="760413" y="2163763"/>
          <p14:tracePt t="3871" x="801688" y="2198688"/>
          <p14:tracePt t="3876" x="822325" y="2212975"/>
          <p14:tracePt t="3883" x="855663" y="2232025"/>
          <p14:tracePt t="3886" x="896938" y="2239963"/>
          <p14:tracePt t="3900" x="985838" y="2246313"/>
          <p14:tracePt t="3904" x="1014413" y="2246313"/>
          <p14:tracePt t="3915" x="1068388" y="2246313"/>
          <p14:tracePt t="3919" x="1095375" y="2246313"/>
          <p14:tracePt t="3924" x="1150938" y="2232025"/>
          <p14:tracePt t="3929" x="1184275" y="2219325"/>
          <p14:tracePt t="3938" x="1225550" y="2212975"/>
          <p14:tracePt t="3946" x="1254125" y="2205038"/>
          <p14:tracePt t="3949" x="1293813" y="2198688"/>
          <p14:tracePt t="3963" x="1308100" y="2184400"/>
          <p14:tracePt t="3965" x="1322388" y="2184400"/>
          <p14:tracePt t="3969" x="1335088" y="2178050"/>
          <p14:tracePt t="3974" x="1343025" y="2171700"/>
          <p14:tracePt t="3985" x="1349375" y="2171700"/>
          <p14:tracePt t="3989" x="1349375" y="2163763"/>
          <p14:tracePt t="3996" x="1363663" y="2163763"/>
          <p14:tracePt t="4004" x="1363663" y="2157413"/>
          <p14:tracePt t="4012" x="1363663" y="2151063"/>
          <p14:tracePt t="4020" x="1363663" y="2136775"/>
          <p14:tracePt t="4031" x="1355725" y="2130425"/>
          <p14:tracePt t="4036" x="1355725" y="2109788"/>
          <p14:tracePt t="4039" x="1335088" y="2089150"/>
          <p14:tracePt t="4049" x="1322388" y="2054225"/>
          <p14:tracePt t="4054" x="1293813" y="2006600"/>
          <p14:tracePt t="4063" x="1225550" y="1952625"/>
          <p14:tracePt t="4067" x="1177925" y="1890713"/>
          <p14:tracePt t="4076" x="1116013" y="1849438"/>
          <p14:tracePt t="4082" x="1041400" y="1793875"/>
          <p14:tracePt t="4087" x="979488" y="1766888"/>
          <p14:tracePt t="4097" x="917575" y="1746250"/>
          <p14:tracePt t="4102" x="869950" y="1719263"/>
          <p14:tracePt t="4105" x="822325" y="1698625"/>
          <p14:tracePt t="4113" x="781050" y="1692275"/>
          <p14:tracePt t="4121" x="733425" y="1671638"/>
          <p14:tracePt t="4128" x="712788" y="1671638"/>
          <p14:tracePt t="4133" x="671513" y="1663700"/>
          <p14:tracePt t="4141" x="657225" y="1663700"/>
          <p14:tracePt t="4146" x="636588" y="1663700"/>
          <p14:tracePt t="4152" x="603250" y="1671638"/>
          <p14:tracePt t="4156" x="588963" y="1677988"/>
          <p14:tracePt t="4166" x="574675" y="1692275"/>
          <p14:tracePt t="4171" x="568325" y="1698625"/>
          <p14:tracePt t="4177" x="554038" y="1719263"/>
          <p14:tracePt t="4182" x="547688" y="1739900"/>
          <p14:tracePt t="4191" x="547688" y="1760538"/>
          <p14:tracePt t="4197" x="534988" y="1793875"/>
          <p14:tracePt t="4201" x="534988" y="1814513"/>
          <p14:tracePt t="4206" x="541338" y="1849438"/>
          <p14:tracePt t="4216" x="541338" y="1870075"/>
          <p14:tracePt t="4222" x="547688" y="1903413"/>
          <p14:tracePt t="4229" x="554038" y="1924050"/>
          <p14:tracePt t="4233" x="561975" y="1952625"/>
          <p14:tracePt t="4242" x="568325" y="1973263"/>
          <p14:tracePt t="4247" x="588963" y="1992313"/>
          <p14:tracePt t="4252" x="615950" y="2012950"/>
          <p14:tracePt t="4263" x="644525" y="2033588"/>
          <p14:tracePt t="4268" x="677863" y="2054225"/>
          <p14:tracePt t="4271" x="719138" y="2062163"/>
          <p14:tracePt t="4279" x="766763" y="2068513"/>
          <p14:tracePt t="4287" x="835025" y="2082800"/>
          <p14:tracePt t="4292" x="904875" y="2082800"/>
          <p14:tracePt t="4299" x="979488" y="2089150"/>
          <p14:tracePt t="4307" x="1047750" y="2089150"/>
          <p14:tracePt t="4314" x="1130300" y="2089150"/>
          <p14:tracePt t="4318" x="1198563" y="2089150"/>
          <p14:tracePt t="4322" x="1239838" y="2089150"/>
          <p14:tracePt t="4333" x="1301750" y="2074863"/>
          <p14:tracePt t="4337" x="1328738" y="2074863"/>
          <p14:tracePt t="4343" x="1349375" y="2074863"/>
          <p14:tracePt t="4352" x="1376363" y="2068513"/>
          <p14:tracePt t="4363" x="1384300" y="2062163"/>
          <p14:tracePt t="4383" x="1384300" y="2054225"/>
          <p14:tracePt t="4398" x="1384300" y="2047875"/>
          <p14:tracePt t="4403" x="1384300" y="2027238"/>
          <p14:tracePt t="4409" x="1376363" y="2020888"/>
          <p14:tracePt t="4414" x="1355725" y="2000250"/>
          <p14:tracePt t="4423" x="1343025" y="1979613"/>
          <p14:tracePt t="4433" x="1260475" y="1882775"/>
          <p14:tracePt t="4442" x="1204913" y="1828800"/>
          <p14:tracePt t="4448" x="1144588" y="1787525"/>
          <p14:tracePt t="4453" x="1095375" y="1739900"/>
          <p14:tracePt t="4457" x="1035050" y="1719263"/>
          <p14:tracePt t="4468" x="965200" y="1698625"/>
          <p14:tracePt t="4473" x="931863" y="1684338"/>
          <p14:tracePt t="4483" x="828675" y="1684338"/>
          <p14:tracePt t="4499" x="739775" y="1704975"/>
          <p14:tracePt t="4502" x="719138" y="1719263"/>
          <p14:tracePt t="4514" x="671513" y="1733550"/>
          <p14:tracePt t="4519" x="657225" y="1760538"/>
          <p14:tracePt t="4524" x="636588" y="1773238"/>
          <p14:tracePt t="4531" x="623888" y="1781175"/>
          <p14:tracePt t="4538" x="609600" y="1793875"/>
          <p14:tracePt t="4544" x="603250" y="1801813"/>
          <p14:tracePt t="4549" x="595313" y="1814513"/>
          <p14:tracePt t="4554" x="588963" y="1828800"/>
          <p14:tracePt t="4565" x="588963" y="1843088"/>
          <p14:tracePt t="4571" x="588963" y="1855788"/>
          <p14:tracePt t="4573" x="588963" y="1876425"/>
          <p14:tracePt t="4581" x="588963" y="1903413"/>
          <p14:tracePt t="4588" x="588963" y="1931988"/>
          <p14:tracePt t="4593" x="588963" y="1958975"/>
          <p14:tracePt t="4599" x="609600" y="2006600"/>
          <p14:tracePt t="4602" x="623888" y="2041525"/>
          <p14:tracePt t="4614" x="650875" y="2074863"/>
          <p14:tracePt t="4618" x="671513" y="2122488"/>
          <p14:tracePt t="4623" x="698500" y="2171700"/>
          <p14:tracePt t="4634" x="733425" y="2198688"/>
          <p14:tracePt t="4638" x="766763" y="2225675"/>
          <p14:tracePt t="4643" x="808038" y="2252663"/>
          <p14:tracePt t="4650" x="849313" y="2266950"/>
          <p14:tracePt t="4657" x="923925" y="2287588"/>
          <p14:tracePt t="4663" x="979488" y="2287588"/>
          <p14:tracePt t="4669" x="1047750" y="2301875"/>
          <p14:tracePt t="4673" x="1089025" y="2301875"/>
          <p14:tracePt t="4684" x="1150938" y="2293938"/>
          <p14:tracePt t="4688" x="1177925" y="2293938"/>
          <p14:tracePt t="4702" x="1254125" y="2281238"/>
          <p14:tracePt t="4708" x="1281113" y="2266950"/>
          <p14:tracePt t="4714" x="1293813" y="2252663"/>
          <p14:tracePt t="4718" x="1308100" y="2252663"/>
          <p14:tracePt t="4730" x="1308100" y="2246313"/>
          <p14:tracePt t="4734" x="1314450" y="2239963"/>
          <p14:tracePt t="4738" x="1314450" y="2232025"/>
          <p14:tracePt t="4749" x="1322388" y="2225675"/>
          <p14:tracePt t="4758" x="1322388" y="2219325"/>
          <p14:tracePt t="4773" x="1322388" y="2212975"/>
          <p14:tracePt t="4779" x="1322388" y="2205038"/>
          <p14:tracePt t="4783" x="1314450" y="2184400"/>
          <p14:tracePt t="4797" x="1308100" y="2163763"/>
          <p14:tracePt t="4800" x="1293813" y="2130425"/>
          <p14:tracePt t="4809" x="1225550" y="2041525"/>
          <p14:tracePt t="4819" x="1198563" y="1985963"/>
          <p14:tracePt t="4824" x="1144588" y="1931988"/>
          <p14:tracePt t="4831" x="1095375" y="1882775"/>
          <p14:tracePt t="4835" x="1035050" y="1828800"/>
          <p14:tracePt t="4849" x="931863" y="1752600"/>
          <p14:tracePt t="4854" x="896938" y="1733550"/>
          <p14:tracePt t="4864" x="849313" y="1692275"/>
          <p14:tracePt t="4868" x="828675" y="1684338"/>
          <p14:tracePt t="4873" x="793750" y="1671638"/>
          <p14:tracePt t="4880" x="766763" y="1663700"/>
          <p14:tracePt t="4900" x="677863" y="1630363"/>
          <p14:tracePt t="4908" x="644525" y="1630363"/>
          <p14:tracePt t="4916" x="603250" y="1630363"/>
          <p14:tracePt t="4921" x="582613" y="1622425"/>
          <p14:tracePt t="4926" x="541338" y="1622425"/>
          <p14:tracePt t="4935" x="520700" y="1622425"/>
          <p14:tracePt t="4939" x="506413" y="1622425"/>
          <p14:tracePt t="4949" x="493713" y="1622425"/>
          <p14:tracePt t="4965" x="438150" y="1622425"/>
          <p14:tracePt t="4967" x="425450" y="1622425"/>
          <p14:tracePt t="4979" x="384175" y="1622425"/>
          <p14:tracePt t="4982" x="363538" y="1622425"/>
          <p14:tracePt t="4987" x="314325" y="1622425"/>
          <p14:tracePt t="4995" x="287338" y="1622425"/>
          <p14:tracePt t="5001" x="266700" y="1622425"/>
          <p14:tracePt t="5007" x="219075" y="1643063"/>
          <p14:tracePt t="5012" x="204788" y="1643063"/>
          <p14:tracePt t="5022" x="184150" y="1643063"/>
          <p14:tracePt t="5029" x="165100" y="1643063"/>
          <p14:tracePt t="5033" x="150813" y="1643063"/>
          <p14:tracePt t="5038" x="144463" y="1643063"/>
          <p14:tracePt t="5047" x="136525" y="1643063"/>
          <p14:tracePt t="5064" x="130175" y="1643063"/>
          <p14:tracePt t="5079" x="123825" y="1643063"/>
          <p14:tracePt t="5102" x="123825" y="1651000"/>
          <p14:tracePt t="5107" x="130175" y="1657350"/>
          <p14:tracePt t="5122" x="144463" y="1671638"/>
          <p14:tracePt t="5129" x="177800" y="1677988"/>
          <p14:tracePt t="5132" x="192088" y="1712913"/>
          <p14:tracePt t="5144" x="219075" y="1733550"/>
          <p14:tracePt t="5147" x="239713" y="1746250"/>
          <p14:tracePt t="5152" x="274638" y="1752600"/>
          <p14:tracePt t="5162" x="287338" y="1766888"/>
          <p14:tracePt t="5167" x="301625" y="1766888"/>
          <p14:tracePt t="5173" x="314325" y="1773238"/>
          <p14:tracePt t="5179" x="328613" y="1787525"/>
          <p14:tracePt t="5187" x="342900" y="1787525"/>
          <p14:tracePt t="5197" x="355600" y="1793875"/>
          <p14:tracePt t="5208" x="363538" y="1793875"/>
          <p14:tracePt t="5213" x="376238" y="1793875"/>
          <p14:tracePt t="5222" x="396875" y="1801813"/>
          <p14:tracePt t="5233" x="404813" y="1801813"/>
          <p14:tracePt t="5237" x="411163" y="1801813"/>
          <p14:tracePt t="5244" x="425450" y="1814513"/>
          <p14:tracePt t="5247" x="438150" y="1822450"/>
          <p14:tracePt t="5258" x="444500" y="1835150"/>
          <p14:tracePt t="5263" x="458788" y="1862138"/>
          <p14:tracePt t="5267" x="479425" y="1882775"/>
          <p14:tracePt t="5280" x="479425" y="1897063"/>
          <p14:tracePt t="5282" x="485775" y="1911350"/>
          <p14:tracePt t="5287" x="485775" y="1931988"/>
          <p14:tracePt t="5295" x="485775" y="1938338"/>
          <p14:tracePt t="5302" x="485775" y="1952625"/>
          <p14:tracePt t="5310" x="485775" y="1958975"/>
          <p14:tracePt t="5313" x="485775" y="1965325"/>
          <p14:tracePt t="5348" x="485775" y="1973263"/>
          <p14:tracePt t="5359" x="485775" y="1979613"/>
          <p14:tracePt t="5368" x="485775" y="1992313"/>
          <p14:tracePt t="5373" x="479425" y="2012950"/>
          <p14:tracePt t="5379" x="479425" y="2041525"/>
          <p14:tracePt t="5384" x="473075" y="2082800"/>
          <p14:tracePt t="5395" x="465138" y="2122488"/>
          <p14:tracePt t="5398" x="465138" y="2178050"/>
          <p14:tracePt t="5404" x="444500" y="2212975"/>
          <p14:tracePt t="5411" x="444500" y="2260600"/>
          <p14:tracePt t="5419" x="444500" y="2281238"/>
          <p14:tracePt t="5423" x="444500" y="2301875"/>
          <p14:tracePt t="5430" x="444500" y="2328863"/>
          <p14:tracePt t="5434" x="444500" y="2341563"/>
          <p14:tracePt t="5445" x="444500" y="2349500"/>
          <p14:tracePt t="5449" x="444500" y="2355850"/>
          <p14:tracePt t="5453" x="444500" y="2362200"/>
          <p14:tracePt t="5464" x="444500" y="2370138"/>
          <p14:tracePt t="5559" x="444500" y="2376488"/>
          <p14:tracePt t="5604" x="452438" y="2376488"/>
          <p14:tracePt t="5810" x="465138" y="2376488"/>
          <p14:tracePt t="5815" x="479425" y="2370138"/>
          <p14:tracePt t="5820" x="493713" y="2362200"/>
          <p14:tracePt t="5828" x="520700" y="2341563"/>
          <p14:tracePt t="5835" x="541338" y="2328863"/>
          <p14:tracePt t="5840" x="561975" y="2314575"/>
          <p14:tracePt t="5847" x="588963" y="2301875"/>
          <p14:tracePt t="5850" x="609600" y="2281238"/>
          <p14:tracePt t="5861" x="636588" y="2266950"/>
          <p14:tracePt t="5865" x="677863" y="2239963"/>
          <p14:tracePt t="5870" x="712788" y="2212975"/>
          <p14:tracePt t="5880" x="774700" y="2184400"/>
          <p14:tracePt t="5885" x="822325" y="2130425"/>
          <p14:tracePt t="5890" x="911225" y="2074863"/>
          <p14:tracePt t="5895" x="1000125" y="2020888"/>
          <p14:tracePt t="5912" x="1177925" y="1911350"/>
          <p14:tracePt t="5915" x="1266825" y="1882775"/>
          <p14:tracePt t="5927" x="1335088" y="1849438"/>
          <p14:tracePt t="5929" x="1423988" y="1814513"/>
          <p14:tracePt t="5935" x="1465263" y="1808163"/>
          <p14:tracePt t="5940" x="1541463" y="1793875"/>
          <p14:tracePt t="5950" x="1582738" y="1793875"/>
          <p14:tracePt t="5955" x="1636713" y="1793875"/>
          <p14:tracePt t="5961" x="1657350" y="1787525"/>
          <p14:tracePt t="5965" x="1692275" y="1787525"/>
          <p14:tracePt t="5976" x="1704975" y="1787525"/>
          <p14:tracePt t="5980" x="1719263" y="1787525"/>
          <p14:tracePt t="5985" x="1725613" y="1787525"/>
          <p14:tracePt t="6006" x="1725613" y="1781175"/>
          <p14:tracePt t="6026" x="1725613" y="1773238"/>
          <p14:tracePt t="6031" x="1719263" y="1773238"/>
          <p14:tracePt t="6051" x="1712913" y="1773238"/>
          <p14:tracePt t="6110" x="1704975" y="1773238"/>
          <p14:tracePt t="6135" x="1698625" y="1773238"/>
          <p14:tracePt t="6145" x="1692275" y="1773238"/>
          <p14:tracePt t="6160" x="1677988" y="1773238"/>
          <p14:tracePt t="6165" x="1644650" y="1781175"/>
          <p14:tracePt t="6170" x="1595438" y="1801813"/>
          <p14:tracePt t="6181" x="1554163" y="1808163"/>
          <p14:tracePt t="6186" x="1479550" y="1828800"/>
          <p14:tracePt t="6194" x="1417638" y="1855788"/>
          <p14:tracePt t="6201" x="1349375" y="1876425"/>
          <p14:tracePt t="6206" x="1274763" y="1911350"/>
          <p14:tracePt t="6212" x="1212850" y="1952625"/>
          <p14:tracePt t="6216" x="1150938" y="1979613"/>
          <p14:tracePt t="6227" x="1089025" y="2000250"/>
          <p14:tracePt t="6230" x="1041400" y="2027238"/>
          <p14:tracePt t="6235" x="979488" y="2068513"/>
          <p14:tracePt t="6244" x="931863" y="2101850"/>
          <p14:tracePt t="6251" x="876300" y="2116138"/>
          <p14:tracePt t="6256" x="842963" y="2143125"/>
          <p14:tracePt t="6262" x="781050" y="2163763"/>
          <p14:tracePt t="6271" x="733425" y="2184400"/>
          <p14:tracePt t="6277" x="684213" y="2205038"/>
          <p14:tracePt t="6281" x="665163" y="2219325"/>
          <p14:tracePt t="6287" x="644525" y="2239963"/>
          <p14:tracePt t="6297" x="595313" y="2252663"/>
          <p14:tracePt t="6301" x="582613" y="2266950"/>
          <p14:tracePt t="6307" x="568325" y="2266950"/>
          <p14:tracePt t="6312" x="547688" y="2273300"/>
          <p14:tracePt t="6321" x="534988" y="2281238"/>
          <p14:tracePt t="6327" x="520700" y="2287588"/>
          <p14:tracePt t="6331" x="514350" y="2293938"/>
          <p14:tracePt t="6336" x="500063" y="2308225"/>
          <p14:tracePt t="6346" x="479425" y="2308225"/>
          <p14:tracePt t="6351" x="473075" y="2314575"/>
          <p14:tracePt t="6357" x="465138" y="2314575"/>
          <p14:tracePt t="6362" x="452438" y="2322513"/>
          <p14:tracePt t="6372" x="438150" y="2322513"/>
          <p14:tracePt t="6378" x="431800" y="2322513"/>
          <p14:tracePt t="6384" x="425450" y="2322513"/>
          <p14:tracePt t="6386" x="411163" y="2322513"/>
          <p14:tracePt t="6396" x="404813" y="2322513"/>
          <p14:tracePt t="6403" x="396875" y="2322513"/>
          <p14:tracePt t="6406" x="390525" y="2322513"/>
          <p14:tracePt t="6416" x="384175" y="2322513"/>
          <p14:tracePt t="6422" x="369888" y="2322513"/>
          <p14:tracePt t="6428" x="363538" y="2322513"/>
          <p14:tracePt t="6431" x="355600" y="2322513"/>
          <p14:tracePt t="6444" x="349250" y="2322513"/>
          <p14:tracePt t="6447" x="342900" y="2322513"/>
          <p14:tracePt t="6451" x="334963" y="2322513"/>
          <p14:tracePt t="6458" x="328613" y="2322513"/>
          <p14:tracePt t="6467" x="322263" y="2322513"/>
          <p14:tracePt t="6472" x="322263" y="2314575"/>
          <p14:tracePt t="6496" x="314325" y="2314575"/>
          <p14:tracePt t="6507" x="307975" y="2314575"/>
          <p14:tracePt t="6537" x="307975" y="2301875"/>
          <p14:tracePt t="6547" x="307975" y="2293938"/>
          <p14:tracePt t="6562" x="307975" y="2287588"/>
          <p14:tracePt t="6587" x="307975" y="2281238"/>
          <p14:tracePt t="6612" x="295275" y="2281238"/>
          <p14:tracePt t="6623" x="295275" y="2273300"/>
          <p14:tracePt t="6980" x="295275" y="2266950"/>
          <p14:tracePt t="7020" x="295275" y="2252663"/>
          <p14:tracePt t="7069" x="295275" y="2246313"/>
          <p14:tracePt t="10346" x="334963" y="2246313"/>
          <p14:tracePt t="10352" x="404813" y="2266950"/>
          <p14:tracePt t="10358" x="444500" y="2266950"/>
          <p14:tracePt t="10366" x="520700" y="2281238"/>
          <p14:tracePt t="10369" x="588963" y="2287588"/>
          <p14:tracePt t="10377" x="671513" y="2301875"/>
          <p14:tracePt t="10380" x="746125" y="2322513"/>
          <p14:tracePt t="10391" x="855663" y="2341563"/>
          <p14:tracePt t="10395" x="979488" y="2362200"/>
          <p14:tracePt t="10399" x="1116013" y="2390775"/>
          <p14:tracePt t="10407" x="1281113" y="2424113"/>
          <p14:tracePt t="10414" x="1423988" y="2471738"/>
          <p14:tracePt t="10419" x="1644650" y="2533650"/>
          <p14:tracePt t="10425" x="1808163" y="2568575"/>
          <p14:tracePt t="10429" x="2027238" y="2616200"/>
          <p14:tracePt t="10441" x="2266950" y="2643188"/>
          <p14:tracePt t="10444" x="2500313" y="2671763"/>
          <p14:tracePt t="10450" x="2705100" y="2684463"/>
          <p14:tracePt t="10460" x="2938463" y="2698750"/>
          <p14:tracePt t="10465" x="3163888" y="2698750"/>
          <p14:tracePt t="10470" x="3417888" y="2719388"/>
          <p14:tracePt t="10476" x="3698875" y="2719388"/>
          <p14:tracePt t="10484" x="4013200" y="2705100"/>
          <p14:tracePt t="10490" x="4356100" y="2690813"/>
          <p14:tracePt t="10494" x="4672013" y="2657475"/>
          <p14:tracePt t="10507" x="4959350" y="2643188"/>
          <p14:tracePt t="10509" x="5273675" y="2622550"/>
          <p14:tracePt t="10515" x="5527675" y="2622550"/>
          <p14:tracePt t="10521" x="5781675" y="2609850"/>
          <p14:tracePt t="10530" x="5951538" y="2609850"/>
          <p14:tracePt t="10535" x="6102350" y="2609850"/>
          <p14:tracePt t="10540" x="6273800" y="2616200"/>
          <p14:tracePt t="10550" x="6410325" y="2616200"/>
          <p14:tracePt t="10557" x="6540500" y="2616200"/>
          <p14:tracePt t="10560" x="6670675" y="2595563"/>
          <p14:tracePt t="10564" x="6794500" y="2574925"/>
          <p14:tracePt t="10576" x="6931025" y="2554288"/>
          <p14:tracePt t="10580" x="7040563" y="2533650"/>
          <p14:tracePt t="10584" x="7150100" y="2500313"/>
          <p14:tracePt t="10595" x="7240588" y="2452688"/>
          <p14:tracePt t="10600" x="7329488" y="2411413"/>
          <p14:tracePt t="10607" x="7418388" y="2376488"/>
          <p14:tracePt t="10612" x="7480300" y="2322513"/>
          <p14:tracePt t="10621" x="7513638" y="2301875"/>
          <p14:tracePt t="10625" x="7534275" y="2281238"/>
          <p14:tracePt t="10630" x="7540625" y="2266950"/>
          <p14:tracePt t="10634" x="7554913" y="2252663"/>
          <p14:tracePt t="10645" x="7554913" y="2232025"/>
          <p14:tracePt t="10650" x="7554913" y="2192338"/>
          <p14:tracePt t="10657" x="7554913" y="2157413"/>
          <p14:tracePt t="10660" x="7554913" y="2130425"/>
          <p14:tracePt t="10670" x="7554913" y="2109788"/>
          <p14:tracePt t="10675" x="7548563" y="2074863"/>
          <p14:tracePt t="10680" x="7548563" y="2006600"/>
          <p14:tracePt t="10691" x="7527925" y="1917700"/>
          <p14:tracePt t="10694" x="7527925" y="1828800"/>
          <p14:tracePt t="10700" x="7527925" y="1766888"/>
          <p14:tracePt t="10707" x="7527925" y="1712913"/>
          <p14:tracePt t="10715" x="7527925" y="1671638"/>
          <p14:tracePt t="10721" x="7527925" y="1616075"/>
          <p14:tracePt t="10726" x="7527925" y="1603375"/>
          <p14:tracePt t="10730" x="7548563" y="1589088"/>
          <p14:tracePt t="10741" x="7554913" y="1574800"/>
          <p14:tracePt t="10745" x="7569200" y="1568450"/>
          <p14:tracePt t="10751" x="7581900" y="1568450"/>
          <p14:tracePt t="10760" x="7589838" y="1568450"/>
          <p14:tracePt t="10765" x="7602538" y="1568450"/>
          <p14:tracePt t="10773" x="7637463" y="1568450"/>
          <p14:tracePt t="10776" x="7643813" y="1568450"/>
          <p14:tracePt t="10785" x="7658100" y="1568450"/>
          <p14:tracePt t="10791" x="7670800" y="1568450"/>
          <p14:tracePt t="10795" x="7705725" y="1568450"/>
          <p14:tracePt t="10807" x="7732713" y="1568450"/>
          <p14:tracePt t="10810" x="7773988" y="1568450"/>
          <p14:tracePt t="10816" x="7821613" y="1568450"/>
          <p14:tracePt t="10823" x="7877175" y="1589088"/>
          <p14:tracePt t="10831" x="7939088" y="1589088"/>
          <p14:tracePt t="10836" x="7993063" y="1595438"/>
          <p14:tracePt t="10841" x="8048625" y="1609725"/>
          <p14:tracePt t="10852" x="8081963" y="1616075"/>
          <p14:tracePt t="10857" x="8137525" y="1622425"/>
          <p14:tracePt t="10860" x="8185150" y="1651000"/>
          <p14:tracePt t="10865" x="8247063" y="1692275"/>
          <p14:tracePt t="10877" x="8301038" y="1733550"/>
          <p14:tracePt t="10891" x="8389938" y="1843088"/>
          <p14:tracePt t="10895" x="8445500" y="1911350"/>
          <p14:tracePt t="10901" x="8472488" y="1958975"/>
          <p14:tracePt t="10907" x="8499475" y="2020888"/>
          <p14:tracePt t="10910" x="8520113" y="2041525"/>
          <p14:tracePt t="10924" x="8534400" y="2054225"/>
          <p14:tracePt t="10925" x="8540750" y="2068513"/>
          <p14:tracePt t="10931" x="8548688" y="2068513"/>
          <p14:tracePt t="10943" x="8548688" y="2074863"/>
          <p14:tracePt t="10960" x="8548688" y="2082800"/>
          <p14:tracePt t="10966" x="8548688" y="2101850"/>
          <p14:tracePt t="10974" x="8548688" y="2143125"/>
          <p14:tracePt t="10976" x="8513763" y="2205038"/>
          <p14:tracePt t="10986" x="8507413" y="2314575"/>
          <p14:tracePt t="10991" x="8493125" y="2424113"/>
          <p14:tracePt t="10995" x="8478838" y="2574925"/>
          <p14:tracePt t="11007" x="8472488" y="2725738"/>
          <p14:tracePt t="11011" x="8445500" y="2849563"/>
          <p14:tracePt t="11015" x="8439150" y="2971800"/>
          <p14:tracePt t="11023" x="8404225" y="3081338"/>
          <p14:tracePt t="11031" x="8383588" y="3184525"/>
          <p14:tracePt t="11036" x="8369300" y="3267075"/>
          <p14:tracePt t="11041" x="8350250" y="3314700"/>
          <p14:tracePt t="11051" x="8329613" y="3370263"/>
          <p14:tracePt t="11057" x="8308975" y="3403600"/>
          <p14:tracePt t="11063" x="8288338" y="3451225"/>
          <p14:tracePt t="11068" x="8274050" y="3479800"/>
          <p14:tracePt t="11076" x="8247063" y="3521075"/>
          <p14:tracePt t="11082" x="8205788" y="3548063"/>
          <p14:tracePt t="11087" x="8158163" y="3575050"/>
          <p14:tracePt t="11091" x="8096250" y="3630613"/>
          <p14:tracePt t="11101" x="8034338" y="3678238"/>
          <p14:tracePt t="11106" x="7931150" y="3746500"/>
          <p14:tracePt t="11111" x="7829550" y="3829050"/>
          <p14:tracePt t="11124" x="7726363" y="3883025"/>
          <p14:tracePt t="11127" x="7629525" y="3965575"/>
          <p14:tracePt t="11131" x="7513638" y="4033838"/>
          <p14:tracePt t="11137" x="7424738" y="4089400"/>
          <p14:tracePt t="11145" x="7335838" y="4129088"/>
          <p14:tracePt t="11151" x="7288213" y="4170363"/>
          <p14:tracePt t="11157" x="7212013" y="4191000"/>
          <p14:tracePt t="11166" x="7170738" y="4211638"/>
          <p14:tracePt t="11174" x="7110413" y="4219575"/>
          <p14:tracePt t="11178" x="7081838" y="4225925"/>
          <p14:tracePt t="11181" x="7034213" y="4240213"/>
          <p14:tracePt t="11192" x="7013575" y="4252913"/>
          <p14:tracePt t="11196" x="6972300" y="4252913"/>
          <p14:tracePt t="11202" x="6938963" y="4252913"/>
          <p14:tracePt t="11208" x="6889750" y="4252913"/>
          <p14:tracePt t="11217" x="6856413" y="4252913"/>
          <p14:tracePt t="11224" x="6794500" y="4252913"/>
          <p14:tracePt t="11226" x="6740525" y="4252913"/>
          <p14:tracePt t="11232" x="6657975" y="4259263"/>
          <p14:tracePt t="11241" x="6581775" y="4273550"/>
          <p14:tracePt t="11246" x="6500813" y="4287838"/>
          <p14:tracePt t="11251" x="6445250" y="4294188"/>
          <p14:tracePt t="11257" x="6370638" y="4294188"/>
          <p14:tracePt t="11266" x="6329363" y="4294188"/>
          <p14:tracePt t="11273" x="6273800" y="4294188"/>
          <p14:tracePt t="11276" x="6246813" y="4294188"/>
          <p14:tracePt t="11282" x="6211888" y="4294188"/>
          <p14:tracePt t="11291" x="6191250" y="4294188"/>
          <p14:tracePt t="11296" x="6170613" y="4287838"/>
          <p14:tracePt t="11302" x="6143625" y="4287838"/>
          <p14:tracePt t="11312" x="6122988" y="4279900"/>
          <p14:tracePt t="11316" x="6110288" y="4273550"/>
          <p14:tracePt t="11323" x="6075363" y="4252913"/>
          <p14:tracePt t="11327" x="6054725" y="4246563"/>
          <p14:tracePt t="11337" x="6040438" y="4240213"/>
          <p14:tracePt t="11341" x="6021388" y="4240213"/>
          <p14:tracePt t="11347" x="5992813" y="4232275"/>
          <p14:tracePt t="11352" x="5972175" y="4232275"/>
          <p14:tracePt t="11362" x="5959475" y="4232275"/>
          <p14:tracePt t="11367" x="5951538" y="4232275"/>
          <p14:tracePt t="11376" x="5930900" y="4232275"/>
          <p14:tracePt t="11392" x="5924550" y="4232275"/>
          <p14:tracePt t="11412" x="5918200" y="4232275"/>
          <p14:tracePt t="11829" x="5924550" y="4232275"/>
          <p14:tracePt t="11835" x="5938838" y="4225925"/>
          <p14:tracePt t="11840" x="5951538" y="4219575"/>
          <p14:tracePt t="11851" x="5980113" y="4219575"/>
          <p14:tracePt t="11856" x="6007100" y="4211638"/>
          <p14:tracePt t="11861" x="6027738" y="4205288"/>
          <p14:tracePt t="11864" x="6061075" y="4198938"/>
          <p14:tracePt t="11874" x="6116638" y="4184650"/>
          <p14:tracePt t="11879" x="6199188" y="4178300"/>
          <p14:tracePt t="11889" x="6294438" y="4164013"/>
          <p14:tracePt t="11892" x="6424613" y="4129088"/>
          <p14:tracePt t="11898" x="6561138" y="4110038"/>
          <p14:tracePt t="11906" x="6711950" y="4081463"/>
          <p14:tracePt t="11924" x="7102475" y="4027488"/>
          <p14:tracePt t="11928" x="7212013" y="4027488"/>
          <p14:tracePt t="11939" x="7308850" y="4027488"/>
          <p14:tracePt t="11943" x="7404100" y="4027488"/>
          <p14:tracePt t="11948" x="7499350" y="4027488"/>
          <p14:tracePt t="11953" x="7554913" y="4027488"/>
          <p14:tracePt t="11963" x="7623175" y="4027488"/>
          <p14:tracePt t="11968" x="7650163" y="4027488"/>
          <p14:tracePt t="11976" x="7705725" y="4027488"/>
          <p14:tracePt t="11983" x="7726363" y="4027488"/>
          <p14:tracePt t="11989" x="7759700" y="4027488"/>
          <p14:tracePt t="11995" x="7767638" y="4027488"/>
          <p14:tracePt t="11998" x="7780338" y="4027488"/>
          <p14:tracePt t="12008" x="7788275" y="4027488"/>
          <p14:tracePt t="12013" x="7794625" y="4027488"/>
          <p14:tracePt t="12033" x="7800975" y="4033838"/>
          <p14:tracePt t="12044" x="7815263" y="4033838"/>
          <p14:tracePt t="12058" x="7829550" y="4033838"/>
          <p14:tracePt t="12063" x="7842250" y="4033838"/>
          <p14:tracePt t="12073" x="7862888" y="4033838"/>
          <p14:tracePt t="12078" x="7889875" y="4033838"/>
          <p14:tracePt t="12083" x="7904163" y="4033838"/>
          <p14:tracePt t="12089" x="7910513" y="4027488"/>
          <p14:tracePt t="12098" x="7918450" y="4027488"/>
          <p14:tracePt t="12106" x="7924800" y="4027488"/>
          <p14:tracePt t="12109" x="7939088" y="4027488"/>
          <p14:tracePt t="12114" x="7951788" y="4027488"/>
          <p14:tracePt t="12124" x="7966075" y="4027488"/>
          <p14:tracePt t="12128" x="7980363" y="4027488"/>
          <p14:tracePt t="12134" x="7993063" y="4027488"/>
          <p14:tracePt t="12149" x="7999413" y="4027488"/>
          <p14:tracePt t="12156" x="8020050" y="4027488"/>
          <p14:tracePt t="12168" x="8027988" y="4027488"/>
          <p14:tracePt t="12174" x="8034338" y="4027488"/>
          <p14:tracePt t="12179" x="8034338" y="4019550"/>
          <p14:tracePt t="12193" x="8034338" y="4013200"/>
          <p14:tracePt t="12208" x="8034338" y="4006850"/>
          <p14:tracePt t="12224" x="8034338" y="4000500"/>
          <p14:tracePt t="12233" x="8034338" y="3992563"/>
          <p14:tracePt t="12240" x="8040688" y="3992563"/>
          <p14:tracePt t="12243" x="8040688" y="3986213"/>
          <p14:tracePt t="12256" x="8040688" y="3979863"/>
          <p14:tracePt t="12259" x="8040688" y="3965575"/>
          <p14:tracePt t="12264" x="8040688" y="3959225"/>
          <p14:tracePt t="12274" x="8040688" y="3944938"/>
          <p14:tracePt t="12285" x="8040688" y="3938588"/>
          <p14:tracePt t="12294" x="8048625" y="3930650"/>
          <p14:tracePt t="12299" x="8048625" y="3924300"/>
          <p14:tracePt t="12305" x="8048625" y="3917950"/>
          <p14:tracePt t="12322" x="8048625" y="3903663"/>
          <p14:tracePt t="12325" x="8048625" y="3897313"/>
          <p14:tracePt t="12340" x="8048625" y="3889375"/>
          <p14:tracePt t="12349" x="8054975" y="3883025"/>
          <p14:tracePt t="12359" x="8054975" y="3876675"/>
          <p14:tracePt t="12364" x="8054975" y="3870325"/>
          <p14:tracePt t="12372" x="8061325" y="3862388"/>
          <p14:tracePt t="12374" x="8075613" y="3862388"/>
          <p14:tracePt t="12395" x="8081963" y="3862388"/>
          <p14:tracePt t="12405" x="8081963" y="3849688"/>
          <p14:tracePt t="12408" x="8089900" y="3849688"/>
          <p14:tracePt t="12414" x="8089900" y="3841750"/>
          <p14:tracePt t="12430" x="8096250" y="3841750"/>
          <p14:tracePt t="12435" x="8096250" y="3835400"/>
          <p14:tracePt t="12441" x="8102600" y="3835400"/>
          <p14:tracePt t="12449" x="8108950" y="3835400"/>
          <p14:tracePt t="12459" x="8116888" y="3835400"/>
          <p14:tracePt t="12464" x="8123238" y="3835400"/>
          <p14:tracePt t="12474" x="8143875" y="3835400"/>
          <p14:tracePt t="12480" x="8150225" y="3835400"/>
          <p14:tracePt t="12484" x="8158163" y="3835400"/>
          <p14:tracePt t="12495" x="8164513" y="3835400"/>
          <p14:tracePt t="12499" x="8178800" y="3835400"/>
          <p14:tracePt t="12505" x="8178800" y="3829050"/>
          <p14:tracePt t="12510" x="8185150" y="3829050"/>
          <p14:tracePt t="12523" x="8199438" y="3821113"/>
          <p14:tracePt t="12545" x="8199438" y="3814763"/>
          <p14:tracePt t="12575" x="8191500" y="3814763"/>
          <p14:tracePt t="13336" x="8137525" y="3808413"/>
          <p14:tracePt t="13346" x="8054975" y="3787775"/>
          <p14:tracePt t="13351" x="7966075" y="3767138"/>
          <p14:tracePt t="13357" x="7883525" y="3752850"/>
          <p14:tracePt t="13362" x="7800975" y="3746500"/>
          <p14:tracePt t="13372" x="7705725" y="3732213"/>
          <p14:tracePt t="13376" x="7589838" y="3711575"/>
          <p14:tracePt t="13381" x="7493000" y="3711575"/>
          <p14:tracePt t="13392" x="7370763" y="3698875"/>
          <p14:tracePt t="13396" x="7259638" y="3698875"/>
          <p14:tracePt t="13404" x="7164388" y="3698875"/>
          <p14:tracePt t="13408" x="7054850" y="3690938"/>
          <p14:tracePt t="13417" x="6931025" y="3690938"/>
          <p14:tracePt t="13423" x="6829425" y="3690938"/>
          <p14:tracePt t="13426" x="6719888" y="3690938"/>
          <p14:tracePt t="13432" x="6623050" y="3690938"/>
          <p14:tracePt t="13441" x="6521450" y="3690938"/>
          <p14:tracePt t="13447" x="6438900" y="3690938"/>
          <p14:tracePt t="13454" x="6342063" y="3705225"/>
          <p14:tracePt t="13462" x="6261100" y="3705225"/>
          <p14:tracePt t="13466" x="6191250" y="3725863"/>
          <p14:tracePt t="13472" x="6110288" y="3725863"/>
          <p14:tracePt t="13477" x="6040438" y="3725863"/>
          <p14:tracePt t="13488" x="5980113" y="3732213"/>
          <p14:tracePt t="13491" x="5911850" y="3732213"/>
          <p14:tracePt t="13497" x="5829300" y="3746500"/>
          <p14:tracePt t="13505" x="5746750" y="3746500"/>
          <p14:tracePt t="13511" x="5691188" y="3746500"/>
          <p14:tracePt t="13517" x="5602288" y="3752850"/>
          <p14:tracePt t="13523" x="5521325" y="3752850"/>
          <p14:tracePt t="13532" x="5451475" y="3767138"/>
          <p14:tracePt t="13538" x="5397500" y="3767138"/>
          <p14:tracePt t="13542" x="5341938" y="3767138"/>
          <p14:tracePt t="13547" x="5302250" y="3767138"/>
          <p14:tracePt t="13557" x="5253038" y="3767138"/>
          <p14:tracePt t="13562" x="5232400" y="3767138"/>
          <p14:tracePt t="13567" x="5191125" y="3767138"/>
          <p14:tracePt t="13573" x="5172075" y="3767138"/>
          <p14:tracePt t="13582" x="5157788" y="3767138"/>
          <p14:tracePt t="13588" x="5143500" y="3767138"/>
          <p14:tracePt t="13592" x="5122863" y="3767138"/>
          <p14:tracePt t="13606" x="5116513" y="3767138"/>
          <p14:tracePt t="13607" x="5102225" y="3767138"/>
          <p14:tracePt t="13618" x="5089525" y="3760788"/>
          <p14:tracePt t="13632" x="5081588" y="3760788"/>
          <p14:tracePt t="13637" x="5075238" y="3760788"/>
          <p14:tracePt t="13663" x="5060950" y="3760788"/>
          <p14:tracePt t="13682" x="5054600" y="3760788"/>
          <p14:tracePt t="13697" x="5048250" y="3760788"/>
          <p14:tracePt t="13718" x="5048250" y="3752850"/>
          <p14:tracePt t="13752" x="5048250" y="3746500"/>
          <p14:tracePt t="13768" x="5048250" y="3732213"/>
          <p14:tracePt t="13774" x="5048250" y="3719513"/>
          <p14:tracePt t="13778" x="5048250" y="3698875"/>
          <p14:tracePt t="13789" x="5048250" y="3678238"/>
          <p14:tracePt t="13793" x="5054600" y="3643313"/>
          <p14:tracePt t="13798" x="5054600" y="3622675"/>
          <p14:tracePt t="13805" x="5054600" y="3602038"/>
          <p14:tracePt t="13812" x="5054600" y="3560763"/>
          <p14:tracePt t="13818" x="5054600" y="3479800"/>
          <p14:tracePt t="13823" x="5054600" y="3382963"/>
          <p14:tracePt t="13832" x="5054600" y="3300413"/>
          <p14:tracePt t="13838" x="5054600" y="3190875"/>
          <p14:tracePt t="13843" x="5054600" y="3095625"/>
          <p14:tracePt t="13848" x="5054600" y="3013075"/>
          <p14:tracePt t="13857" x="5041900" y="2924175"/>
          <p14:tracePt t="13862" x="5041900" y="2855913"/>
          <p14:tracePt t="13868" x="5041900" y="2814638"/>
          <p14:tracePt t="13878" x="5033963" y="2760663"/>
          <p14:tracePt t="13883" x="5033963" y="2719388"/>
          <p14:tracePt t="13889" x="5021263" y="2657475"/>
          <p14:tracePt t="13895" x="5021263" y="2616200"/>
          <p14:tracePt t="13906" x="5021263" y="2562225"/>
          <p14:tracePt t="13909" x="5021263" y="2492375"/>
          <p14:tracePt t="13915" x="5021263" y="2424113"/>
          <p14:tracePt t="13917" x="5021263" y="2341563"/>
          <p14:tracePt t="13928" x="5021263" y="2246313"/>
          <p14:tracePt t="13933" x="5021263" y="2163763"/>
          <p14:tracePt t="13938" x="5021263" y="2082800"/>
          <p14:tracePt t="13948" x="5021263" y="2006600"/>
          <p14:tracePt t="13954" x="5013325" y="1938338"/>
          <p14:tracePt t="13958" x="5013325" y="1870075"/>
          <p14:tracePt t="13963" x="5013325" y="1828800"/>
          <p14:tracePt t="13972" x="5006975" y="1781175"/>
          <p14:tracePt t="13978" x="5006975" y="1739900"/>
          <p14:tracePt t="13983" x="4992688" y="1698625"/>
          <p14:tracePt t="13993" x="4986338" y="1651000"/>
          <p14:tracePt t="13997" x="4959350" y="1616075"/>
          <p14:tracePt t="14004" x="4959350" y="1582738"/>
          <p14:tracePt t="14007" x="4951413" y="1568450"/>
          <p14:tracePt t="14020" x="4945063" y="1541463"/>
          <p14:tracePt t="14024" x="4938713" y="1520825"/>
          <p14:tracePt t="14027" x="4932363" y="1493838"/>
          <p14:tracePt t="14033" x="4932363" y="1465263"/>
          <p14:tracePt t="14044" x="4924425" y="1438275"/>
          <p14:tracePt t="14048" x="4924425" y="1417638"/>
          <p14:tracePt t="14054" x="4911725" y="1376363"/>
          <p14:tracePt t="14063" x="4911725" y="1349375"/>
          <p14:tracePt t="14071" x="4911725" y="1308100"/>
          <p14:tracePt t="14074" x="4911725" y="1273175"/>
          <p14:tracePt t="14078" x="4911725" y="1246188"/>
          <p14:tracePt t="14090" x="4911725" y="1204913"/>
          <p14:tracePt t="14093" x="4911725" y="1171575"/>
          <p14:tracePt t="14098" x="4911725" y="1143000"/>
          <p14:tracePt t="14108" x="4911725" y="1116013"/>
          <p14:tracePt t="14120" x="4911725" y="1109663"/>
          <p14:tracePt t="14125" x="4911725" y="1103313"/>
          <p14:tracePt t="14133" x="4911725" y="1095375"/>
          <p14:tracePt t="14164" x="4918075" y="1095375"/>
          <p14:tracePt t="14199" x="4924425" y="1095375"/>
          <p14:tracePt t="14224" x="4924425" y="1103313"/>
          <p14:tracePt t="14229" x="4932363" y="1116013"/>
          <p14:tracePt t="14234" x="4932363" y="1136650"/>
          <p14:tracePt t="14244" x="4932363" y="1198563"/>
          <p14:tracePt t="14249" x="4938713" y="1293813"/>
          <p14:tracePt t="14259" x="4965700" y="1541463"/>
          <p14:tracePt t="14274" x="4986338" y="1801813"/>
          <p14:tracePt t="14279" x="5000625" y="1911350"/>
          <p14:tracePt t="14285" x="5000625" y="2006600"/>
          <p14:tracePt t="14294" x="5000625" y="2082800"/>
          <p14:tracePt t="14299" x="5000625" y="2151063"/>
          <p14:tracePt t="14305" x="5000625" y="2178050"/>
          <p14:tracePt t="14314" x="5000625" y="2198688"/>
          <p14:tracePt t="14323" x="5000625" y="2232025"/>
          <p14:tracePt t="14324" x="5000625" y="2252663"/>
          <p14:tracePt t="14329" x="4979988" y="2273300"/>
          <p14:tracePt t="14340" x="4979988" y="2341563"/>
          <p14:tracePt t="14343" x="4972050" y="2424113"/>
          <p14:tracePt t="14349" x="4972050" y="2520950"/>
          <p14:tracePt t="14359" x="4972050" y="2643188"/>
          <p14:tracePt t="14363" x="4959350" y="2781300"/>
          <p14:tracePt t="14371" x="4959350" y="2917825"/>
          <p14:tracePt t="14375" x="4959350" y="3060700"/>
          <p14:tracePt t="14384" x="4951413" y="3184525"/>
          <p14:tracePt t="14390" x="4951413" y="3281363"/>
          <p14:tracePt t="14394" x="4951413" y="3362325"/>
          <p14:tracePt t="14399" x="4951413" y="3444875"/>
          <p14:tracePt t="14409" x="4951413" y="3521075"/>
          <p14:tracePt t="14414" x="4951413" y="3589338"/>
          <p14:tracePt t="14421" x="4951413" y="3609975"/>
          <p14:tracePt t="14423" x="4951413" y="3630613"/>
          <p14:tracePt t="14435" x="4951413" y="3636963"/>
          <p14:tracePt t="14439" x="4951413" y="3643313"/>
          <p14:tracePt t="14455" x="4945063" y="3643313"/>
          <p14:tracePt t="14464" x="4938713" y="3643313"/>
          <p14:tracePt t="14484" x="4938713" y="3636963"/>
          <p14:tracePt t="14725" x="4932363" y="3636963"/>
          <p14:tracePt t="14731" x="4918075" y="3622675"/>
          <p14:tracePt t="14741" x="4911725" y="3616325"/>
          <p14:tracePt t="14745" x="4903788" y="3602038"/>
          <p14:tracePt t="14751" x="4891088" y="3589338"/>
          <p14:tracePt t="14760" x="4876800" y="3575050"/>
          <p14:tracePt t="14765" x="4862513" y="3560763"/>
          <p14:tracePt t="14772" x="4835525" y="3548063"/>
          <p14:tracePt t="14777" x="4821238" y="3521075"/>
          <p14:tracePt t="14791" x="4808538" y="3506788"/>
          <p14:tracePt t="14796" x="4808538" y="3500438"/>
          <p14:tracePt t="14805" x="4802188" y="3492500"/>
          <p14:tracePt t="14811" x="4802188" y="3486150"/>
          <p14:tracePt t="14815" x="4794250" y="3479800"/>
          <p14:tracePt t="14821" x="4794250" y="3465513"/>
          <p14:tracePt t="14830" x="4781550" y="3465513"/>
          <p14:tracePt t="14845" x="4773613" y="3459163"/>
          <p14:tracePt t="14865" x="4773613" y="3451225"/>
          <p14:tracePt t="14881" x="4773613" y="3444875"/>
          <p14:tracePt t="14900" x="4773613" y="3438525"/>
          <p14:tracePt t="18401" x="4787900" y="3438525"/>
          <p14:tracePt t="18407" x="4808538" y="3438525"/>
          <p14:tracePt t="18417" x="4841875" y="3438525"/>
          <p14:tracePt t="18422" x="4862513" y="3438525"/>
          <p14:tracePt t="18426" x="4876800" y="3438525"/>
          <p14:tracePt t="18436" x="4891088" y="3438525"/>
          <p14:tracePt t="18440" x="4911725" y="3438525"/>
          <p14:tracePt t="18445" x="4924425" y="3430588"/>
          <p14:tracePt t="18451" x="4938713" y="3430588"/>
          <p14:tracePt t="18455" x="4945063" y="3430588"/>
          <p14:tracePt t="18467" x="4951413" y="3430588"/>
          <p14:tracePt t="18496" x="4959350" y="3430588"/>
          <p14:tracePt t="18501" x="4979988" y="3430588"/>
          <p14:tracePt t="18505" x="4992688" y="3430588"/>
          <p14:tracePt t="18516" x="5000625" y="3430588"/>
          <p14:tracePt t="18520" x="5006975" y="3430588"/>
          <p14:tracePt t="18525" x="5021263" y="3430588"/>
          <p14:tracePt t="18541" x="5033963" y="3430588"/>
          <p14:tracePt t="18597" x="5041900" y="3430588"/>
          <p14:tracePt t="18617" x="5048250" y="3430588"/>
          <p14:tracePt t="18633" x="5060950" y="3430588"/>
          <p14:tracePt t="18639" x="5068888" y="3430588"/>
          <p14:tracePt t="18645" x="5075238" y="3430588"/>
          <p14:tracePt t="18649" x="5110163" y="3438525"/>
          <p14:tracePt t="18656" x="5130800" y="3444875"/>
          <p14:tracePt t="18662" x="5157788" y="3444875"/>
          <p14:tracePt t="18668" x="5199063" y="3444875"/>
          <p14:tracePt t="18672" x="5211763" y="3451225"/>
          <p14:tracePt t="18688" x="5273675" y="3459163"/>
          <p14:tracePt t="18692" x="5302250" y="3459163"/>
          <p14:tracePt t="18697" x="5335588" y="3459163"/>
          <p14:tracePt t="18706" x="5356225" y="3459163"/>
          <p14:tracePt t="18711" x="5383213" y="3459163"/>
          <p14:tracePt t="18717" x="5424488" y="3459163"/>
          <p14:tracePt t="18727" x="5459413" y="3459163"/>
          <p14:tracePt t="18734" x="5500688" y="3459163"/>
          <p14:tracePt t="18736" x="5527675" y="3471863"/>
          <p14:tracePt t="18741" x="5575300" y="3479800"/>
          <p14:tracePt t="18752" x="5610225" y="3486150"/>
          <p14:tracePt t="18756" x="5622925" y="3492500"/>
          <p14:tracePt t="18762" x="5651500" y="3506788"/>
          <p14:tracePt t="18768" x="5664200" y="3513138"/>
          <p14:tracePt t="18776" x="5670550" y="3513138"/>
          <p14:tracePt t="18784" x="5678488" y="3521075"/>
          <p14:tracePt t="18843" x="5670550" y="3521075"/>
          <p14:tracePt t="18858" x="5670550" y="3506788"/>
          <p14:tracePt t="18872" x="5664200" y="3500438"/>
          <p14:tracePt t="18878" x="5651500" y="3500438"/>
          <p14:tracePt t="18887" x="5643563" y="3492500"/>
          <p14:tracePt t="18893" x="5630863" y="3492500"/>
          <p14:tracePt t="18904" x="5548313" y="3486150"/>
          <p14:tracePt t="18907" x="5480050" y="3486150"/>
          <p14:tracePt t="18919" x="5424488" y="3486150"/>
          <p14:tracePt t="18923" x="5329238" y="3486150"/>
          <p14:tracePt t="18927" x="5232400" y="3486150"/>
          <p14:tracePt t="18938" x="5122863" y="3486150"/>
          <p14:tracePt t="18943" x="5027613" y="3486150"/>
          <p14:tracePt t="18951" x="4951413" y="3500438"/>
          <p14:tracePt t="18954" x="4883150" y="3500438"/>
          <p14:tracePt t="18965" x="4814888" y="3506788"/>
          <p14:tracePt t="18970" x="4752975" y="3527425"/>
          <p14:tracePt t="18974" x="4711700" y="3540125"/>
          <p14:tracePt t="18978" x="4664075" y="3548063"/>
          <p14:tracePt t="18990" x="4622800" y="3548063"/>
          <p14:tracePt t="18993" x="4581525" y="3554413"/>
          <p14:tracePt t="19001" x="4548188" y="3560763"/>
          <p14:tracePt t="19008" x="4527550" y="3568700"/>
          <p14:tracePt t="19012" x="4506913" y="3568700"/>
          <p14:tracePt t="19019" x="4486275" y="3575050"/>
          <p14:tracePt t="19035" x="4479925" y="3575050"/>
          <p14:tracePt t="19039" x="4471988" y="3575050"/>
          <p14:tracePt t="19053" x="4465638" y="3575050"/>
          <p14:tracePt t="19070" x="4451350" y="3575050"/>
          <p14:tracePt t="19085" x="4445000" y="3575050"/>
          <p14:tracePt t="19103" x="4438650" y="3575050"/>
          <p14:tracePt t="19108" x="4438650" y="3568700"/>
          <p14:tracePt t="19119" x="4438650" y="3560763"/>
          <p14:tracePt t="19229" x="4438650" y="3554413"/>
          <p14:tracePt t="19249" x="4438650" y="3548063"/>
          <p14:tracePt t="19269" x="4438650" y="3533775"/>
          <p14:tracePt t="19293" x="4438650" y="3527425"/>
          <p14:tracePt t="19299" x="4438650" y="3521075"/>
          <p14:tracePt t="19305" x="4438650" y="3506788"/>
          <p14:tracePt t="19320" x="4445000" y="3459163"/>
          <p14:tracePt t="19324" x="4445000" y="3438525"/>
          <p14:tracePt t="19344" x="4465638" y="3321050"/>
          <p14:tracePt t="19350" x="4471988" y="3294063"/>
          <p14:tracePt t="19359" x="4471988" y="3260725"/>
          <p14:tracePt t="19371" x="4471988" y="3198813"/>
          <p14:tracePt t="19380" x="4471988" y="3184525"/>
          <p14:tracePt t="19385" x="4471988" y="3163888"/>
          <p14:tracePt t="19389" x="4471988" y="3157538"/>
          <p14:tracePt t="19394" x="4471988" y="3151188"/>
          <p14:tracePt t="19404" x="4471988" y="3143250"/>
          <p14:tracePt t="19420" x="4471988" y="3136900"/>
          <p14:tracePt t="19430" x="4479925" y="3130550"/>
          <p14:tracePt t="19435" x="4479925" y="3109913"/>
          <p14:tracePt t="19440" x="4486275" y="3074988"/>
          <p14:tracePt t="19451" x="4506913" y="3021013"/>
          <p14:tracePt t="19454" x="4513263" y="2959100"/>
          <p14:tracePt t="19460" x="4533900" y="2890838"/>
          <p14:tracePt t="19467" x="4541838" y="2855913"/>
          <p14:tracePt t="19474" x="4554538" y="2828925"/>
          <p14:tracePt t="19480" x="4554538" y="2801938"/>
          <p14:tracePt t="19486" x="4554538" y="2787650"/>
          <p14:tracePt t="19495" x="4554538" y="2773363"/>
          <p14:tracePt t="19501" x="4554538" y="2767013"/>
          <p14:tracePt t="19505" x="4554538" y="2760663"/>
          <p14:tracePt t="19509" x="4554538" y="2752725"/>
          <p14:tracePt t="19519" x="4554538" y="2746375"/>
          <p14:tracePt t="19531" x="4554538" y="2740025"/>
          <p14:tracePt t="19551" x="4562475" y="2740025"/>
          <p14:tracePt t="19600" x="4568825" y="2740025"/>
          <p14:tracePt t="19610" x="4575175" y="2732088"/>
          <p14:tracePt t="19616" x="4581525" y="2725738"/>
          <p14:tracePt t="19620" x="4589463" y="2725738"/>
          <p14:tracePt t="19626" x="4610100" y="2719388"/>
          <p14:tracePt t="19640" x="4616450" y="2719388"/>
          <p14:tracePt t="19645" x="4616450" y="2705100"/>
          <p14:tracePt t="19660" x="4622800" y="2705100"/>
          <p14:tracePt t="19670" x="4630738" y="2705100"/>
          <p14:tracePt t="19692" x="4643438" y="2705100"/>
          <p14:tracePt t="19695" x="4664075" y="2698750"/>
          <p14:tracePt t="19706" x="4678363" y="2698750"/>
          <p14:tracePt t="19710" x="4705350" y="2690813"/>
          <p14:tracePt t="19718" x="4746625" y="2690813"/>
          <p14:tracePt t="19726" x="4787900" y="2671763"/>
          <p14:tracePt t="19730" x="4862513" y="2657475"/>
          <p14:tracePt t="19736" x="4903788" y="2651125"/>
          <p14:tracePt t="19740" x="4965700" y="2630488"/>
          <p14:tracePt t="19752" x="5000625" y="2616200"/>
          <p14:tracePt t="19757" x="5054600" y="2601913"/>
          <p14:tracePt t="19761" x="5089525" y="2595563"/>
          <p14:tracePt t="19767" x="5130800" y="2589213"/>
          <p14:tracePt t="19775" x="5143500" y="2581275"/>
          <p14:tracePt t="19786" x="5164138" y="2581275"/>
          <p14:tracePt t="19793" x="5172075" y="2581275"/>
          <p14:tracePt t="19801" x="5172075" y="2574925"/>
          <p14:tracePt t="19820" x="5172075" y="2568575"/>
          <p14:tracePt t="19859" x="5164138" y="2568575"/>
          <p14:tracePt t="19972" x="5157788" y="2568575"/>
          <p14:tracePt t="20017" x="5151438" y="2568575"/>
          <p14:tracePt t="20052" x="5143500" y="2568575"/>
          <p14:tracePt t="20087" x="5130800" y="2574925"/>
          <p14:tracePt t="20093" x="5116513" y="2589213"/>
          <p14:tracePt t="20103" x="5068888" y="2643188"/>
          <p14:tracePt t="20113" x="5048250" y="2671763"/>
          <p14:tracePt t="20120" x="5013325" y="2705100"/>
          <p14:tracePt t="20126" x="4986338" y="2752725"/>
          <p14:tracePt t="20138" x="4979988" y="2767013"/>
          <p14:tracePt t="20142" x="4972050" y="2781300"/>
          <p14:tracePt t="20147" x="4959350" y="2794000"/>
          <p14:tracePt t="20164" x="4951413" y="2801938"/>
          <p14:tracePt t="20174" x="4951413" y="2808288"/>
          <p14:tracePt t="20262" x="4945063" y="2808288"/>
          <p14:tracePt t="20470" x="4938713" y="2808288"/>
          <p14:tracePt t="21011" x="4938713" y="2801938"/>
          <p14:tracePt t="21050" x="4932363" y="2801938"/>
          <p14:tracePt t="21100" x="4924425" y="2801938"/>
          <p14:tracePt t="21125" x="4918075" y="2801938"/>
          <p14:tracePt t="21132" x="4918075" y="2787650"/>
          <p14:tracePt t="21146" x="4911725" y="2787650"/>
          <p14:tracePt t="21166" x="4903788" y="2787650"/>
          <p14:tracePt t="21206" x="4903788" y="2781300"/>
          <p14:tracePt t="21422" x="4897438" y="2781300"/>
          <p14:tracePt t="21445" x="4891088" y="2781300"/>
          <p14:tracePt t="21473" x="4883150" y="2781300"/>
          <p14:tracePt t="21748" x="4876800" y="2781300"/>
          <p14:tracePt t="21754" x="4876800" y="2787650"/>
          <p14:tracePt t="21779" x="4862513" y="2787650"/>
          <p14:tracePt t="21813" x="4856163" y="2787650"/>
          <p14:tracePt t="21909" x="4856163" y="2781300"/>
          <p14:tracePt t="21924" x="4856163" y="2773363"/>
          <p14:tracePt t="21958" x="4849813" y="2773363"/>
          <p14:tracePt t="26119" x="4835525" y="2767013"/>
          <p14:tracePt t="26125" x="4829175" y="2752725"/>
          <p14:tracePt t="26129" x="4814888" y="2752725"/>
          <p14:tracePt t="26134" x="4808538" y="2746375"/>
          <p14:tracePt t="26146" x="4802188" y="2740025"/>
          <p14:tracePt t="26151" x="4781550" y="2732088"/>
          <p14:tracePt t="26163" x="4773613" y="2725738"/>
          <p14:tracePt t="26168" x="4767263" y="2725738"/>
          <p14:tracePt t="26173" x="4752975" y="2711450"/>
          <p14:tracePt t="26179" x="4746625" y="2705100"/>
          <p14:tracePt t="26188" x="4740275" y="2705100"/>
          <p14:tracePt t="26195" x="4732338" y="2705100"/>
          <p14:tracePt t="26198" x="4725988" y="2698750"/>
          <p14:tracePt t="26202" x="4711700" y="2690813"/>
          <p14:tracePt t="26218" x="4705350" y="2684463"/>
          <p14:tracePt t="26224" x="4699000" y="2684463"/>
          <p14:tracePt t="26229" x="4692650" y="2684463"/>
          <p14:tracePt t="26237" x="4684713" y="2678113"/>
          <p14:tracePt t="26247" x="4678363" y="2678113"/>
          <p14:tracePt t="26262" x="4672013" y="2678113"/>
          <p14:tracePt t="26394" x="4672013" y="2684463"/>
          <p14:tracePt t="26410" x="4672013" y="2690813"/>
          <p14:tracePt t="26419" x="4672013" y="2698750"/>
          <p14:tracePt t="26439" x="4672013" y="2705100"/>
          <p14:tracePt t="26445" x="4678363" y="2705100"/>
          <p14:tracePt t="26454" x="4678363" y="2711450"/>
          <p14:tracePt t="26470" x="4678363" y="2719388"/>
          <p14:tracePt t="26484" x="4678363" y="2725738"/>
          <p14:tracePt t="26530" x="4678363" y="2732088"/>
          <p14:tracePt t="26550" x="4678363" y="2740025"/>
          <p14:tracePt t="26554" x="4684713" y="2746375"/>
          <p14:tracePt t="26560" x="4692650" y="2746375"/>
          <p14:tracePt t="26564" x="4692650" y="2752725"/>
          <p14:tracePt t="26576" x="4692650" y="2767013"/>
          <p14:tracePt t="26579" x="4699000" y="2767013"/>
          <p14:tracePt t="26584" x="4699000" y="2773363"/>
          <p14:tracePt t="26596" x="4705350" y="2781300"/>
          <p14:tracePt t="26604" x="4705350" y="2787650"/>
          <p14:tracePt t="26625" x="4705350" y="2794000"/>
          <p14:tracePt t="27173" x="4705350" y="2808288"/>
          <p14:tracePt t="27179" x="4719638" y="2828925"/>
          <p14:tracePt t="27183" x="4725988" y="2849563"/>
          <p14:tracePt t="27187" x="4725988" y="2876550"/>
          <p14:tracePt t="27198" x="4740275" y="2903538"/>
          <p14:tracePt t="27203" x="4746625" y="2924175"/>
          <p14:tracePt t="27207" x="4752975" y="2959100"/>
          <p14:tracePt t="27213" x="4760913" y="2979738"/>
          <p14:tracePt t="27223" x="4773613" y="3000375"/>
          <p14:tracePt t="27229" x="4787900" y="3033713"/>
          <p14:tracePt t="27233" x="4794250" y="3054350"/>
          <p14:tracePt t="27237" x="4808538" y="3095625"/>
          <p14:tracePt t="27246" x="4814888" y="3122613"/>
          <p14:tracePt t="27252" x="4821238" y="3143250"/>
          <p14:tracePt t="27260" x="4835525" y="3178175"/>
          <p14:tracePt t="27267" x="4841875" y="3198813"/>
          <p14:tracePt t="27271" x="4856163" y="3219450"/>
          <p14:tracePt t="27278" x="4870450" y="3267075"/>
          <p14:tracePt t="27282" x="4883150" y="3294063"/>
          <p14:tracePt t="27293" x="4897438" y="3355975"/>
          <p14:tracePt t="27297" x="4918075" y="3403600"/>
          <p14:tracePt t="27301" x="4951413" y="3465513"/>
          <p14:tracePt t="27310" x="4979988" y="3513138"/>
          <p14:tracePt t="27317" x="5000625" y="3581400"/>
          <p14:tracePt t="27323" x="5027613" y="3657600"/>
          <p14:tracePt t="27328" x="5068888" y="3705225"/>
          <p14:tracePt t="27332" x="5089525" y="3767138"/>
          <p14:tracePt t="27343" x="5110163" y="3800475"/>
          <p14:tracePt t="27347" x="5143500" y="3849688"/>
          <p14:tracePt t="27352" x="5164138" y="3870325"/>
          <p14:tracePt t="27362" x="5178425" y="3897313"/>
          <p14:tracePt t="27367" x="5184775" y="3917950"/>
          <p14:tracePt t="27372" x="5199063" y="3930650"/>
          <p14:tracePt t="27377" x="5219700" y="3938588"/>
          <p14:tracePt t="27388" x="5226050" y="3944938"/>
          <p14:tracePt t="27393" x="5240338" y="3951288"/>
          <p14:tracePt t="27397" x="5253038" y="3959225"/>
          <p14:tracePt t="27403" x="5267325" y="3971925"/>
          <p14:tracePt t="27413" x="5294313" y="3986213"/>
          <p14:tracePt t="27417" x="5308600" y="3992563"/>
          <p14:tracePt t="27422" x="5329238" y="4000500"/>
          <p14:tracePt t="27428" x="5341938" y="4006850"/>
          <p14:tracePt t="27438" x="5376863" y="4019550"/>
          <p14:tracePt t="27443" x="5397500" y="4033838"/>
          <p14:tracePt t="27448" x="5430838" y="4040188"/>
          <p14:tracePt t="27461" x="5480050" y="4068763"/>
          <p14:tracePt t="27467" x="5541963" y="4102100"/>
          <p14:tracePt t="27473" x="5575300" y="4110038"/>
          <p14:tracePt t="27482" x="5637213" y="4129088"/>
          <p14:tracePt t="27488" x="5670550" y="4157663"/>
          <p14:tracePt t="27494" x="5732463" y="4184650"/>
          <p14:tracePt t="27502" x="5761038" y="4198938"/>
          <p14:tracePt t="27510" x="5808663" y="4211638"/>
          <p14:tracePt t="27514" x="5835650" y="4219575"/>
          <p14:tracePt t="27518" x="5849938" y="4225925"/>
          <p14:tracePt t="27529" x="5862638" y="4246563"/>
          <p14:tracePt t="27533" x="5883275" y="4252913"/>
          <p14:tracePt t="27538" x="5891213" y="4252913"/>
          <p14:tracePt t="27548" x="5897563" y="4259263"/>
          <p14:tracePt t="27560" x="5903913" y="4259263"/>
          <p14:tracePt t="27700" x="5903913" y="4267200"/>
          <p14:tracePt t="27709" x="5903913" y="4273550"/>
          <p14:tracePt t="27721" x="5911850" y="4308475"/>
          <p14:tracePt t="27729" x="5918200" y="4314825"/>
          <p14:tracePt t="27734" x="5918200" y="4329113"/>
          <p14:tracePt t="27745" x="5918200" y="4335463"/>
          <p14:tracePt t="27754" x="5918200" y="4341813"/>
          <p14:tracePt t="27835" x="5918200" y="4349750"/>
          <p14:tracePt t="27851" x="5918200" y="4356100"/>
          <p14:tracePt t="27880" x="5918200" y="4368800"/>
          <p14:tracePt t="27901" x="5918200" y="4376738"/>
          <p14:tracePt t="27925" x="5918200" y="4383088"/>
          <p14:tracePt t="27934" x="5918200" y="4389438"/>
          <p14:tracePt t="27960" x="5918200" y="4397375"/>
          <p14:tracePt t="27969" x="5918200" y="4403725"/>
          <p14:tracePt t="27979" x="5918200" y="4418013"/>
          <p14:tracePt t="27988" x="5918200" y="4430713"/>
          <p14:tracePt t="27994" x="5918200" y="4438650"/>
          <p14:tracePt t="27998" x="5918200" y="4445000"/>
          <p14:tracePt t="28003" x="5918200" y="4451350"/>
          <p14:tracePt t="28018" x="5918200" y="4459288"/>
          <p14:tracePt t="28026" x="5918200" y="4465638"/>
          <p14:tracePt t="28029" x="5918200" y="4471988"/>
          <p14:tracePt t="28040" x="5918200" y="4479925"/>
          <p14:tracePt t="28044" x="5918200" y="4492625"/>
          <p14:tracePt t="28069" x="5918200" y="4498975"/>
          <p14:tracePt t="28090" x="5918200" y="4506913"/>
          <p14:tracePt t="28104" x="5918200" y="4513263"/>
          <p14:tracePt t="28120" x="5918200" y="4519613"/>
          <p14:tracePt t="28135" x="5918200" y="4527550"/>
          <p14:tracePt t="28149" x="5918200" y="4533900"/>
          <p14:tracePt t="28165" x="5918200" y="4548188"/>
          <p14:tracePt t="28184" x="5918200" y="4554538"/>
          <p14:tracePt t="28199" x="5918200" y="4560888"/>
          <p14:tracePt t="28271" x="5918200" y="4568825"/>
          <p14:tracePt t="28306" x="5911850" y="4568825"/>
          <p14:tracePt t="28312" x="5911850" y="4575175"/>
          <p14:tracePt t="28337" x="5903913" y="4575175"/>
          <p14:tracePt t="28406" x="5897563" y="4575175"/>
          <p14:tracePt t="28446" x="5891213" y="4575175"/>
          <p14:tracePt t="28461" x="5876925" y="4575175"/>
          <p14:tracePt t="28467" x="5876925" y="4568825"/>
          <p14:tracePt t="28473" x="5876925" y="4560888"/>
          <p14:tracePt t="28478" x="5876925" y="45545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line chart&#10;&#10;Description automatically generated">
            <a:extLst>
              <a:ext uri="{FF2B5EF4-FFF2-40B4-BE49-F238E27FC236}">
                <a16:creationId xmlns:a16="http://schemas.microsoft.com/office/drawing/2014/main" id="{1CCA48C0-6877-C3A7-50F6-96431A02A3F1}"/>
              </a:ext>
            </a:extLst>
          </p:cNvPr>
          <p:cNvPicPr>
            <a:picLocks noChangeAspect="1"/>
          </p:cNvPicPr>
          <p:nvPr/>
        </p:nvPicPr>
        <p:blipFill>
          <a:blip r:embed="rId2"/>
          <a:stretch>
            <a:fillRect/>
          </a:stretch>
        </p:blipFill>
        <p:spPr>
          <a:xfrm>
            <a:off x="4246536" y="561757"/>
            <a:ext cx="2743200" cy="2024578"/>
          </a:xfrm>
          <a:prstGeom prst="rect">
            <a:avLst/>
          </a:prstGeom>
        </p:spPr>
      </p:pic>
      <p:pic>
        <p:nvPicPr>
          <p:cNvPr id="2" name="Picture 2" descr="Chart, line chart&#10;&#10;Description automatically generated">
            <a:extLst>
              <a:ext uri="{FF2B5EF4-FFF2-40B4-BE49-F238E27FC236}">
                <a16:creationId xmlns:a16="http://schemas.microsoft.com/office/drawing/2014/main" id="{4EAC97FA-C6CD-A97B-EAC9-42827BEBAAEC}"/>
              </a:ext>
            </a:extLst>
          </p:cNvPr>
          <p:cNvPicPr>
            <a:picLocks noChangeAspect="1"/>
          </p:cNvPicPr>
          <p:nvPr/>
        </p:nvPicPr>
        <p:blipFill>
          <a:blip r:embed="rId3"/>
          <a:stretch>
            <a:fillRect/>
          </a:stretch>
        </p:blipFill>
        <p:spPr>
          <a:xfrm>
            <a:off x="1495268" y="2609724"/>
            <a:ext cx="2677619" cy="1940260"/>
          </a:xfrm>
          <a:prstGeom prst="rect">
            <a:avLst/>
          </a:prstGeom>
        </p:spPr>
      </p:pic>
      <p:sp>
        <p:nvSpPr>
          <p:cNvPr id="56" name="Shape 56"/>
          <p:cNvSpPr/>
          <p:nvPr/>
        </p:nvSpPr>
        <p:spPr>
          <a:xfrm>
            <a:off x="-60474" y="-68039"/>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4"/>
          <a:stretch>
            <a:fillRect/>
          </a:stretch>
        </p:blipFill>
        <p:spPr>
          <a:xfrm>
            <a:off x="203739" y="5131"/>
            <a:ext cx="6013318" cy="534077"/>
          </a:xfrm>
          <a:prstGeom prst="rect">
            <a:avLst/>
          </a:prstGeom>
          <a:ln w="12700">
            <a:miter lim="400000"/>
          </a:ln>
        </p:spPr>
      </p:pic>
      <p:sp>
        <p:nvSpPr>
          <p:cNvPr id="58" name="Shape 58"/>
          <p:cNvSpPr/>
          <p:nvPr/>
        </p:nvSpPr>
        <p:spPr>
          <a:xfrm>
            <a:off x="-72728" y="4806462"/>
            <a:ext cx="9275344" cy="395655"/>
          </a:xfrm>
          <a:prstGeom prst="rect">
            <a:avLst/>
          </a:prstGeom>
          <a:solidFill>
            <a:srgbClr val="B9DC0C"/>
          </a:solidFill>
          <a:ln w="12700">
            <a:miter lim="400000"/>
          </a:ln>
        </p:spPr>
        <p:txBody>
          <a:bodyPr lIns="34289" rIns="34289" anchor="ctr"/>
          <a:lstStyle/>
          <a:p>
            <a:pPr algn="ctr">
              <a:defRPr>
                <a:solidFill>
                  <a:srgbClr val="FFFFFF"/>
                </a:solidFill>
              </a:defRPr>
            </a:pPr>
            <a:endParaRPr sz="1350"/>
          </a:p>
        </p:txBody>
      </p:sp>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1" name="Shape 61"/>
          <p:cNvSpPr>
            <a:spLocks noGrp="1"/>
          </p:cNvSpPr>
          <p:nvPr>
            <p:ph type="sldNum" sz="quarter" idx="4294967295"/>
          </p:nvPr>
        </p:nvSpPr>
        <p:spPr>
          <a:xfrm>
            <a:off x="4487744" y="4867499"/>
            <a:ext cx="131079" cy="170240"/>
          </a:xfrm>
          <a:prstGeom prst="rect">
            <a:avLst/>
          </a:prstGeom>
          <a:extLst>
            <a:ext uri="{C572A759-6A51-4108-AA02-DFA0A04FC94B}">
              <ma14:wrappingTextBoxFlag xmlns="" xmlns:ma14="http://schemas.microsoft.com/office/mac/drawingml/2011/main" val="1"/>
            </a:ext>
          </a:extLst>
        </p:spPr>
        <p:txBody>
          <a:bodyPr/>
          <a:lstStyle>
            <a:lvl1pPr algn="ctr">
              <a:defRPr sz="750">
                <a:latin typeface="Arial"/>
                <a:ea typeface="Arial"/>
                <a:cs typeface="Arial"/>
                <a:sym typeface="Arial"/>
              </a:defRPr>
            </a:lvl1pPr>
          </a:lstStyle>
          <a:p>
            <a:fld id="{86CB4B4D-7CA3-9044-876B-883B54F8677D}" type="slidenum">
              <a:rPr/>
              <a:t>8</a:t>
            </a:fld>
            <a:endParaRPr/>
          </a:p>
        </p:txBody>
      </p:sp>
      <p:sp>
        <p:nvSpPr>
          <p:cNvPr id="62" name="Shape 62"/>
          <p:cNvSpPr/>
          <p:nvPr/>
        </p:nvSpPr>
        <p:spPr>
          <a:xfrm>
            <a:off x="6146707" y="4844989"/>
            <a:ext cx="2715419" cy="207749"/>
          </a:xfrm>
          <a:prstGeom prst="rect">
            <a:avLst/>
          </a:prstGeom>
          <a:ln w="12700">
            <a:miter lim="400000"/>
          </a:ln>
          <a:extLst>
            <a:ext uri="{C572A759-6A51-4108-AA02-DFA0A04FC94B}">
              <ma14:wrappingTextBoxFlag xmlns="" xmlns:ma14="http://schemas.microsoft.com/office/mac/drawingml/2011/main" val="1"/>
            </a:ext>
          </a:extLst>
        </p:spPr>
        <p:txBody>
          <a:bodyPr lIns="34289" tIns="45720" rIns="34289" bIns="45720" anchor="ctr">
            <a:spAutoFit/>
          </a:bodyPr>
          <a:lstStyle/>
          <a:p>
            <a:pPr algn="r">
              <a:defRPr sz="1000">
                <a:latin typeface="Arial"/>
                <a:ea typeface="Arial"/>
                <a:cs typeface="Arial"/>
                <a:sym typeface="Arial"/>
              </a:defRPr>
            </a:pPr>
            <a:r>
              <a:rPr sz="750"/>
              <a:t>© Crown Copyright, Met Office </a:t>
            </a:r>
            <a:r>
              <a:rPr lang="en-US" sz="750"/>
              <a:t>2021</a:t>
            </a:r>
            <a:endParaRPr sz="750"/>
          </a:p>
        </p:txBody>
      </p:sp>
      <p:sp>
        <p:nvSpPr>
          <p:cNvPr id="63" name="Shape 63"/>
          <p:cNvSpPr/>
          <p:nvPr/>
        </p:nvSpPr>
        <p:spPr>
          <a:xfrm>
            <a:off x="248585" y="4849800"/>
            <a:ext cx="1681262" cy="207749"/>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spAutoFit/>
          </a:bodyPr>
          <a:lstStyle>
            <a:lvl1pPr>
              <a:defRPr sz="1000">
                <a:latin typeface="Arial"/>
                <a:ea typeface="Arial"/>
                <a:cs typeface="Arial"/>
                <a:sym typeface="Arial"/>
              </a:defRPr>
            </a:lvl1pPr>
          </a:lstStyle>
          <a:p>
            <a:r>
              <a:rPr sz="750"/>
              <a:t>www.metoffice.gov.uk</a:t>
            </a:r>
          </a:p>
        </p:txBody>
      </p:sp>
      <p:sp>
        <p:nvSpPr>
          <p:cNvPr id="12" name="TextBox 11">
            <a:extLst>
              <a:ext uri="{FF2B5EF4-FFF2-40B4-BE49-F238E27FC236}">
                <a16:creationId xmlns:a16="http://schemas.microsoft.com/office/drawing/2014/main" id="{81DEFC9D-69B7-41E9-B194-177B81DF8E32}"/>
              </a:ext>
            </a:extLst>
          </p:cNvPr>
          <p:cNvSpPr txBox="1"/>
          <p:nvPr/>
        </p:nvSpPr>
        <p:spPr>
          <a:xfrm>
            <a:off x="5821384" y="1468934"/>
            <a:ext cx="5600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  MIROC6                             </a:t>
            </a:r>
            <a:endParaRPr lang="en-US" sz="1600">
              <a:cs typeface="Arial"/>
            </a:endParaRPr>
          </a:p>
        </p:txBody>
      </p:sp>
      <p:sp>
        <p:nvSpPr>
          <p:cNvPr id="21" name="TextBox 20">
            <a:extLst>
              <a:ext uri="{FF2B5EF4-FFF2-40B4-BE49-F238E27FC236}">
                <a16:creationId xmlns:a16="http://schemas.microsoft.com/office/drawing/2014/main" id="{4D022E4A-C531-46B2-A57A-32FC7A631E1C}"/>
              </a:ext>
            </a:extLst>
          </p:cNvPr>
          <p:cNvSpPr txBox="1"/>
          <p:nvPr/>
        </p:nvSpPr>
        <p:spPr>
          <a:xfrm>
            <a:off x="2514155" y="3349400"/>
            <a:ext cx="71913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BCC-CSM2-MR                                    </a:t>
            </a:r>
          </a:p>
          <a:p>
            <a:r>
              <a:rPr lang="en-US" sz="1600">
                <a:cs typeface="Arial"/>
              </a:rPr>
              <a:t>                                                                                          </a:t>
            </a:r>
          </a:p>
          <a:p>
            <a:endParaRPr lang="en-US" sz="1600">
              <a:cs typeface="Arial"/>
            </a:endParaRPr>
          </a:p>
        </p:txBody>
      </p:sp>
      <p:sp>
        <p:nvSpPr>
          <p:cNvPr id="60" name="Shape 60"/>
          <p:cNvSpPr/>
          <p:nvPr/>
        </p:nvSpPr>
        <p:spPr>
          <a:xfrm>
            <a:off x="2078770" y="40918"/>
            <a:ext cx="6895229"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err="1"/>
              <a:t>Stratocu</a:t>
            </a:r>
            <a:r>
              <a:rPr lang="en-GB" sz="2100"/>
              <a:t>/Cu transition cloud feedback</a:t>
            </a:r>
          </a:p>
        </p:txBody>
      </p:sp>
      <p:pic>
        <p:nvPicPr>
          <p:cNvPr id="3" name="Picture 3" descr="Chart, line chart&#10;&#10;Description automatically generated">
            <a:extLst>
              <a:ext uri="{FF2B5EF4-FFF2-40B4-BE49-F238E27FC236}">
                <a16:creationId xmlns:a16="http://schemas.microsoft.com/office/drawing/2014/main" id="{32EB3A99-C9B9-B849-8139-696B19F08408}"/>
              </a:ext>
            </a:extLst>
          </p:cNvPr>
          <p:cNvPicPr>
            <a:picLocks noChangeAspect="1"/>
          </p:cNvPicPr>
          <p:nvPr/>
        </p:nvPicPr>
        <p:blipFill>
          <a:blip r:embed="rId5"/>
          <a:stretch>
            <a:fillRect/>
          </a:stretch>
        </p:blipFill>
        <p:spPr>
          <a:xfrm>
            <a:off x="1456841" y="576004"/>
            <a:ext cx="2743200" cy="2034829"/>
          </a:xfrm>
          <a:prstGeom prst="rect">
            <a:avLst/>
          </a:prstGeom>
        </p:spPr>
      </p:pic>
      <p:sp>
        <p:nvSpPr>
          <p:cNvPr id="14" name="TextBox 13">
            <a:extLst>
              <a:ext uri="{FF2B5EF4-FFF2-40B4-BE49-F238E27FC236}">
                <a16:creationId xmlns:a16="http://schemas.microsoft.com/office/drawing/2014/main" id="{39333331-0BDD-0B2E-272B-D3DFCA603EF6}"/>
              </a:ext>
            </a:extLst>
          </p:cNvPr>
          <p:cNvSpPr txBox="1"/>
          <p:nvPr/>
        </p:nvSpPr>
        <p:spPr>
          <a:xfrm>
            <a:off x="2935480" y="1463390"/>
            <a:ext cx="32157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HadGEM3</a:t>
            </a:r>
          </a:p>
        </p:txBody>
      </p:sp>
      <p:pic>
        <p:nvPicPr>
          <p:cNvPr id="7" name="Picture 6" descr="Chart&#10;&#10;Description automatically generated">
            <a:extLst>
              <a:ext uri="{FF2B5EF4-FFF2-40B4-BE49-F238E27FC236}">
                <a16:creationId xmlns:a16="http://schemas.microsoft.com/office/drawing/2014/main" id="{09D9A078-77E1-4A6B-B90F-3D57CD6CA1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6536" y="2585123"/>
            <a:ext cx="2968772" cy="1979181"/>
          </a:xfrm>
          <a:prstGeom prst="rect">
            <a:avLst/>
          </a:prstGeom>
        </p:spPr>
      </p:pic>
      <p:sp>
        <p:nvSpPr>
          <p:cNvPr id="18" name="TextBox 17">
            <a:extLst>
              <a:ext uri="{FF2B5EF4-FFF2-40B4-BE49-F238E27FC236}">
                <a16:creationId xmlns:a16="http://schemas.microsoft.com/office/drawing/2014/main" id="{7EB0F7AD-4FC3-BF20-861B-E300B6BBF4E2}"/>
              </a:ext>
            </a:extLst>
          </p:cNvPr>
          <p:cNvSpPr txBox="1"/>
          <p:nvPr/>
        </p:nvSpPr>
        <p:spPr>
          <a:xfrm>
            <a:off x="3634774" y="3344594"/>
            <a:ext cx="5600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                                 MRI-ESM2.0</a:t>
            </a:r>
            <a:endParaRPr lang="en-US" sz="1600">
              <a:cs typeface="Arial"/>
            </a:endParaRPr>
          </a:p>
        </p:txBody>
      </p:sp>
    </p:spTree>
    <p:extLst>
      <p:ext uri="{BB962C8B-B14F-4D97-AF65-F5344CB8AC3E}">
        <p14:creationId xmlns:p14="http://schemas.microsoft.com/office/powerpoint/2010/main" val="67509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478" x="3343275" y="2835275"/>
          <p14:tracePt t="1488" x="3225800" y="2752725"/>
          <p14:tracePt t="1495" x="3122613" y="2698750"/>
          <p14:tracePt t="1498" x="3033713" y="2616200"/>
          <p14:tracePt t="1504" x="2944813" y="2547938"/>
          <p14:tracePt t="1515" x="2843213" y="2506663"/>
          <p14:tracePt t="1520" x="2752725" y="2438400"/>
          <p14:tracePt t="1523" x="2671763" y="2382838"/>
          <p14:tracePt t="1534" x="2568575" y="2328863"/>
          <p14:tracePt t="1538" x="2465388" y="2281238"/>
          <p14:tracePt t="1543" x="2349500" y="2225675"/>
          <p14:tracePt t="1548" x="2254250" y="2184400"/>
          <p14:tracePt t="1558" x="2151063" y="2151063"/>
          <p14:tracePt t="1564" x="2054225" y="2101850"/>
          <p14:tracePt t="1568" x="1938338" y="2068513"/>
          <p14:tracePt t="1573" x="1828800" y="2033588"/>
          <p14:tracePt t="1584" x="1712913" y="1992313"/>
          <p14:tracePt t="1588" x="1616075" y="1973263"/>
          <p14:tracePt t="1593" x="1506538" y="1938338"/>
          <p14:tracePt t="1599" x="1390650" y="1911350"/>
          <p14:tracePt t="1608" x="1293813" y="1870075"/>
          <p14:tracePt t="1614" x="1192213" y="1835150"/>
          <p14:tracePt t="1618" x="1123950" y="1814513"/>
          <p14:tracePt t="1623" x="1047750" y="1781175"/>
          <p14:tracePt t="1634" x="973138" y="1760538"/>
          <p14:tracePt t="1639" x="917575" y="1752600"/>
          <p14:tracePt t="1643" x="863600" y="1746250"/>
          <p14:tracePt t="1653" x="793750" y="1746250"/>
          <p14:tracePt t="1658" x="733425" y="1746250"/>
          <p14:tracePt t="1664" x="677863" y="1746250"/>
          <p14:tracePt t="1668" x="636588" y="1746250"/>
          <p14:tracePt t="1681" x="574675" y="1752600"/>
          <p14:tracePt t="1684" x="547688" y="1766888"/>
          <p14:tracePt t="1688" x="500063" y="1773238"/>
          <p14:tracePt t="1693" x="465138" y="1787525"/>
          <p14:tracePt t="1704" x="425450" y="1808163"/>
          <p14:tracePt t="1709" x="396875" y="1808163"/>
          <p14:tracePt t="1715" x="369888" y="1814513"/>
          <p14:tracePt t="1718" x="322263" y="1828800"/>
          <p14:tracePt t="1731" x="295275" y="1828800"/>
          <p14:tracePt t="1734" x="254000" y="1828800"/>
          <p14:tracePt t="1739" x="219075" y="1828800"/>
          <p14:tracePt t="1745" x="177800" y="1828800"/>
          <p14:tracePt t="1753" x="157163" y="1835150"/>
          <p14:tracePt t="1758" x="136525" y="1835150"/>
          <p14:tracePt t="1765" x="115888" y="1835150"/>
          <p14:tracePt t="1769" x="103188" y="1835150"/>
          <p14:tracePt t="1781" x="88900" y="1835150"/>
          <p14:tracePt t="1789" x="82550" y="1835150"/>
          <p14:tracePt t="1804" x="74613" y="1835150"/>
          <p14:tracePt t="1819" x="74613" y="1843088"/>
          <p14:tracePt t="1844" x="74613" y="1849438"/>
          <p14:tracePt t="1854" x="74613" y="1862138"/>
          <p14:tracePt t="1860" x="82550" y="1870075"/>
          <p14:tracePt t="1865" x="88900" y="1876425"/>
          <p14:tracePt t="1869" x="95250" y="1876425"/>
          <p14:tracePt t="1880" x="95250" y="1890713"/>
          <p14:tracePt t="1884" x="103188" y="1897063"/>
          <p14:tracePt t="1889" x="115888" y="1897063"/>
          <p14:tracePt t="1899" x="123825" y="1897063"/>
          <p14:tracePt t="1904" x="136525" y="1903413"/>
          <p14:tracePt t="1909" x="144463" y="1903413"/>
          <p14:tracePt t="1915" x="150813" y="1911350"/>
          <p14:tracePt t="1930" x="150813" y="1924050"/>
          <p14:tracePt t="1934" x="157163" y="1924050"/>
          <p14:tracePt t="1949" x="157163" y="1931988"/>
          <p14:tracePt t="1955" x="165100" y="1931988"/>
          <p14:tracePt t="1959" x="165100" y="1938338"/>
          <p14:tracePt t="1970" x="177800" y="1938338"/>
          <p14:tracePt t="1974" x="177800" y="1944688"/>
          <p14:tracePt t="1984" x="184150" y="1944688"/>
          <p14:tracePt t="1994" x="192088" y="1944688"/>
          <p14:tracePt t="1999" x="204788" y="1952625"/>
          <p14:tracePt t="2004" x="219075" y="1958975"/>
          <p14:tracePt t="2016" x="233363" y="1965325"/>
          <p14:tracePt t="2020" x="266700" y="1992313"/>
          <p14:tracePt t="2024" x="287338" y="2000250"/>
          <p14:tracePt t="2031" x="307975" y="2012950"/>
          <p14:tracePt t="2040" x="342900" y="2027238"/>
          <p14:tracePt t="2047" x="355600" y="2033588"/>
          <p14:tracePt t="2051" x="369888" y="2041525"/>
          <p14:tracePt t="2054" x="384175" y="2047875"/>
          <p14:tracePt t="2065" x="396875" y="2047875"/>
          <p14:tracePt t="2069" x="404813" y="2054225"/>
          <p14:tracePt t="2090" x="411163" y="2054225"/>
          <p14:tracePt t="2099" x="417513" y="2054225"/>
          <p14:tracePt t="2145" x="425450" y="2054225"/>
          <p14:tracePt t="2160" x="431800" y="2062163"/>
          <p14:tracePt t="2166" x="444500" y="2068513"/>
          <p14:tracePt t="2173" x="458788" y="2068513"/>
          <p14:tracePt t="2182" x="465138" y="2074863"/>
          <p14:tracePt t="2185" x="479425" y="2082800"/>
          <p14:tracePt t="2198" x="485775" y="2089150"/>
          <p14:tracePt t="2205" x="493713" y="2089150"/>
          <p14:tracePt t="2261" x="493713" y="2082800"/>
          <p14:tracePt t="2286" x="493713" y="2074863"/>
          <p14:tracePt t="2301" x="493713" y="2062163"/>
          <p14:tracePt t="2317" x="493713" y="2054225"/>
          <p14:tracePt t="2322" x="485775" y="2054225"/>
          <p14:tracePt t="2328" x="485775" y="2047875"/>
          <p14:tracePt t="2342" x="485775" y="2041525"/>
          <p14:tracePt t="2350" x="479425" y="2041525"/>
          <p14:tracePt t="2356" x="479425" y="2033588"/>
          <p14:tracePt t="2436" x="485775" y="2033588"/>
          <p14:tracePt t="2482" x="485775" y="2027238"/>
          <p14:tracePt t="2508" x="485775" y="2020888"/>
          <p14:tracePt t="2527" x="493713" y="2020888"/>
          <p14:tracePt t="2535" x="493713" y="2012950"/>
          <p14:tracePt t="2546" x="500063" y="1992313"/>
          <p14:tracePt t="2550" x="534988" y="1979613"/>
          <p14:tracePt t="2555" x="561975" y="1958975"/>
          <p14:tracePt t="2563" x="574675" y="1944688"/>
          <p14:tracePt t="2572" x="588963" y="1938338"/>
          <p14:tracePt t="2576" x="623888" y="1917700"/>
          <p14:tracePt t="2582" x="636588" y="1897063"/>
          <p14:tracePt t="2591" x="657225" y="1882775"/>
          <p14:tracePt t="2597" x="684213" y="1870075"/>
          <p14:tracePt t="2601" x="684213" y="1862138"/>
          <p14:tracePt t="2606" x="692150" y="1843088"/>
          <p14:tracePt t="2616" x="698500" y="1843088"/>
          <p14:tracePt t="2621" x="704850" y="1835150"/>
          <p14:tracePt t="2641" x="704850" y="1828800"/>
          <p14:tracePt t="2662" x="704850" y="1822450"/>
          <p14:tracePt t="2671" x="698500" y="1814513"/>
          <p14:tracePt t="2682" x="684213" y="1808163"/>
          <p14:tracePt t="2686" x="665163" y="1787525"/>
          <p14:tracePt t="2691" x="630238" y="1766888"/>
          <p14:tracePt t="2697" x="588963" y="1760538"/>
          <p14:tracePt t="2706" x="561975" y="1746250"/>
          <p14:tracePt t="2714" x="541338" y="1733550"/>
          <p14:tracePt t="2717" x="500063" y="1725613"/>
          <p14:tracePt t="2721" x="485775" y="1725613"/>
          <p14:tracePt t="2732" x="465138" y="1725613"/>
          <p14:tracePt t="2736" x="452438" y="1725613"/>
          <p14:tracePt t="2741" x="425450" y="1725613"/>
          <p14:tracePt t="2756" x="411163" y="1725613"/>
          <p14:tracePt t="2763" x="404813" y="1725613"/>
          <p14:tracePt t="2767" x="396875" y="1733550"/>
          <p14:tracePt t="2776" x="390525" y="1733550"/>
          <p14:tracePt t="2782" x="390525" y="1739900"/>
          <p14:tracePt t="2786" x="384175" y="1739900"/>
          <p14:tracePt t="2801" x="376238" y="1739900"/>
          <p14:tracePt t="2806" x="376238" y="1746250"/>
          <p14:tracePt t="2813" x="369888" y="1746250"/>
          <p14:tracePt t="2816" x="363538" y="1760538"/>
          <p14:tracePt t="2827" x="355600" y="1793875"/>
          <p14:tracePt t="2832" x="349250" y="1814513"/>
          <p14:tracePt t="2836" x="349250" y="1870075"/>
          <p14:tracePt t="2841" x="349250" y="1924050"/>
          <p14:tracePt t="2852" x="349250" y="1992313"/>
          <p14:tracePt t="2856" x="349250" y="2062163"/>
          <p14:tracePt t="2863" x="363538" y="2136775"/>
          <p14:tracePt t="2866" x="363538" y="2178050"/>
          <p14:tracePt t="2877" x="376238" y="2225675"/>
          <p14:tracePt t="2881" x="396875" y="2266950"/>
          <p14:tracePt t="2886" x="404813" y="2293938"/>
          <p14:tracePt t="2892" x="417513" y="2308225"/>
          <p14:tracePt t="2901" x="425450" y="2335213"/>
          <p14:tracePt t="2906" x="438150" y="2355850"/>
          <p14:tracePt t="2914" x="473075" y="2362200"/>
          <p14:tracePt t="2922" x="493713" y="2370138"/>
          <p14:tracePt t="2927" x="527050" y="2382838"/>
          <p14:tracePt t="2932" x="574675" y="2403475"/>
          <p14:tracePt t="2937" x="615950" y="2411413"/>
          <p14:tracePt t="2947" x="677863" y="2424113"/>
          <p14:tracePt t="2955" x="746125" y="2424113"/>
          <p14:tracePt t="2957" x="801688" y="2432050"/>
          <p14:tracePt t="2964" x="869950" y="2432050"/>
          <p14:tracePt t="2972" x="917575" y="2432050"/>
          <p14:tracePt t="2980" x="973138" y="2432050"/>
          <p14:tracePt t="2982" x="1027113" y="2432050"/>
          <p14:tracePt t="2987" x="1054100" y="2432050"/>
          <p14:tracePt t="2997" x="1089025" y="2432050"/>
          <p14:tracePt t="3002" x="1144588" y="2432050"/>
          <p14:tracePt t="3007" x="1177925" y="2424113"/>
          <p14:tracePt t="3017" x="1204913" y="2417763"/>
          <p14:tracePt t="3022" x="1219200" y="2417763"/>
          <p14:tracePt t="3030" x="1233488" y="2397125"/>
          <p14:tracePt t="3035" x="1239838" y="2397125"/>
          <p14:tracePt t="3042" x="1246188" y="2390775"/>
          <p14:tracePt t="3048" x="1260475" y="2390775"/>
          <p14:tracePt t="3052" x="1260475" y="2382838"/>
          <p14:tracePt t="3064" x="1260475" y="2376488"/>
          <p14:tracePt t="3072" x="1260475" y="2370138"/>
          <p14:tracePt t="3080" x="1260475" y="2362200"/>
          <p14:tracePt t="3092" x="1254125" y="2355850"/>
          <p14:tracePt t="3102" x="1246188" y="2341563"/>
          <p14:tracePt t="3114" x="1239838" y="2328863"/>
          <p14:tracePt t="3117" x="1233488" y="2301875"/>
          <p14:tracePt t="3125" x="1219200" y="2281238"/>
          <p14:tracePt t="3132" x="1198563" y="2246313"/>
          <p14:tracePt t="3137" x="1192213" y="2225675"/>
          <p14:tracePt t="3148" x="1163638" y="2178050"/>
          <p14:tracePt t="3157" x="1144588" y="2143125"/>
          <p14:tracePt t="3166" x="1130300" y="2122488"/>
          <p14:tracePt t="3167" x="1095375" y="2074863"/>
          <p14:tracePt t="3180" x="1074738" y="2041525"/>
          <p14:tracePt t="3185" x="1062038" y="2006600"/>
          <p14:tracePt t="3187" x="1047750" y="1992313"/>
          <p14:tracePt t="3192" x="1027113" y="1973263"/>
          <p14:tracePt t="3202" x="1006475" y="1952625"/>
          <p14:tracePt t="3208" x="1000125" y="1931988"/>
          <p14:tracePt t="3213" x="985838" y="1917700"/>
          <p14:tracePt t="3217" x="979488" y="1911350"/>
          <p14:tracePt t="3229" x="973138" y="1903413"/>
          <p14:tracePt t="3232" x="958850" y="1897063"/>
          <p14:tracePt t="3237" x="938213" y="1897063"/>
          <p14:tracePt t="3248" x="931863" y="1897063"/>
          <p14:tracePt t="3252" x="917575" y="1890713"/>
          <p14:tracePt t="3257" x="911225" y="1890713"/>
          <p14:tracePt t="3264" x="904875" y="1876425"/>
          <p14:tracePt t="3275" x="876300" y="1876425"/>
          <p14:tracePt t="3279" x="863600" y="1870075"/>
          <p14:tracePt t="3282" x="849313" y="1870075"/>
          <p14:tracePt t="3293" x="835025" y="1870075"/>
          <p14:tracePt t="3298" x="828675" y="1870075"/>
          <p14:tracePt t="3302" x="801688" y="1870075"/>
          <p14:tracePt t="3307" x="787400" y="1870075"/>
          <p14:tracePt t="3317" x="766763" y="1882775"/>
          <p14:tracePt t="3322" x="754063" y="1890713"/>
          <p14:tracePt t="3329" x="719138" y="1897063"/>
          <p14:tracePt t="3333" x="704850" y="1911350"/>
          <p14:tracePt t="3343" x="692150" y="1917700"/>
          <p14:tracePt t="3348" x="677863" y="1924050"/>
          <p14:tracePt t="3353" x="657225" y="1931988"/>
          <p14:tracePt t="3363" x="650875" y="1938338"/>
          <p14:tracePt t="3367" x="644525" y="1952625"/>
          <p14:tracePt t="3373" x="630238" y="1952625"/>
          <p14:tracePt t="3380" x="630238" y="1958975"/>
          <p14:tracePt t="3388" x="623888" y="1958975"/>
          <p14:tracePt t="3393" x="623888" y="1965325"/>
          <p14:tracePt t="3399" x="615950" y="1965325"/>
          <p14:tracePt t="3403" x="615950" y="1973263"/>
          <p14:tracePt t="3414" x="615950" y="1985963"/>
          <p14:tracePt t="3417" x="615950" y="1992313"/>
          <p14:tracePt t="3422" x="615950" y="2020888"/>
          <p14:tracePt t="3433" x="636588" y="2041525"/>
          <p14:tracePt t="3438" x="650875" y="2062163"/>
          <p14:tracePt t="3450" x="733425" y="2136775"/>
          <p14:tracePt t="3459" x="793750" y="2171700"/>
          <p14:tracePt t="3465" x="855663" y="2212975"/>
          <p14:tracePt t="3469" x="952500" y="2232025"/>
          <p14:tracePt t="3481" x="1041400" y="2239963"/>
          <p14:tracePt t="3485" x="1123950" y="2252663"/>
          <p14:tracePt t="3490" x="1177925" y="2252663"/>
          <p14:tracePt t="3497" x="1233488" y="2252663"/>
          <p14:tracePt t="3505" x="1293813" y="2239963"/>
          <p14:tracePt t="3509" x="1328738" y="2232025"/>
          <p14:tracePt t="3516" x="1355725" y="2225675"/>
          <p14:tracePt t="3525" x="1376363" y="2219325"/>
          <p14:tracePt t="3530" x="1397000" y="2205038"/>
          <p14:tracePt t="3535" x="1411288" y="2184400"/>
          <p14:tracePt t="3539" x="1417638" y="2184400"/>
          <p14:tracePt t="3551" x="1423988" y="2171700"/>
          <p14:tracePt t="3554" x="1423988" y="2163763"/>
          <p14:tracePt t="3559" x="1423988" y="2151063"/>
          <p14:tracePt t="3569" x="1423988" y="2136775"/>
          <p14:tracePt t="3575" x="1423988" y="2130425"/>
          <p14:tracePt t="3581" x="1423988" y="2116138"/>
          <p14:tracePt t="3600" x="1417638" y="2089150"/>
          <p14:tracePt t="3605" x="1411288" y="2068513"/>
          <p14:tracePt t="3617" x="1403350" y="2054225"/>
          <p14:tracePt t="3619" x="1384300" y="2027238"/>
          <p14:tracePt t="3625" x="1363663" y="1992313"/>
          <p14:tracePt t="3630" x="1335088" y="1973263"/>
          <p14:tracePt t="3640" x="1314450" y="1944688"/>
          <p14:tracePt t="3651" x="1225550" y="1870075"/>
          <p14:tracePt t="3660" x="1177925" y="1843088"/>
          <p14:tracePt t="3666" x="1130300" y="1814513"/>
          <p14:tracePt t="3671" x="1068388" y="1793875"/>
          <p14:tracePt t="3675" x="1041400" y="1787525"/>
          <p14:tracePt t="3686" x="993775" y="1773238"/>
          <p14:tracePt t="3690" x="965200" y="1773238"/>
          <p14:tracePt t="3697" x="931863" y="1773238"/>
          <p14:tracePt t="3706" x="904875" y="1773238"/>
          <p14:tracePt t="3711" x="884238" y="1773238"/>
          <p14:tracePt t="3716" x="835025" y="1787525"/>
          <p14:tracePt t="3721" x="822325" y="1793875"/>
          <p14:tracePt t="3731" x="801688" y="1801813"/>
          <p14:tracePt t="3735" x="787400" y="1822450"/>
          <p14:tracePt t="3741" x="760413" y="1828800"/>
          <p14:tracePt t="3752" x="746125" y="1835150"/>
          <p14:tracePt t="3756" x="746125" y="1843088"/>
          <p14:tracePt t="3766" x="733425" y="1862138"/>
          <p14:tracePt t="3776" x="725488" y="1870075"/>
          <p14:tracePt t="3783" x="719138" y="1876425"/>
          <p14:tracePt t="3787" x="719138" y="1882775"/>
          <p14:tracePt t="3790" x="719138" y="1890713"/>
          <p14:tracePt t="3800" x="712788" y="1903413"/>
          <p14:tracePt t="3805" x="712788" y="1911350"/>
          <p14:tracePt t="3817" x="712788" y="1944688"/>
          <p14:tracePt t="3826" x="712788" y="1958975"/>
          <p14:tracePt t="3833" x="712788" y="1985963"/>
          <p14:tracePt t="3837" x="712788" y="2033588"/>
          <p14:tracePt t="3847" x="719138" y="2062163"/>
          <p14:tracePt t="3851" x="733425" y="2109788"/>
          <p14:tracePt t="3856" x="746125" y="2130425"/>
          <p14:tracePt t="3865" x="760413" y="2163763"/>
          <p14:tracePt t="3871" x="801688" y="2198688"/>
          <p14:tracePt t="3876" x="822325" y="2212975"/>
          <p14:tracePt t="3883" x="855663" y="2232025"/>
          <p14:tracePt t="3886" x="896938" y="2239963"/>
          <p14:tracePt t="3900" x="985838" y="2246313"/>
          <p14:tracePt t="3904" x="1014413" y="2246313"/>
          <p14:tracePt t="3915" x="1068388" y="2246313"/>
          <p14:tracePt t="3919" x="1095375" y="2246313"/>
          <p14:tracePt t="3924" x="1150938" y="2232025"/>
          <p14:tracePt t="3929" x="1184275" y="2219325"/>
          <p14:tracePt t="3938" x="1225550" y="2212975"/>
          <p14:tracePt t="3946" x="1254125" y="2205038"/>
          <p14:tracePt t="3949" x="1293813" y="2198688"/>
          <p14:tracePt t="3963" x="1308100" y="2184400"/>
          <p14:tracePt t="3965" x="1322388" y="2184400"/>
          <p14:tracePt t="3969" x="1335088" y="2178050"/>
          <p14:tracePt t="3974" x="1343025" y="2171700"/>
          <p14:tracePt t="3985" x="1349375" y="2171700"/>
          <p14:tracePt t="3989" x="1349375" y="2163763"/>
          <p14:tracePt t="3996" x="1363663" y="2163763"/>
          <p14:tracePt t="4004" x="1363663" y="2157413"/>
          <p14:tracePt t="4012" x="1363663" y="2151063"/>
          <p14:tracePt t="4020" x="1363663" y="2136775"/>
          <p14:tracePt t="4031" x="1355725" y="2130425"/>
          <p14:tracePt t="4036" x="1355725" y="2109788"/>
          <p14:tracePt t="4039" x="1335088" y="2089150"/>
          <p14:tracePt t="4049" x="1322388" y="2054225"/>
          <p14:tracePt t="4054" x="1293813" y="2006600"/>
          <p14:tracePt t="4063" x="1225550" y="1952625"/>
          <p14:tracePt t="4067" x="1177925" y="1890713"/>
          <p14:tracePt t="4076" x="1116013" y="1849438"/>
          <p14:tracePt t="4082" x="1041400" y="1793875"/>
          <p14:tracePt t="4087" x="979488" y="1766888"/>
          <p14:tracePt t="4097" x="917575" y="1746250"/>
          <p14:tracePt t="4102" x="869950" y="1719263"/>
          <p14:tracePt t="4105" x="822325" y="1698625"/>
          <p14:tracePt t="4113" x="781050" y="1692275"/>
          <p14:tracePt t="4121" x="733425" y="1671638"/>
          <p14:tracePt t="4128" x="712788" y="1671638"/>
          <p14:tracePt t="4133" x="671513" y="1663700"/>
          <p14:tracePt t="4141" x="657225" y="1663700"/>
          <p14:tracePt t="4146" x="636588" y="1663700"/>
          <p14:tracePt t="4152" x="603250" y="1671638"/>
          <p14:tracePt t="4156" x="588963" y="1677988"/>
          <p14:tracePt t="4166" x="574675" y="1692275"/>
          <p14:tracePt t="4171" x="568325" y="1698625"/>
          <p14:tracePt t="4177" x="554038" y="1719263"/>
          <p14:tracePt t="4182" x="547688" y="1739900"/>
          <p14:tracePt t="4191" x="547688" y="1760538"/>
          <p14:tracePt t="4197" x="534988" y="1793875"/>
          <p14:tracePt t="4201" x="534988" y="1814513"/>
          <p14:tracePt t="4206" x="541338" y="1849438"/>
          <p14:tracePt t="4216" x="541338" y="1870075"/>
          <p14:tracePt t="4222" x="547688" y="1903413"/>
          <p14:tracePt t="4229" x="554038" y="1924050"/>
          <p14:tracePt t="4233" x="561975" y="1952625"/>
          <p14:tracePt t="4242" x="568325" y="1973263"/>
          <p14:tracePt t="4247" x="588963" y="1992313"/>
          <p14:tracePt t="4252" x="615950" y="2012950"/>
          <p14:tracePt t="4263" x="644525" y="2033588"/>
          <p14:tracePt t="4268" x="677863" y="2054225"/>
          <p14:tracePt t="4271" x="719138" y="2062163"/>
          <p14:tracePt t="4279" x="766763" y="2068513"/>
          <p14:tracePt t="4287" x="835025" y="2082800"/>
          <p14:tracePt t="4292" x="904875" y="2082800"/>
          <p14:tracePt t="4299" x="979488" y="2089150"/>
          <p14:tracePt t="4307" x="1047750" y="2089150"/>
          <p14:tracePt t="4314" x="1130300" y="2089150"/>
          <p14:tracePt t="4318" x="1198563" y="2089150"/>
          <p14:tracePt t="4322" x="1239838" y="2089150"/>
          <p14:tracePt t="4333" x="1301750" y="2074863"/>
          <p14:tracePt t="4337" x="1328738" y="2074863"/>
          <p14:tracePt t="4343" x="1349375" y="2074863"/>
          <p14:tracePt t="4352" x="1376363" y="2068513"/>
          <p14:tracePt t="4363" x="1384300" y="2062163"/>
          <p14:tracePt t="4383" x="1384300" y="2054225"/>
          <p14:tracePt t="4398" x="1384300" y="2047875"/>
          <p14:tracePt t="4403" x="1384300" y="2027238"/>
          <p14:tracePt t="4409" x="1376363" y="2020888"/>
          <p14:tracePt t="4414" x="1355725" y="2000250"/>
          <p14:tracePt t="4423" x="1343025" y="1979613"/>
          <p14:tracePt t="4433" x="1260475" y="1882775"/>
          <p14:tracePt t="4442" x="1204913" y="1828800"/>
          <p14:tracePt t="4448" x="1144588" y="1787525"/>
          <p14:tracePt t="4453" x="1095375" y="1739900"/>
          <p14:tracePt t="4457" x="1035050" y="1719263"/>
          <p14:tracePt t="4468" x="965200" y="1698625"/>
          <p14:tracePt t="4473" x="931863" y="1684338"/>
          <p14:tracePt t="4483" x="828675" y="1684338"/>
          <p14:tracePt t="4499" x="739775" y="1704975"/>
          <p14:tracePt t="4502" x="719138" y="1719263"/>
          <p14:tracePt t="4514" x="671513" y="1733550"/>
          <p14:tracePt t="4519" x="657225" y="1760538"/>
          <p14:tracePt t="4524" x="636588" y="1773238"/>
          <p14:tracePt t="4531" x="623888" y="1781175"/>
          <p14:tracePt t="4538" x="609600" y="1793875"/>
          <p14:tracePt t="4544" x="603250" y="1801813"/>
          <p14:tracePt t="4549" x="595313" y="1814513"/>
          <p14:tracePt t="4554" x="588963" y="1828800"/>
          <p14:tracePt t="4565" x="588963" y="1843088"/>
          <p14:tracePt t="4571" x="588963" y="1855788"/>
          <p14:tracePt t="4573" x="588963" y="1876425"/>
          <p14:tracePt t="4581" x="588963" y="1903413"/>
          <p14:tracePt t="4588" x="588963" y="1931988"/>
          <p14:tracePt t="4593" x="588963" y="1958975"/>
          <p14:tracePt t="4599" x="609600" y="2006600"/>
          <p14:tracePt t="4602" x="623888" y="2041525"/>
          <p14:tracePt t="4614" x="650875" y="2074863"/>
          <p14:tracePt t="4618" x="671513" y="2122488"/>
          <p14:tracePt t="4623" x="698500" y="2171700"/>
          <p14:tracePt t="4634" x="733425" y="2198688"/>
          <p14:tracePt t="4638" x="766763" y="2225675"/>
          <p14:tracePt t="4643" x="808038" y="2252663"/>
          <p14:tracePt t="4650" x="849313" y="2266950"/>
          <p14:tracePt t="4657" x="923925" y="2287588"/>
          <p14:tracePt t="4663" x="979488" y="2287588"/>
          <p14:tracePt t="4669" x="1047750" y="2301875"/>
          <p14:tracePt t="4673" x="1089025" y="2301875"/>
          <p14:tracePt t="4684" x="1150938" y="2293938"/>
          <p14:tracePt t="4688" x="1177925" y="2293938"/>
          <p14:tracePt t="4702" x="1254125" y="2281238"/>
          <p14:tracePt t="4708" x="1281113" y="2266950"/>
          <p14:tracePt t="4714" x="1293813" y="2252663"/>
          <p14:tracePt t="4718" x="1308100" y="2252663"/>
          <p14:tracePt t="4730" x="1308100" y="2246313"/>
          <p14:tracePt t="4734" x="1314450" y="2239963"/>
          <p14:tracePt t="4738" x="1314450" y="2232025"/>
          <p14:tracePt t="4749" x="1322388" y="2225675"/>
          <p14:tracePt t="4758" x="1322388" y="2219325"/>
          <p14:tracePt t="4773" x="1322388" y="2212975"/>
          <p14:tracePt t="4779" x="1322388" y="2205038"/>
          <p14:tracePt t="4783" x="1314450" y="2184400"/>
          <p14:tracePt t="4797" x="1308100" y="2163763"/>
          <p14:tracePt t="4800" x="1293813" y="2130425"/>
          <p14:tracePt t="4809" x="1225550" y="2041525"/>
          <p14:tracePt t="4819" x="1198563" y="1985963"/>
          <p14:tracePt t="4824" x="1144588" y="1931988"/>
          <p14:tracePt t="4831" x="1095375" y="1882775"/>
          <p14:tracePt t="4835" x="1035050" y="1828800"/>
          <p14:tracePt t="4849" x="931863" y="1752600"/>
          <p14:tracePt t="4854" x="896938" y="1733550"/>
          <p14:tracePt t="4864" x="849313" y="1692275"/>
          <p14:tracePt t="4868" x="828675" y="1684338"/>
          <p14:tracePt t="4873" x="793750" y="1671638"/>
          <p14:tracePt t="4880" x="766763" y="1663700"/>
          <p14:tracePt t="4900" x="677863" y="1630363"/>
          <p14:tracePt t="4908" x="644525" y="1630363"/>
          <p14:tracePt t="4916" x="603250" y="1630363"/>
          <p14:tracePt t="4921" x="582613" y="1622425"/>
          <p14:tracePt t="4926" x="541338" y="1622425"/>
          <p14:tracePt t="4935" x="520700" y="1622425"/>
          <p14:tracePt t="4939" x="506413" y="1622425"/>
          <p14:tracePt t="4949" x="493713" y="1622425"/>
          <p14:tracePt t="4965" x="438150" y="1622425"/>
          <p14:tracePt t="4967" x="425450" y="1622425"/>
          <p14:tracePt t="4979" x="384175" y="1622425"/>
          <p14:tracePt t="4982" x="363538" y="1622425"/>
          <p14:tracePt t="4987" x="314325" y="1622425"/>
          <p14:tracePt t="4995" x="287338" y="1622425"/>
          <p14:tracePt t="5001" x="266700" y="1622425"/>
          <p14:tracePt t="5007" x="219075" y="1643063"/>
          <p14:tracePt t="5012" x="204788" y="1643063"/>
          <p14:tracePt t="5022" x="184150" y="1643063"/>
          <p14:tracePt t="5029" x="165100" y="1643063"/>
          <p14:tracePt t="5033" x="150813" y="1643063"/>
          <p14:tracePt t="5038" x="144463" y="1643063"/>
          <p14:tracePt t="5047" x="136525" y="1643063"/>
          <p14:tracePt t="5064" x="130175" y="1643063"/>
          <p14:tracePt t="5079" x="123825" y="1643063"/>
          <p14:tracePt t="5102" x="123825" y="1651000"/>
          <p14:tracePt t="5107" x="130175" y="1657350"/>
          <p14:tracePt t="5122" x="144463" y="1671638"/>
          <p14:tracePt t="5129" x="177800" y="1677988"/>
          <p14:tracePt t="5132" x="192088" y="1712913"/>
          <p14:tracePt t="5144" x="219075" y="1733550"/>
          <p14:tracePt t="5147" x="239713" y="1746250"/>
          <p14:tracePt t="5152" x="274638" y="1752600"/>
          <p14:tracePt t="5162" x="287338" y="1766888"/>
          <p14:tracePt t="5167" x="301625" y="1766888"/>
          <p14:tracePt t="5173" x="314325" y="1773238"/>
          <p14:tracePt t="5179" x="328613" y="1787525"/>
          <p14:tracePt t="5187" x="342900" y="1787525"/>
          <p14:tracePt t="5197" x="355600" y="1793875"/>
          <p14:tracePt t="5208" x="363538" y="1793875"/>
          <p14:tracePt t="5213" x="376238" y="1793875"/>
          <p14:tracePt t="5222" x="396875" y="1801813"/>
          <p14:tracePt t="5233" x="404813" y="1801813"/>
          <p14:tracePt t="5237" x="411163" y="1801813"/>
          <p14:tracePt t="5244" x="425450" y="1814513"/>
          <p14:tracePt t="5247" x="438150" y="1822450"/>
          <p14:tracePt t="5258" x="444500" y="1835150"/>
          <p14:tracePt t="5263" x="458788" y="1862138"/>
          <p14:tracePt t="5267" x="479425" y="1882775"/>
          <p14:tracePt t="5280" x="479425" y="1897063"/>
          <p14:tracePt t="5282" x="485775" y="1911350"/>
          <p14:tracePt t="5287" x="485775" y="1931988"/>
          <p14:tracePt t="5295" x="485775" y="1938338"/>
          <p14:tracePt t="5302" x="485775" y="1952625"/>
          <p14:tracePt t="5310" x="485775" y="1958975"/>
          <p14:tracePt t="5313" x="485775" y="1965325"/>
          <p14:tracePt t="5348" x="485775" y="1973263"/>
          <p14:tracePt t="5359" x="485775" y="1979613"/>
          <p14:tracePt t="5368" x="485775" y="1992313"/>
          <p14:tracePt t="5373" x="479425" y="2012950"/>
          <p14:tracePt t="5379" x="479425" y="2041525"/>
          <p14:tracePt t="5384" x="473075" y="2082800"/>
          <p14:tracePt t="5395" x="465138" y="2122488"/>
          <p14:tracePt t="5398" x="465138" y="2178050"/>
          <p14:tracePt t="5404" x="444500" y="2212975"/>
          <p14:tracePt t="5411" x="444500" y="2260600"/>
          <p14:tracePt t="5419" x="444500" y="2281238"/>
          <p14:tracePt t="5423" x="444500" y="2301875"/>
          <p14:tracePt t="5430" x="444500" y="2328863"/>
          <p14:tracePt t="5434" x="444500" y="2341563"/>
          <p14:tracePt t="5445" x="444500" y="2349500"/>
          <p14:tracePt t="5449" x="444500" y="2355850"/>
          <p14:tracePt t="5453" x="444500" y="2362200"/>
          <p14:tracePt t="5464" x="444500" y="2370138"/>
          <p14:tracePt t="5559" x="444500" y="2376488"/>
          <p14:tracePt t="5604" x="452438" y="2376488"/>
          <p14:tracePt t="5810" x="465138" y="2376488"/>
          <p14:tracePt t="5815" x="479425" y="2370138"/>
          <p14:tracePt t="5820" x="493713" y="2362200"/>
          <p14:tracePt t="5828" x="520700" y="2341563"/>
          <p14:tracePt t="5835" x="541338" y="2328863"/>
          <p14:tracePt t="5840" x="561975" y="2314575"/>
          <p14:tracePt t="5847" x="588963" y="2301875"/>
          <p14:tracePt t="5850" x="609600" y="2281238"/>
          <p14:tracePt t="5861" x="636588" y="2266950"/>
          <p14:tracePt t="5865" x="677863" y="2239963"/>
          <p14:tracePt t="5870" x="712788" y="2212975"/>
          <p14:tracePt t="5880" x="774700" y="2184400"/>
          <p14:tracePt t="5885" x="822325" y="2130425"/>
          <p14:tracePt t="5890" x="911225" y="2074863"/>
          <p14:tracePt t="5895" x="1000125" y="2020888"/>
          <p14:tracePt t="5912" x="1177925" y="1911350"/>
          <p14:tracePt t="5915" x="1266825" y="1882775"/>
          <p14:tracePt t="5927" x="1335088" y="1849438"/>
          <p14:tracePt t="5929" x="1423988" y="1814513"/>
          <p14:tracePt t="5935" x="1465263" y="1808163"/>
          <p14:tracePt t="5940" x="1541463" y="1793875"/>
          <p14:tracePt t="5950" x="1582738" y="1793875"/>
          <p14:tracePt t="5955" x="1636713" y="1793875"/>
          <p14:tracePt t="5961" x="1657350" y="1787525"/>
          <p14:tracePt t="5965" x="1692275" y="1787525"/>
          <p14:tracePt t="5976" x="1704975" y="1787525"/>
          <p14:tracePt t="5980" x="1719263" y="1787525"/>
          <p14:tracePt t="5985" x="1725613" y="1787525"/>
          <p14:tracePt t="6006" x="1725613" y="1781175"/>
          <p14:tracePt t="6026" x="1725613" y="1773238"/>
          <p14:tracePt t="6031" x="1719263" y="1773238"/>
          <p14:tracePt t="6051" x="1712913" y="1773238"/>
          <p14:tracePt t="6110" x="1704975" y="1773238"/>
          <p14:tracePt t="6135" x="1698625" y="1773238"/>
          <p14:tracePt t="6145" x="1692275" y="1773238"/>
          <p14:tracePt t="6160" x="1677988" y="1773238"/>
          <p14:tracePt t="6165" x="1644650" y="1781175"/>
          <p14:tracePt t="6170" x="1595438" y="1801813"/>
          <p14:tracePt t="6181" x="1554163" y="1808163"/>
          <p14:tracePt t="6186" x="1479550" y="1828800"/>
          <p14:tracePt t="6194" x="1417638" y="1855788"/>
          <p14:tracePt t="6201" x="1349375" y="1876425"/>
          <p14:tracePt t="6206" x="1274763" y="1911350"/>
          <p14:tracePt t="6212" x="1212850" y="1952625"/>
          <p14:tracePt t="6216" x="1150938" y="1979613"/>
          <p14:tracePt t="6227" x="1089025" y="2000250"/>
          <p14:tracePt t="6230" x="1041400" y="2027238"/>
          <p14:tracePt t="6235" x="979488" y="2068513"/>
          <p14:tracePt t="6244" x="931863" y="2101850"/>
          <p14:tracePt t="6251" x="876300" y="2116138"/>
          <p14:tracePt t="6256" x="842963" y="2143125"/>
          <p14:tracePt t="6262" x="781050" y="2163763"/>
          <p14:tracePt t="6271" x="733425" y="2184400"/>
          <p14:tracePt t="6277" x="684213" y="2205038"/>
          <p14:tracePt t="6281" x="665163" y="2219325"/>
          <p14:tracePt t="6287" x="644525" y="2239963"/>
          <p14:tracePt t="6297" x="595313" y="2252663"/>
          <p14:tracePt t="6301" x="582613" y="2266950"/>
          <p14:tracePt t="6307" x="568325" y="2266950"/>
          <p14:tracePt t="6312" x="547688" y="2273300"/>
          <p14:tracePt t="6321" x="534988" y="2281238"/>
          <p14:tracePt t="6327" x="520700" y="2287588"/>
          <p14:tracePt t="6331" x="514350" y="2293938"/>
          <p14:tracePt t="6336" x="500063" y="2308225"/>
          <p14:tracePt t="6346" x="479425" y="2308225"/>
          <p14:tracePt t="6351" x="473075" y="2314575"/>
          <p14:tracePt t="6357" x="465138" y="2314575"/>
          <p14:tracePt t="6362" x="452438" y="2322513"/>
          <p14:tracePt t="6372" x="438150" y="2322513"/>
          <p14:tracePt t="6378" x="431800" y="2322513"/>
          <p14:tracePt t="6384" x="425450" y="2322513"/>
          <p14:tracePt t="6386" x="411163" y="2322513"/>
          <p14:tracePt t="6396" x="404813" y="2322513"/>
          <p14:tracePt t="6403" x="396875" y="2322513"/>
          <p14:tracePt t="6406" x="390525" y="2322513"/>
          <p14:tracePt t="6416" x="384175" y="2322513"/>
          <p14:tracePt t="6422" x="369888" y="2322513"/>
          <p14:tracePt t="6428" x="363538" y="2322513"/>
          <p14:tracePt t="6431" x="355600" y="2322513"/>
          <p14:tracePt t="6444" x="349250" y="2322513"/>
          <p14:tracePt t="6447" x="342900" y="2322513"/>
          <p14:tracePt t="6451" x="334963" y="2322513"/>
          <p14:tracePt t="6458" x="328613" y="2322513"/>
          <p14:tracePt t="6467" x="322263" y="2322513"/>
          <p14:tracePt t="6472" x="322263" y="2314575"/>
          <p14:tracePt t="6496" x="314325" y="2314575"/>
          <p14:tracePt t="6507" x="307975" y="2314575"/>
          <p14:tracePt t="6537" x="307975" y="2301875"/>
          <p14:tracePt t="6547" x="307975" y="2293938"/>
          <p14:tracePt t="6562" x="307975" y="2287588"/>
          <p14:tracePt t="6587" x="307975" y="2281238"/>
          <p14:tracePt t="6612" x="295275" y="2281238"/>
          <p14:tracePt t="6623" x="295275" y="2273300"/>
          <p14:tracePt t="6980" x="295275" y="2266950"/>
          <p14:tracePt t="7020" x="295275" y="2252663"/>
          <p14:tracePt t="7069" x="295275" y="2246313"/>
          <p14:tracePt t="10346" x="334963" y="2246313"/>
          <p14:tracePt t="10352" x="404813" y="2266950"/>
          <p14:tracePt t="10358" x="444500" y="2266950"/>
          <p14:tracePt t="10366" x="520700" y="2281238"/>
          <p14:tracePt t="10369" x="588963" y="2287588"/>
          <p14:tracePt t="10377" x="671513" y="2301875"/>
          <p14:tracePt t="10380" x="746125" y="2322513"/>
          <p14:tracePt t="10391" x="855663" y="2341563"/>
          <p14:tracePt t="10395" x="979488" y="2362200"/>
          <p14:tracePt t="10399" x="1116013" y="2390775"/>
          <p14:tracePt t="10407" x="1281113" y="2424113"/>
          <p14:tracePt t="10414" x="1423988" y="2471738"/>
          <p14:tracePt t="10419" x="1644650" y="2533650"/>
          <p14:tracePt t="10425" x="1808163" y="2568575"/>
          <p14:tracePt t="10429" x="2027238" y="2616200"/>
          <p14:tracePt t="10441" x="2266950" y="2643188"/>
          <p14:tracePt t="10444" x="2500313" y="2671763"/>
          <p14:tracePt t="10450" x="2705100" y="2684463"/>
          <p14:tracePt t="10460" x="2938463" y="2698750"/>
          <p14:tracePt t="10465" x="3163888" y="2698750"/>
          <p14:tracePt t="10470" x="3417888" y="2719388"/>
          <p14:tracePt t="10476" x="3698875" y="2719388"/>
          <p14:tracePt t="10484" x="4013200" y="2705100"/>
          <p14:tracePt t="10490" x="4356100" y="2690813"/>
          <p14:tracePt t="10494" x="4672013" y="2657475"/>
          <p14:tracePt t="10507" x="4959350" y="2643188"/>
          <p14:tracePt t="10509" x="5273675" y="2622550"/>
          <p14:tracePt t="10515" x="5527675" y="2622550"/>
          <p14:tracePt t="10521" x="5781675" y="2609850"/>
          <p14:tracePt t="10530" x="5951538" y="2609850"/>
          <p14:tracePt t="10535" x="6102350" y="2609850"/>
          <p14:tracePt t="10540" x="6273800" y="2616200"/>
          <p14:tracePt t="10550" x="6410325" y="2616200"/>
          <p14:tracePt t="10557" x="6540500" y="2616200"/>
          <p14:tracePt t="10560" x="6670675" y="2595563"/>
          <p14:tracePt t="10564" x="6794500" y="2574925"/>
          <p14:tracePt t="10576" x="6931025" y="2554288"/>
          <p14:tracePt t="10580" x="7040563" y="2533650"/>
          <p14:tracePt t="10584" x="7150100" y="2500313"/>
          <p14:tracePt t="10595" x="7240588" y="2452688"/>
          <p14:tracePt t="10600" x="7329488" y="2411413"/>
          <p14:tracePt t="10607" x="7418388" y="2376488"/>
          <p14:tracePt t="10612" x="7480300" y="2322513"/>
          <p14:tracePt t="10621" x="7513638" y="2301875"/>
          <p14:tracePt t="10625" x="7534275" y="2281238"/>
          <p14:tracePt t="10630" x="7540625" y="2266950"/>
          <p14:tracePt t="10634" x="7554913" y="2252663"/>
          <p14:tracePt t="10645" x="7554913" y="2232025"/>
          <p14:tracePt t="10650" x="7554913" y="2192338"/>
          <p14:tracePt t="10657" x="7554913" y="2157413"/>
          <p14:tracePt t="10660" x="7554913" y="2130425"/>
          <p14:tracePt t="10670" x="7554913" y="2109788"/>
          <p14:tracePt t="10675" x="7548563" y="2074863"/>
          <p14:tracePt t="10680" x="7548563" y="2006600"/>
          <p14:tracePt t="10691" x="7527925" y="1917700"/>
          <p14:tracePt t="10694" x="7527925" y="1828800"/>
          <p14:tracePt t="10700" x="7527925" y="1766888"/>
          <p14:tracePt t="10707" x="7527925" y="1712913"/>
          <p14:tracePt t="10715" x="7527925" y="1671638"/>
          <p14:tracePt t="10721" x="7527925" y="1616075"/>
          <p14:tracePt t="10726" x="7527925" y="1603375"/>
          <p14:tracePt t="10730" x="7548563" y="1589088"/>
          <p14:tracePt t="10741" x="7554913" y="1574800"/>
          <p14:tracePt t="10745" x="7569200" y="1568450"/>
          <p14:tracePt t="10751" x="7581900" y="1568450"/>
          <p14:tracePt t="10760" x="7589838" y="1568450"/>
          <p14:tracePt t="10765" x="7602538" y="1568450"/>
          <p14:tracePt t="10773" x="7637463" y="1568450"/>
          <p14:tracePt t="10776" x="7643813" y="1568450"/>
          <p14:tracePt t="10785" x="7658100" y="1568450"/>
          <p14:tracePt t="10791" x="7670800" y="1568450"/>
          <p14:tracePt t="10795" x="7705725" y="1568450"/>
          <p14:tracePt t="10807" x="7732713" y="1568450"/>
          <p14:tracePt t="10810" x="7773988" y="1568450"/>
          <p14:tracePt t="10816" x="7821613" y="1568450"/>
          <p14:tracePt t="10823" x="7877175" y="1589088"/>
          <p14:tracePt t="10831" x="7939088" y="1589088"/>
          <p14:tracePt t="10836" x="7993063" y="1595438"/>
          <p14:tracePt t="10841" x="8048625" y="1609725"/>
          <p14:tracePt t="10852" x="8081963" y="1616075"/>
          <p14:tracePt t="10857" x="8137525" y="1622425"/>
          <p14:tracePt t="10860" x="8185150" y="1651000"/>
          <p14:tracePt t="10865" x="8247063" y="1692275"/>
          <p14:tracePt t="10877" x="8301038" y="1733550"/>
          <p14:tracePt t="10891" x="8389938" y="1843088"/>
          <p14:tracePt t="10895" x="8445500" y="1911350"/>
          <p14:tracePt t="10901" x="8472488" y="1958975"/>
          <p14:tracePt t="10907" x="8499475" y="2020888"/>
          <p14:tracePt t="10910" x="8520113" y="2041525"/>
          <p14:tracePt t="10924" x="8534400" y="2054225"/>
          <p14:tracePt t="10925" x="8540750" y="2068513"/>
          <p14:tracePt t="10931" x="8548688" y="2068513"/>
          <p14:tracePt t="10943" x="8548688" y="2074863"/>
          <p14:tracePt t="10960" x="8548688" y="2082800"/>
          <p14:tracePt t="10966" x="8548688" y="2101850"/>
          <p14:tracePt t="10974" x="8548688" y="2143125"/>
          <p14:tracePt t="10976" x="8513763" y="2205038"/>
          <p14:tracePt t="10986" x="8507413" y="2314575"/>
          <p14:tracePt t="10991" x="8493125" y="2424113"/>
          <p14:tracePt t="10995" x="8478838" y="2574925"/>
          <p14:tracePt t="11007" x="8472488" y="2725738"/>
          <p14:tracePt t="11011" x="8445500" y="2849563"/>
          <p14:tracePt t="11015" x="8439150" y="2971800"/>
          <p14:tracePt t="11023" x="8404225" y="3081338"/>
          <p14:tracePt t="11031" x="8383588" y="3184525"/>
          <p14:tracePt t="11036" x="8369300" y="3267075"/>
          <p14:tracePt t="11041" x="8350250" y="3314700"/>
          <p14:tracePt t="11051" x="8329613" y="3370263"/>
          <p14:tracePt t="11057" x="8308975" y="3403600"/>
          <p14:tracePt t="11063" x="8288338" y="3451225"/>
          <p14:tracePt t="11068" x="8274050" y="3479800"/>
          <p14:tracePt t="11076" x="8247063" y="3521075"/>
          <p14:tracePt t="11082" x="8205788" y="3548063"/>
          <p14:tracePt t="11087" x="8158163" y="3575050"/>
          <p14:tracePt t="11091" x="8096250" y="3630613"/>
          <p14:tracePt t="11101" x="8034338" y="3678238"/>
          <p14:tracePt t="11106" x="7931150" y="3746500"/>
          <p14:tracePt t="11111" x="7829550" y="3829050"/>
          <p14:tracePt t="11124" x="7726363" y="3883025"/>
          <p14:tracePt t="11127" x="7629525" y="3965575"/>
          <p14:tracePt t="11131" x="7513638" y="4033838"/>
          <p14:tracePt t="11137" x="7424738" y="4089400"/>
          <p14:tracePt t="11145" x="7335838" y="4129088"/>
          <p14:tracePt t="11151" x="7288213" y="4170363"/>
          <p14:tracePt t="11157" x="7212013" y="4191000"/>
          <p14:tracePt t="11166" x="7170738" y="4211638"/>
          <p14:tracePt t="11174" x="7110413" y="4219575"/>
          <p14:tracePt t="11178" x="7081838" y="4225925"/>
          <p14:tracePt t="11181" x="7034213" y="4240213"/>
          <p14:tracePt t="11192" x="7013575" y="4252913"/>
          <p14:tracePt t="11196" x="6972300" y="4252913"/>
          <p14:tracePt t="11202" x="6938963" y="4252913"/>
          <p14:tracePt t="11208" x="6889750" y="4252913"/>
          <p14:tracePt t="11217" x="6856413" y="4252913"/>
          <p14:tracePt t="11224" x="6794500" y="4252913"/>
          <p14:tracePt t="11226" x="6740525" y="4252913"/>
          <p14:tracePt t="11232" x="6657975" y="4259263"/>
          <p14:tracePt t="11241" x="6581775" y="4273550"/>
          <p14:tracePt t="11246" x="6500813" y="4287838"/>
          <p14:tracePt t="11251" x="6445250" y="4294188"/>
          <p14:tracePt t="11257" x="6370638" y="4294188"/>
          <p14:tracePt t="11266" x="6329363" y="4294188"/>
          <p14:tracePt t="11273" x="6273800" y="4294188"/>
          <p14:tracePt t="11276" x="6246813" y="4294188"/>
          <p14:tracePt t="11282" x="6211888" y="4294188"/>
          <p14:tracePt t="11291" x="6191250" y="4294188"/>
          <p14:tracePt t="11296" x="6170613" y="4287838"/>
          <p14:tracePt t="11302" x="6143625" y="4287838"/>
          <p14:tracePt t="11312" x="6122988" y="4279900"/>
          <p14:tracePt t="11316" x="6110288" y="4273550"/>
          <p14:tracePt t="11323" x="6075363" y="4252913"/>
          <p14:tracePt t="11327" x="6054725" y="4246563"/>
          <p14:tracePt t="11337" x="6040438" y="4240213"/>
          <p14:tracePt t="11341" x="6021388" y="4240213"/>
          <p14:tracePt t="11347" x="5992813" y="4232275"/>
          <p14:tracePt t="11352" x="5972175" y="4232275"/>
          <p14:tracePt t="11362" x="5959475" y="4232275"/>
          <p14:tracePt t="11367" x="5951538" y="4232275"/>
          <p14:tracePt t="11376" x="5930900" y="4232275"/>
          <p14:tracePt t="11392" x="5924550" y="4232275"/>
          <p14:tracePt t="11412" x="5918200" y="4232275"/>
          <p14:tracePt t="11829" x="5924550" y="4232275"/>
          <p14:tracePt t="11835" x="5938838" y="4225925"/>
          <p14:tracePt t="11840" x="5951538" y="4219575"/>
          <p14:tracePt t="11851" x="5980113" y="4219575"/>
          <p14:tracePt t="11856" x="6007100" y="4211638"/>
          <p14:tracePt t="11861" x="6027738" y="4205288"/>
          <p14:tracePt t="11864" x="6061075" y="4198938"/>
          <p14:tracePt t="11874" x="6116638" y="4184650"/>
          <p14:tracePt t="11879" x="6199188" y="4178300"/>
          <p14:tracePt t="11889" x="6294438" y="4164013"/>
          <p14:tracePt t="11892" x="6424613" y="4129088"/>
          <p14:tracePt t="11898" x="6561138" y="4110038"/>
          <p14:tracePt t="11906" x="6711950" y="4081463"/>
          <p14:tracePt t="11924" x="7102475" y="4027488"/>
          <p14:tracePt t="11928" x="7212013" y="4027488"/>
          <p14:tracePt t="11939" x="7308850" y="4027488"/>
          <p14:tracePt t="11943" x="7404100" y="4027488"/>
          <p14:tracePt t="11948" x="7499350" y="4027488"/>
          <p14:tracePt t="11953" x="7554913" y="4027488"/>
          <p14:tracePt t="11963" x="7623175" y="4027488"/>
          <p14:tracePt t="11968" x="7650163" y="4027488"/>
          <p14:tracePt t="11976" x="7705725" y="4027488"/>
          <p14:tracePt t="11983" x="7726363" y="4027488"/>
          <p14:tracePt t="11989" x="7759700" y="4027488"/>
          <p14:tracePt t="11995" x="7767638" y="4027488"/>
          <p14:tracePt t="11998" x="7780338" y="4027488"/>
          <p14:tracePt t="12008" x="7788275" y="4027488"/>
          <p14:tracePt t="12013" x="7794625" y="4027488"/>
          <p14:tracePt t="12033" x="7800975" y="4033838"/>
          <p14:tracePt t="12044" x="7815263" y="4033838"/>
          <p14:tracePt t="12058" x="7829550" y="4033838"/>
          <p14:tracePt t="12063" x="7842250" y="4033838"/>
          <p14:tracePt t="12073" x="7862888" y="4033838"/>
          <p14:tracePt t="12078" x="7889875" y="4033838"/>
          <p14:tracePt t="12083" x="7904163" y="4033838"/>
          <p14:tracePt t="12089" x="7910513" y="4027488"/>
          <p14:tracePt t="12098" x="7918450" y="4027488"/>
          <p14:tracePt t="12106" x="7924800" y="4027488"/>
          <p14:tracePt t="12109" x="7939088" y="4027488"/>
          <p14:tracePt t="12114" x="7951788" y="4027488"/>
          <p14:tracePt t="12124" x="7966075" y="4027488"/>
          <p14:tracePt t="12128" x="7980363" y="4027488"/>
          <p14:tracePt t="12134" x="7993063" y="4027488"/>
          <p14:tracePt t="12149" x="7999413" y="4027488"/>
          <p14:tracePt t="12156" x="8020050" y="4027488"/>
          <p14:tracePt t="12168" x="8027988" y="4027488"/>
          <p14:tracePt t="12174" x="8034338" y="4027488"/>
          <p14:tracePt t="12179" x="8034338" y="4019550"/>
          <p14:tracePt t="12193" x="8034338" y="4013200"/>
          <p14:tracePt t="12208" x="8034338" y="4006850"/>
          <p14:tracePt t="12224" x="8034338" y="4000500"/>
          <p14:tracePt t="12233" x="8034338" y="3992563"/>
          <p14:tracePt t="12240" x="8040688" y="3992563"/>
          <p14:tracePt t="12243" x="8040688" y="3986213"/>
          <p14:tracePt t="12256" x="8040688" y="3979863"/>
          <p14:tracePt t="12259" x="8040688" y="3965575"/>
          <p14:tracePt t="12264" x="8040688" y="3959225"/>
          <p14:tracePt t="12274" x="8040688" y="3944938"/>
          <p14:tracePt t="12285" x="8040688" y="3938588"/>
          <p14:tracePt t="12294" x="8048625" y="3930650"/>
          <p14:tracePt t="12299" x="8048625" y="3924300"/>
          <p14:tracePt t="12305" x="8048625" y="3917950"/>
          <p14:tracePt t="12322" x="8048625" y="3903663"/>
          <p14:tracePt t="12325" x="8048625" y="3897313"/>
          <p14:tracePt t="12340" x="8048625" y="3889375"/>
          <p14:tracePt t="12349" x="8054975" y="3883025"/>
          <p14:tracePt t="12359" x="8054975" y="3876675"/>
          <p14:tracePt t="12364" x="8054975" y="3870325"/>
          <p14:tracePt t="12372" x="8061325" y="3862388"/>
          <p14:tracePt t="12374" x="8075613" y="3862388"/>
          <p14:tracePt t="12395" x="8081963" y="3862388"/>
          <p14:tracePt t="12405" x="8081963" y="3849688"/>
          <p14:tracePt t="12408" x="8089900" y="3849688"/>
          <p14:tracePt t="12414" x="8089900" y="3841750"/>
          <p14:tracePt t="12430" x="8096250" y="3841750"/>
          <p14:tracePt t="12435" x="8096250" y="3835400"/>
          <p14:tracePt t="12441" x="8102600" y="3835400"/>
          <p14:tracePt t="12449" x="8108950" y="3835400"/>
          <p14:tracePt t="12459" x="8116888" y="3835400"/>
          <p14:tracePt t="12464" x="8123238" y="3835400"/>
          <p14:tracePt t="12474" x="8143875" y="3835400"/>
          <p14:tracePt t="12480" x="8150225" y="3835400"/>
          <p14:tracePt t="12484" x="8158163" y="3835400"/>
          <p14:tracePt t="12495" x="8164513" y="3835400"/>
          <p14:tracePt t="12499" x="8178800" y="3835400"/>
          <p14:tracePt t="12505" x="8178800" y="3829050"/>
          <p14:tracePt t="12510" x="8185150" y="3829050"/>
          <p14:tracePt t="12523" x="8199438" y="3821113"/>
          <p14:tracePt t="12545" x="8199438" y="3814763"/>
          <p14:tracePt t="12575" x="8191500" y="3814763"/>
          <p14:tracePt t="13336" x="8137525" y="3808413"/>
          <p14:tracePt t="13346" x="8054975" y="3787775"/>
          <p14:tracePt t="13351" x="7966075" y="3767138"/>
          <p14:tracePt t="13357" x="7883525" y="3752850"/>
          <p14:tracePt t="13362" x="7800975" y="3746500"/>
          <p14:tracePt t="13372" x="7705725" y="3732213"/>
          <p14:tracePt t="13376" x="7589838" y="3711575"/>
          <p14:tracePt t="13381" x="7493000" y="3711575"/>
          <p14:tracePt t="13392" x="7370763" y="3698875"/>
          <p14:tracePt t="13396" x="7259638" y="3698875"/>
          <p14:tracePt t="13404" x="7164388" y="3698875"/>
          <p14:tracePt t="13408" x="7054850" y="3690938"/>
          <p14:tracePt t="13417" x="6931025" y="3690938"/>
          <p14:tracePt t="13423" x="6829425" y="3690938"/>
          <p14:tracePt t="13426" x="6719888" y="3690938"/>
          <p14:tracePt t="13432" x="6623050" y="3690938"/>
          <p14:tracePt t="13441" x="6521450" y="3690938"/>
          <p14:tracePt t="13447" x="6438900" y="3690938"/>
          <p14:tracePt t="13454" x="6342063" y="3705225"/>
          <p14:tracePt t="13462" x="6261100" y="3705225"/>
          <p14:tracePt t="13466" x="6191250" y="3725863"/>
          <p14:tracePt t="13472" x="6110288" y="3725863"/>
          <p14:tracePt t="13477" x="6040438" y="3725863"/>
          <p14:tracePt t="13488" x="5980113" y="3732213"/>
          <p14:tracePt t="13491" x="5911850" y="3732213"/>
          <p14:tracePt t="13497" x="5829300" y="3746500"/>
          <p14:tracePt t="13505" x="5746750" y="3746500"/>
          <p14:tracePt t="13511" x="5691188" y="3746500"/>
          <p14:tracePt t="13517" x="5602288" y="3752850"/>
          <p14:tracePt t="13523" x="5521325" y="3752850"/>
          <p14:tracePt t="13532" x="5451475" y="3767138"/>
          <p14:tracePt t="13538" x="5397500" y="3767138"/>
          <p14:tracePt t="13542" x="5341938" y="3767138"/>
          <p14:tracePt t="13547" x="5302250" y="3767138"/>
          <p14:tracePt t="13557" x="5253038" y="3767138"/>
          <p14:tracePt t="13562" x="5232400" y="3767138"/>
          <p14:tracePt t="13567" x="5191125" y="3767138"/>
          <p14:tracePt t="13573" x="5172075" y="3767138"/>
          <p14:tracePt t="13582" x="5157788" y="3767138"/>
          <p14:tracePt t="13588" x="5143500" y="3767138"/>
          <p14:tracePt t="13592" x="5122863" y="3767138"/>
          <p14:tracePt t="13606" x="5116513" y="3767138"/>
          <p14:tracePt t="13607" x="5102225" y="3767138"/>
          <p14:tracePt t="13618" x="5089525" y="3760788"/>
          <p14:tracePt t="13632" x="5081588" y="3760788"/>
          <p14:tracePt t="13637" x="5075238" y="3760788"/>
          <p14:tracePt t="13663" x="5060950" y="3760788"/>
          <p14:tracePt t="13682" x="5054600" y="3760788"/>
          <p14:tracePt t="13697" x="5048250" y="3760788"/>
          <p14:tracePt t="13718" x="5048250" y="3752850"/>
          <p14:tracePt t="13752" x="5048250" y="3746500"/>
          <p14:tracePt t="13768" x="5048250" y="3732213"/>
          <p14:tracePt t="13774" x="5048250" y="3719513"/>
          <p14:tracePt t="13778" x="5048250" y="3698875"/>
          <p14:tracePt t="13789" x="5048250" y="3678238"/>
          <p14:tracePt t="13793" x="5054600" y="3643313"/>
          <p14:tracePt t="13798" x="5054600" y="3622675"/>
          <p14:tracePt t="13805" x="5054600" y="3602038"/>
          <p14:tracePt t="13812" x="5054600" y="3560763"/>
          <p14:tracePt t="13818" x="5054600" y="3479800"/>
          <p14:tracePt t="13823" x="5054600" y="3382963"/>
          <p14:tracePt t="13832" x="5054600" y="3300413"/>
          <p14:tracePt t="13838" x="5054600" y="3190875"/>
          <p14:tracePt t="13843" x="5054600" y="3095625"/>
          <p14:tracePt t="13848" x="5054600" y="3013075"/>
          <p14:tracePt t="13857" x="5041900" y="2924175"/>
          <p14:tracePt t="13862" x="5041900" y="2855913"/>
          <p14:tracePt t="13868" x="5041900" y="2814638"/>
          <p14:tracePt t="13878" x="5033963" y="2760663"/>
          <p14:tracePt t="13883" x="5033963" y="2719388"/>
          <p14:tracePt t="13889" x="5021263" y="2657475"/>
          <p14:tracePt t="13895" x="5021263" y="2616200"/>
          <p14:tracePt t="13906" x="5021263" y="2562225"/>
          <p14:tracePt t="13909" x="5021263" y="2492375"/>
          <p14:tracePt t="13915" x="5021263" y="2424113"/>
          <p14:tracePt t="13917" x="5021263" y="2341563"/>
          <p14:tracePt t="13928" x="5021263" y="2246313"/>
          <p14:tracePt t="13933" x="5021263" y="2163763"/>
          <p14:tracePt t="13938" x="5021263" y="2082800"/>
          <p14:tracePt t="13948" x="5021263" y="2006600"/>
          <p14:tracePt t="13954" x="5013325" y="1938338"/>
          <p14:tracePt t="13958" x="5013325" y="1870075"/>
          <p14:tracePt t="13963" x="5013325" y="1828800"/>
          <p14:tracePt t="13972" x="5006975" y="1781175"/>
          <p14:tracePt t="13978" x="5006975" y="1739900"/>
          <p14:tracePt t="13983" x="4992688" y="1698625"/>
          <p14:tracePt t="13993" x="4986338" y="1651000"/>
          <p14:tracePt t="13997" x="4959350" y="1616075"/>
          <p14:tracePt t="14004" x="4959350" y="1582738"/>
          <p14:tracePt t="14007" x="4951413" y="1568450"/>
          <p14:tracePt t="14020" x="4945063" y="1541463"/>
          <p14:tracePt t="14024" x="4938713" y="1520825"/>
          <p14:tracePt t="14027" x="4932363" y="1493838"/>
          <p14:tracePt t="14033" x="4932363" y="1465263"/>
          <p14:tracePt t="14044" x="4924425" y="1438275"/>
          <p14:tracePt t="14048" x="4924425" y="1417638"/>
          <p14:tracePt t="14054" x="4911725" y="1376363"/>
          <p14:tracePt t="14063" x="4911725" y="1349375"/>
          <p14:tracePt t="14071" x="4911725" y="1308100"/>
          <p14:tracePt t="14074" x="4911725" y="1273175"/>
          <p14:tracePt t="14078" x="4911725" y="1246188"/>
          <p14:tracePt t="14090" x="4911725" y="1204913"/>
          <p14:tracePt t="14093" x="4911725" y="1171575"/>
          <p14:tracePt t="14098" x="4911725" y="1143000"/>
          <p14:tracePt t="14108" x="4911725" y="1116013"/>
          <p14:tracePt t="14120" x="4911725" y="1109663"/>
          <p14:tracePt t="14125" x="4911725" y="1103313"/>
          <p14:tracePt t="14133" x="4911725" y="1095375"/>
          <p14:tracePt t="14164" x="4918075" y="1095375"/>
          <p14:tracePt t="14199" x="4924425" y="1095375"/>
          <p14:tracePt t="14224" x="4924425" y="1103313"/>
          <p14:tracePt t="14229" x="4932363" y="1116013"/>
          <p14:tracePt t="14234" x="4932363" y="1136650"/>
          <p14:tracePt t="14244" x="4932363" y="1198563"/>
          <p14:tracePt t="14249" x="4938713" y="1293813"/>
          <p14:tracePt t="14259" x="4965700" y="1541463"/>
          <p14:tracePt t="14274" x="4986338" y="1801813"/>
          <p14:tracePt t="14279" x="5000625" y="1911350"/>
          <p14:tracePt t="14285" x="5000625" y="2006600"/>
          <p14:tracePt t="14294" x="5000625" y="2082800"/>
          <p14:tracePt t="14299" x="5000625" y="2151063"/>
          <p14:tracePt t="14305" x="5000625" y="2178050"/>
          <p14:tracePt t="14314" x="5000625" y="2198688"/>
          <p14:tracePt t="14323" x="5000625" y="2232025"/>
          <p14:tracePt t="14324" x="5000625" y="2252663"/>
          <p14:tracePt t="14329" x="4979988" y="2273300"/>
          <p14:tracePt t="14340" x="4979988" y="2341563"/>
          <p14:tracePt t="14343" x="4972050" y="2424113"/>
          <p14:tracePt t="14349" x="4972050" y="2520950"/>
          <p14:tracePt t="14359" x="4972050" y="2643188"/>
          <p14:tracePt t="14363" x="4959350" y="2781300"/>
          <p14:tracePt t="14371" x="4959350" y="2917825"/>
          <p14:tracePt t="14375" x="4959350" y="3060700"/>
          <p14:tracePt t="14384" x="4951413" y="3184525"/>
          <p14:tracePt t="14390" x="4951413" y="3281363"/>
          <p14:tracePt t="14394" x="4951413" y="3362325"/>
          <p14:tracePt t="14399" x="4951413" y="3444875"/>
          <p14:tracePt t="14409" x="4951413" y="3521075"/>
          <p14:tracePt t="14414" x="4951413" y="3589338"/>
          <p14:tracePt t="14421" x="4951413" y="3609975"/>
          <p14:tracePt t="14423" x="4951413" y="3630613"/>
          <p14:tracePt t="14435" x="4951413" y="3636963"/>
          <p14:tracePt t="14439" x="4951413" y="3643313"/>
          <p14:tracePt t="14455" x="4945063" y="3643313"/>
          <p14:tracePt t="14464" x="4938713" y="3643313"/>
          <p14:tracePt t="14484" x="4938713" y="3636963"/>
          <p14:tracePt t="14725" x="4932363" y="3636963"/>
          <p14:tracePt t="14731" x="4918075" y="3622675"/>
          <p14:tracePt t="14741" x="4911725" y="3616325"/>
          <p14:tracePt t="14745" x="4903788" y="3602038"/>
          <p14:tracePt t="14751" x="4891088" y="3589338"/>
          <p14:tracePt t="14760" x="4876800" y="3575050"/>
          <p14:tracePt t="14765" x="4862513" y="3560763"/>
          <p14:tracePt t="14772" x="4835525" y="3548063"/>
          <p14:tracePt t="14777" x="4821238" y="3521075"/>
          <p14:tracePt t="14791" x="4808538" y="3506788"/>
          <p14:tracePt t="14796" x="4808538" y="3500438"/>
          <p14:tracePt t="14805" x="4802188" y="3492500"/>
          <p14:tracePt t="14811" x="4802188" y="3486150"/>
          <p14:tracePt t="14815" x="4794250" y="3479800"/>
          <p14:tracePt t="14821" x="4794250" y="3465513"/>
          <p14:tracePt t="14830" x="4781550" y="3465513"/>
          <p14:tracePt t="14845" x="4773613" y="3459163"/>
          <p14:tracePt t="14865" x="4773613" y="3451225"/>
          <p14:tracePt t="14881" x="4773613" y="3444875"/>
          <p14:tracePt t="14900" x="4773613" y="3438525"/>
          <p14:tracePt t="18401" x="4787900" y="3438525"/>
          <p14:tracePt t="18407" x="4808538" y="3438525"/>
          <p14:tracePt t="18417" x="4841875" y="3438525"/>
          <p14:tracePt t="18422" x="4862513" y="3438525"/>
          <p14:tracePt t="18426" x="4876800" y="3438525"/>
          <p14:tracePt t="18436" x="4891088" y="3438525"/>
          <p14:tracePt t="18440" x="4911725" y="3438525"/>
          <p14:tracePt t="18445" x="4924425" y="3430588"/>
          <p14:tracePt t="18451" x="4938713" y="3430588"/>
          <p14:tracePt t="18455" x="4945063" y="3430588"/>
          <p14:tracePt t="18467" x="4951413" y="3430588"/>
          <p14:tracePt t="18496" x="4959350" y="3430588"/>
          <p14:tracePt t="18501" x="4979988" y="3430588"/>
          <p14:tracePt t="18505" x="4992688" y="3430588"/>
          <p14:tracePt t="18516" x="5000625" y="3430588"/>
          <p14:tracePt t="18520" x="5006975" y="3430588"/>
          <p14:tracePt t="18525" x="5021263" y="3430588"/>
          <p14:tracePt t="18541" x="5033963" y="3430588"/>
          <p14:tracePt t="18597" x="5041900" y="3430588"/>
          <p14:tracePt t="18617" x="5048250" y="3430588"/>
          <p14:tracePt t="18633" x="5060950" y="3430588"/>
          <p14:tracePt t="18639" x="5068888" y="3430588"/>
          <p14:tracePt t="18645" x="5075238" y="3430588"/>
          <p14:tracePt t="18649" x="5110163" y="3438525"/>
          <p14:tracePt t="18656" x="5130800" y="3444875"/>
          <p14:tracePt t="18662" x="5157788" y="3444875"/>
          <p14:tracePt t="18668" x="5199063" y="3444875"/>
          <p14:tracePt t="18672" x="5211763" y="3451225"/>
          <p14:tracePt t="18688" x="5273675" y="3459163"/>
          <p14:tracePt t="18692" x="5302250" y="3459163"/>
          <p14:tracePt t="18697" x="5335588" y="3459163"/>
          <p14:tracePt t="18706" x="5356225" y="3459163"/>
          <p14:tracePt t="18711" x="5383213" y="3459163"/>
          <p14:tracePt t="18717" x="5424488" y="3459163"/>
          <p14:tracePt t="18727" x="5459413" y="3459163"/>
          <p14:tracePt t="18734" x="5500688" y="3459163"/>
          <p14:tracePt t="18736" x="5527675" y="3471863"/>
          <p14:tracePt t="18741" x="5575300" y="3479800"/>
          <p14:tracePt t="18752" x="5610225" y="3486150"/>
          <p14:tracePt t="18756" x="5622925" y="3492500"/>
          <p14:tracePt t="18762" x="5651500" y="3506788"/>
          <p14:tracePt t="18768" x="5664200" y="3513138"/>
          <p14:tracePt t="18776" x="5670550" y="3513138"/>
          <p14:tracePt t="18784" x="5678488" y="3521075"/>
          <p14:tracePt t="18843" x="5670550" y="3521075"/>
          <p14:tracePt t="18858" x="5670550" y="3506788"/>
          <p14:tracePt t="18872" x="5664200" y="3500438"/>
          <p14:tracePt t="18878" x="5651500" y="3500438"/>
          <p14:tracePt t="18887" x="5643563" y="3492500"/>
          <p14:tracePt t="18893" x="5630863" y="3492500"/>
          <p14:tracePt t="18904" x="5548313" y="3486150"/>
          <p14:tracePt t="18907" x="5480050" y="3486150"/>
          <p14:tracePt t="18919" x="5424488" y="3486150"/>
          <p14:tracePt t="18923" x="5329238" y="3486150"/>
          <p14:tracePt t="18927" x="5232400" y="3486150"/>
          <p14:tracePt t="18938" x="5122863" y="3486150"/>
          <p14:tracePt t="18943" x="5027613" y="3486150"/>
          <p14:tracePt t="18951" x="4951413" y="3500438"/>
          <p14:tracePt t="18954" x="4883150" y="3500438"/>
          <p14:tracePt t="18965" x="4814888" y="3506788"/>
          <p14:tracePt t="18970" x="4752975" y="3527425"/>
          <p14:tracePt t="18974" x="4711700" y="3540125"/>
          <p14:tracePt t="18978" x="4664075" y="3548063"/>
          <p14:tracePt t="18990" x="4622800" y="3548063"/>
          <p14:tracePt t="18993" x="4581525" y="3554413"/>
          <p14:tracePt t="19001" x="4548188" y="3560763"/>
          <p14:tracePt t="19008" x="4527550" y="3568700"/>
          <p14:tracePt t="19012" x="4506913" y="3568700"/>
          <p14:tracePt t="19019" x="4486275" y="3575050"/>
          <p14:tracePt t="19035" x="4479925" y="3575050"/>
          <p14:tracePt t="19039" x="4471988" y="3575050"/>
          <p14:tracePt t="19053" x="4465638" y="3575050"/>
          <p14:tracePt t="19070" x="4451350" y="3575050"/>
          <p14:tracePt t="19085" x="4445000" y="3575050"/>
          <p14:tracePt t="19103" x="4438650" y="3575050"/>
          <p14:tracePt t="19108" x="4438650" y="3568700"/>
          <p14:tracePt t="19119" x="4438650" y="3560763"/>
          <p14:tracePt t="19229" x="4438650" y="3554413"/>
          <p14:tracePt t="19249" x="4438650" y="3548063"/>
          <p14:tracePt t="19269" x="4438650" y="3533775"/>
          <p14:tracePt t="19293" x="4438650" y="3527425"/>
          <p14:tracePt t="19299" x="4438650" y="3521075"/>
          <p14:tracePt t="19305" x="4438650" y="3506788"/>
          <p14:tracePt t="19320" x="4445000" y="3459163"/>
          <p14:tracePt t="19324" x="4445000" y="3438525"/>
          <p14:tracePt t="19344" x="4465638" y="3321050"/>
          <p14:tracePt t="19350" x="4471988" y="3294063"/>
          <p14:tracePt t="19359" x="4471988" y="3260725"/>
          <p14:tracePt t="19371" x="4471988" y="3198813"/>
          <p14:tracePt t="19380" x="4471988" y="3184525"/>
          <p14:tracePt t="19385" x="4471988" y="3163888"/>
          <p14:tracePt t="19389" x="4471988" y="3157538"/>
          <p14:tracePt t="19394" x="4471988" y="3151188"/>
          <p14:tracePt t="19404" x="4471988" y="3143250"/>
          <p14:tracePt t="19420" x="4471988" y="3136900"/>
          <p14:tracePt t="19430" x="4479925" y="3130550"/>
          <p14:tracePt t="19435" x="4479925" y="3109913"/>
          <p14:tracePt t="19440" x="4486275" y="3074988"/>
          <p14:tracePt t="19451" x="4506913" y="3021013"/>
          <p14:tracePt t="19454" x="4513263" y="2959100"/>
          <p14:tracePt t="19460" x="4533900" y="2890838"/>
          <p14:tracePt t="19467" x="4541838" y="2855913"/>
          <p14:tracePt t="19474" x="4554538" y="2828925"/>
          <p14:tracePt t="19480" x="4554538" y="2801938"/>
          <p14:tracePt t="19486" x="4554538" y="2787650"/>
          <p14:tracePt t="19495" x="4554538" y="2773363"/>
          <p14:tracePt t="19501" x="4554538" y="2767013"/>
          <p14:tracePt t="19505" x="4554538" y="2760663"/>
          <p14:tracePt t="19509" x="4554538" y="2752725"/>
          <p14:tracePt t="19519" x="4554538" y="2746375"/>
          <p14:tracePt t="19531" x="4554538" y="2740025"/>
          <p14:tracePt t="19551" x="4562475" y="2740025"/>
          <p14:tracePt t="19600" x="4568825" y="2740025"/>
          <p14:tracePt t="19610" x="4575175" y="2732088"/>
          <p14:tracePt t="19616" x="4581525" y="2725738"/>
          <p14:tracePt t="19620" x="4589463" y="2725738"/>
          <p14:tracePt t="19626" x="4610100" y="2719388"/>
          <p14:tracePt t="19640" x="4616450" y="2719388"/>
          <p14:tracePt t="19645" x="4616450" y="2705100"/>
          <p14:tracePt t="19660" x="4622800" y="2705100"/>
          <p14:tracePt t="19670" x="4630738" y="2705100"/>
          <p14:tracePt t="19692" x="4643438" y="2705100"/>
          <p14:tracePt t="19695" x="4664075" y="2698750"/>
          <p14:tracePt t="19706" x="4678363" y="2698750"/>
          <p14:tracePt t="19710" x="4705350" y="2690813"/>
          <p14:tracePt t="19718" x="4746625" y="2690813"/>
          <p14:tracePt t="19726" x="4787900" y="2671763"/>
          <p14:tracePt t="19730" x="4862513" y="2657475"/>
          <p14:tracePt t="19736" x="4903788" y="2651125"/>
          <p14:tracePt t="19740" x="4965700" y="2630488"/>
          <p14:tracePt t="19752" x="5000625" y="2616200"/>
          <p14:tracePt t="19757" x="5054600" y="2601913"/>
          <p14:tracePt t="19761" x="5089525" y="2595563"/>
          <p14:tracePt t="19767" x="5130800" y="2589213"/>
          <p14:tracePt t="19775" x="5143500" y="2581275"/>
          <p14:tracePt t="19786" x="5164138" y="2581275"/>
          <p14:tracePt t="19793" x="5172075" y="2581275"/>
          <p14:tracePt t="19801" x="5172075" y="2574925"/>
          <p14:tracePt t="19820" x="5172075" y="2568575"/>
          <p14:tracePt t="19859" x="5164138" y="2568575"/>
          <p14:tracePt t="19972" x="5157788" y="2568575"/>
          <p14:tracePt t="20017" x="5151438" y="2568575"/>
          <p14:tracePt t="20052" x="5143500" y="2568575"/>
          <p14:tracePt t="20087" x="5130800" y="2574925"/>
          <p14:tracePt t="20093" x="5116513" y="2589213"/>
          <p14:tracePt t="20103" x="5068888" y="2643188"/>
          <p14:tracePt t="20113" x="5048250" y="2671763"/>
          <p14:tracePt t="20120" x="5013325" y="2705100"/>
          <p14:tracePt t="20126" x="4986338" y="2752725"/>
          <p14:tracePt t="20138" x="4979988" y="2767013"/>
          <p14:tracePt t="20142" x="4972050" y="2781300"/>
          <p14:tracePt t="20147" x="4959350" y="2794000"/>
          <p14:tracePt t="20164" x="4951413" y="2801938"/>
          <p14:tracePt t="20174" x="4951413" y="2808288"/>
          <p14:tracePt t="20262" x="4945063" y="2808288"/>
          <p14:tracePt t="20470" x="4938713" y="2808288"/>
          <p14:tracePt t="21011" x="4938713" y="2801938"/>
          <p14:tracePt t="21050" x="4932363" y="2801938"/>
          <p14:tracePt t="21100" x="4924425" y="2801938"/>
          <p14:tracePt t="21125" x="4918075" y="2801938"/>
          <p14:tracePt t="21132" x="4918075" y="2787650"/>
          <p14:tracePt t="21146" x="4911725" y="2787650"/>
          <p14:tracePt t="21166" x="4903788" y="2787650"/>
          <p14:tracePt t="21206" x="4903788" y="2781300"/>
          <p14:tracePt t="21422" x="4897438" y="2781300"/>
          <p14:tracePt t="21445" x="4891088" y="2781300"/>
          <p14:tracePt t="21473" x="4883150" y="2781300"/>
          <p14:tracePt t="21748" x="4876800" y="2781300"/>
          <p14:tracePt t="21754" x="4876800" y="2787650"/>
          <p14:tracePt t="21779" x="4862513" y="2787650"/>
          <p14:tracePt t="21813" x="4856163" y="2787650"/>
          <p14:tracePt t="21909" x="4856163" y="2781300"/>
          <p14:tracePt t="21924" x="4856163" y="2773363"/>
          <p14:tracePt t="21958" x="4849813" y="2773363"/>
          <p14:tracePt t="26119" x="4835525" y="2767013"/>
          <p14:tracePt t="26125" x="4829175" y="2752725"/>
          <p14:tracePt t="26129" x="4814888" y="2752725"/>
          <p14:tracePt t="26134" x="4808538" y="2746375"/>
          <p14:tracePt t="26146" x="4802188" y="2740025"/>
          <p14:tracePt t="26151" x="4781550" y="2732088"/>
          <p14:tracePt t="26163" x="4773613" y="2725738"/>
          <p14:tracePt t="26168" x="4767263" y="2725738"/>
          <p14:tracePt t="26173" x="4752975" y="2711450"/>
          <p14:tracePt t="26179" x="4746625" y="2705100"/>
          <p14:tracePt t="26188" x="4740275" y="2705100"/>
          <p14:tracePt t="26195" x="4732338" y="2705100"/>
          <p14:tracePt t="26198" x="4725988" y="2698750"/>
          <p14:tracePt t="26202" x="4711700" y="2690813"/>
          <p14:tracePt t="26218" x="4705350" y="2684463"/>
          <p14:tracePt t="26224" x="4699000" y="2684463"/>
          <p14:tracePt t="26229" x="4692650" y="2684463"/>
          <p14:tracePt t="26237" x="4684713" y="2678113"/>
          <p14:tracePt t="26247" x="4678363" y="2678113"/>
          <p14:tracePt t="26262" x="4672013" y="2678113"/>
          <p14:tracePt t="26394" x="4672013" y="2684463"/>
          <p14:tracePt t="26410" x="4672013" y="2690813"/>
          <p14:tracePt t="26419" x="4672013" y="2698750"/>
          <p14:tracePt t="26439" x="4672013" y="2705100"/>
          <p14:tracePt t="26445" x="4678363" y="2705100"/>
          <p14:tracePt t="26454" x="4678363" y="2711450"/>
          <p14:tracePt t="26470" x="4678363" y="2719388"/>
          <p14:tracePt t="26484" x="4678363" y="2725738"/>
          <p14:tracePt t="26530" x="4678363" y="2732088"/>
          <p14:tracePt t="26550" x="4678363" y="2740025"/>
          <p14:tracePt t="26554" x="4684713" y="2746375"/>
          <p14:tracePt t="26560" x="4692650" y="2746375"/>
          <p14:tracePt t="26564" x="4692650" y="2752725"/>
          <p14:tracePt t="26576" x="4692650" y="2767013"/>
          <p14:tracePt t="26579" x="4699000" y="2767013"/>
          <p14:tracePt t="26584" x="4699000" y="2773363"/>
          <p14:tracePt t="26596" x="4705350" y="2781300"/>
          <p14:tracePt t="26604" x="4705350" y="2787650"/>
          <p14:tracePt t="26625" x="4705350" y="2794000"/>
          <p14:tracePt t="27173" x="4705350" y="2808288"/>
          <p14:tracePt t="27179" x="4719638" y="2828925"/>
          <p14:tracePt t="27183" x="4725988" y="2849563"/>
          <p14:tracePt t="27187" x="4725988" y="2876550"/>
          <p14:tracePt t="27198" x="4740275" y="2903538"/>
          <p14:tracePt t="27203" x="4746625" y="2924175"/>
          <p14:tracePt t="27207" x="4752975" y="2959100"/>
          <p14:tracePt t="27213" x="4760913" y="2979738"/>
          <p14:tracePt t="27223" x="4773613" y="3000375"/>
          <p14:tracePt t="27229" x="4787900" y="3033713"/>
          <p14:tracePt t="27233" x="4794250" y="3054350"/>
          <p14:tracePt t="27237" x="4808538" y="3095625"/>
          <p14:tracePt t="27246" x="4814888" y="3122613"/>
          <p14:tracePt t="27252" x="4821238" y="3143250"/>
          <p14:tracePt t="27260" x="4835525" y="3178175"/>
          <p14:tracePt t="27267" x="4841875" y="3198813"/>
          <p14:tracePt t="27271" x="4856163" y="3219450"/>
          <p14:tracePt t="27278" x="4870450" y="3267075"/>
          <p14:tracePt t="27282" x="4883150" y="3294063"/>
          <p14:tracePt t="27293" x="4897438" y="3355975"/>
          <p14:tracePt t="27297" x="4918075" y="3403600"/>
          <p14:tracePt t="27301" x="4951413" y="3465513"/>
          <p14:tracePt t="27310" x="4979988" y="3513138"/>
          <p14:tracePt t="27317" x="5000625" y="3581400"/>
          <p14:tracePt t="27323" x="5027613" y="3657600"/>
          <p14:tracePt t="27328" x="5068888" y="3705225"/>
          <p14:tracePt t="27332" x="5089525" y="3767138"/>
          <p14:tracePt t="27343" x="5110163" y="3800475"/>
          <p14:tracePt t="27347" x="5143500" y="3849688"/>
          <p14:tracePt t="27352" x="5164138" y="3870325"/>
          <p14:tracePt t="27362" x="5178425" y="3897313"/>
          <p14:tracePt t="27367" x="5184775" y="3917950"/>
          <p14:tracePt t="27372" x="5199063" y="3930650"/>
          <p14:tracePt t="27377" x="5219700" y="3938588"/>
          <p14:tracePt t="27388" x="5226050" y="3944938"/>
          <p14:tracePt t="27393" x="5240338" y="3951288"/>
          <p14:tracePt t="27397" x="5253038" y="3959225"/>
          <p14:tracePt t="27403" x="5267325" y="3971925"/>
          <p14:tracePt t="27413" x="5294313" y="3986213"/>
          <p14:tracePt t="27417" x="5308600" y="3992563"/>
          <p14:tracePt t="27422" x="5329238" y="4000500"/>
          <p14:tracePt t="27428" x="5341938" y="4006850"/>
          <p14:tracePt t="27438" x="5376863" y="4019550"/>
          <p14:tracePt t="27443" x="5397500" y="4033838"/>
          <p14:tracePt t="27448" x="5430838" y="4040188"/>
          <p14:tracePt t="27461" x="5480050" y="4068763"/>
          <p14:tracePt t="27467" x="5541963" y="4102100"/>
          <p14:tracePt t="27473" x="5575300" y="4110038"/>
          <p14:tracePt t="27482" x="5637213" y="4129088"/>
          <p14:tracePt t="27488" x="5670550" y="4157663"/>
          <p14:tracePt t="27494" x="5732463" y="4184650"/>
          <p14:tracePt t="27502" x="5761038" y="4198938"/>
          <p14:tracePt t="27510" x="5808663" y="4211638"/>
          <p14:tracePt t="27514" x="5835650" y="4219575"/>
          <p14:tracePt t="27518" x="5849938" y="4225925"/>
          <p14:tracePt t="27529" x="5862638" y="4246563"/>
          <p14:tracePt t="27533" x="5883275" y="4252913"/>
          <p14:tracePt t="27538" x="5891213" y="4252913"/>
          <p14:tracePt t="27548" x="5897563" y="4259263"/>
          <p14:tracePt t="27560" x="5903913" y="4259263"/>
          <p14:tracePt t="27700" x="5903913" y="4267200"/>
          <p14:tracePt t="27709" x="5903913" y="4273550"/>
          <p14:tracePt t="27721" x="5911850" y="4308475"/>
          <p14:tracePt t="27729" x="5918200" y="4314825"/>
          <p14:tracePt t="27734" x="5918200" y="4329113"/>
          <p14:tracePt t="27745" x="5918200" y="4335463"/>
          <p14:tracePt t="27754" x="5918200" y="4341813"/>
          <p14:tracePt t="27835" x="5918200" y="4349750"/>
          <p14:tracePt t="27851" x="5918200" y="4356100"/>
          <p14:tracePt t="27880" x="5918200" y="4368800"/>
          <p14:tracePt t="27901" x="5918200" y="4376738"/>
          <p14:tracePt t="27925" x="5918200" y="4383088"/>
          <p14:tracePt t="27934" x="5918200" y="4389438"/>
          <p14:tracePt t="27960" x="5918200" y="4397375"/>
          <p14:tracePt t="27969" x="5918200" y="4403725"/>
          <p14:tracePt t="27979" x="5918200" y="4418013"/>
          <p14:tracePt t="27988" x="5918200" y="4430713"/>
          <p14:tracePt t="27994" x="5918200" y="4438650"/>
          <p14:tracePt t="27998" x="5918200" y="4445000"/>
          <p14:tracePt t="28003" x="5918200" y="4451350"/>
          <p14:tracePt t="28018" x="5918200" y="4459288"/>
          <p14:tracePt t="28026" x="5918200" y="4465638"/>
          <p14:tracePt t="28029" x="5918200" y="4471988"/>
          <p14:tracePt t="28040" x="5918200" y="4479925"/>
          <p14:tracePt t="28044" x="5918200" y="4492625"/>
          <p14:tracePt t="28069" x="5918200" y="4498975"/>
          <p14:tracePt t="28090" x="5918200" y="4506913"/>
          <p14:tracePt t="28104" x="5918200" y="4513263"/>
          <p14:tracePt t="28120" x="5918200" y="4519613"/>
          <p14:tracePt t="28135" x="5918200" y="4527550"/>
          <p14:tracePt t="28149" x="5918200" y="4533900"/>
          <p14:tracePt t="28165" x="5918200" y="4548188"/>
          <p14:tracePt t="28184" x="5918200" y="4554538"/>
          <p14:tracePt t="28199" x="5918200" y="4560888"/>
          <p14:tracePt t="28271" x="5918200" y="4568825"/>
          <p14:tracePt t="28306" x="5911850" y="4568825"/>
          <p14:tracePt t="28312" x="5911850" y="4575175"/>
          <p14:tracePt t="28337" x="5903913" y="4575175"/>
          <p14:tracePt t="28406" x="5897563" y="4575175"/>
          <p14:tracePt t="28446" x="5891213" y="4575175"/>
          <p14:tracePt t="28461" x="5876925" y="4575175"/>
          <p14:tracePt t="28467" x="5876925" y="4568825"/>
          <p14:tracePt t="28473" x="5876925" y="4560888"/>
          <p14:tracePt t="28478" x="5876925" y="45545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55715D-360F-420F-9E3E-399D39E75703}"/>
              </a:ext>
            </a:extLst>
          </p:cNvPr>
          <p:cNvSpPr/>
          <p:nvPr/>
        </p:nvSpPr>
        <p:spPr>
          <a:xfrm>
            <a:off x="-131689" y="555270"/>
            <a:ext cx="9341555" cy="4691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hape 56"/>
          <p:cNvSpPr/>
          <p:nvPr/>
        </p:nvSpPr>
        <p:spPr>
          <a:xfrm>
            <a:off x="-60474" y="-61112"/>
            <a:ext cx="9275344" cy="617558"/>
          </a:xfrm>
          <a:prstGeom prst="rect">
            <a:avLst/>
          </a:prstGeom>
          <a:solidFill>
            <a:srgbClr val="2A2A2A"/>
          </a:solidFill>
          <a:ln w="12700">
            <a:miter lim="400000"/>
          </a:ln>
        </p:spPr>
        <p:txBody>
          <a:bodyPr lIns="34289" rIns="34289" anchor="ctr"/>
          <a:lstStyle/>
          <a:p>
            <a:pPr algn="ctr">
              <a:defRPr>
                <a:solidFill>
                  <a:srgbClr val="FFFFFF"/>
                </a:solidFill>
              </a:defRPr>
            </a:pPr>
            <a:endParaRPr sz="1350"/>
          </a:p>
        </p:txBody>
      </p:sp>
      <p:pic>
        <p:nvPicPr>
          <p:cNvPr id="57" name="image3.png"/>
          <p:cNvPicPr>
            <a:picLocks noChangeAspect="1"/>
          </p:cNvPicPr>
          <p:nvPr/>
        </p:nvPicPr>
        <p:blipFill>
          <a:blip r:embed="rId3"/>
          <a:stretch>
            <a:fillRect/>
          </a:stretch>
        </p:blipFill>
        <p:spPr>
          <a:xfrm>
            <a:off x="203739" y="5131"/>
            <a:ext cx="6013318" cy="534077"/>
          </a:xfrm>
          <a:prstGeom prst="rect">
            <a:avLst/>
          </a:prstGeom>
          <a:ln w="12700">
            <a:miter lim="400000"/>
          </a:ln>
        </p:spPr>
      </p:pic>
      <p:sp>
        <p:nvSpPr>
          <p:cNvPr id="59" name="Shape 59"/>
          <p:cNvSpPr/>
          <p:nvPr/>
        </p:nvSpPr>
        <p:spPr>
          <a:xfrm>
            <a:off x="1639508" y="44026"/>
            <a:ext cx="139780"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sz="2800">
                <a:solidFill>
                  <a:srgbClr val="B9DC0C"/>
                </a:solidFill>
                <a:latin typeface="Arial"/>
                <a:ea typeface="Arial"/>
                <a:cs typeface="Arial"/>
                <a:sym typeface="Arial"/>
              </a:defRPr>
            </a:lvl1pPr>
          </a:lstStyle>
          <a:p>
            <a:r>
              <a:rPr sz="2100"/>
              <a:t>|</a:t>
            </a:r>
          </a:p>
        </p:txBody>
      </p:sp>
      <p:sp>
        <p:nvSpPr>
          <p:cNvPr id="60" name="Shape 60"/>
          <p:cNvSpPr/>
          <p:nvPr/>
        </p:nvSpPr>
        <p:spPr>
          <a:xfrm>
            <a:off x="1784892" y="86458"/>
            <a:ext cx="69312" cy="677108"/>
          </a:xfrm>
          <a:prstGeom prst="rect">
            <a:avLst/>
          </a:prstGeom>
          <a:ln w="12700">
            <a:miter lim="400000"/>
          </a:ln>
          <a:extLst>
            <a:ext uri="{C572A759-6A51-4108-AA02-DFA0A04FC94B}">
              <ma14:wrappingTextBoxFlag xmlns="" xmlns:ma14="http://schemas.microsoft.com/office/mac/drawingml/2011/main" val="1"/>
            </a:ext>
          </a:extLst>
        </p:spPr>
        <p:txBody>
          <a:bodyPr wrap="none" lIns="34289" tIns="45720" rIns="34289" bIns="45720" anchor="t">
            <a:spAutoFit/>
          </a:bodyPr>
          <a:lstStyle>
            <a:lvl1pPr>
              <a:defRPr sz="2800">
                <a:solidFill>
                  <a:srgbClr val="FFFFFF"/>
                </a:solidFill>
                <a:latin typeface="Arial"/>
                <a:ea typeface="Arial"/>
                <a:cs typeface="Arial"/>
                <a:sym typeface="Arial"/>
              </a:defRPr>
            </a:lvl1pPr>
          </a:lstStyle>
          <a:p>
            <a:endParaRPr lang="en-US" sz="1900"/>
          </a:p>
          <a:p>
            <a:endParaRPr lang="en-GB" sz="1900"/>
          </a:p>
        </p:txBody>
      </p:sp>
      <p:sp>
        <p:nvSpPr>
          <p:cNvPr id="12" name="TextBox 11">
            <a:extLst>
              <a:ext uri="{FF2B5EF4-FFF2-40B4-BE49-F238E27FC236}">
                <a16:creationId xmlns:a16="http://schemas.microsoft.com/office/drawing/2014/main" id="{8AFD3430-6D5E-48E5-8851-789C62DAE4D7}"/>
              </a:ext>
            </a:extLst>
          </p:cNvPr>
          <p:cNvSpPr txBox="1"/>
          <p:nvPr/>
        </p:nvSpPr>
        <p:spPr>
          <a:xfrm>
            <a:off x="6411528" y="1793164"/>
            <a:ext cx="267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a:cs typeface="Arial"/>
            </a:endParaRPr>
          </a:p>
        </p:txBody>
      </p:sp>
      <p:sp>
        <p:nvSpPr>
          <p:cNvPr id="24" name="Rectangle 23">
            <a:extLst>
              <a:ext uri="{FF2B5EF4-FFF2-40B4-BE49-F238E27FC236}">
                <a16:creationId xmlns:a16="http://schemas.microsoft.com/office/drawing/2014/main" id="{E40A6C3C-B6B1-4736-95DB-E81B35B429A9}"/>
              </a:ext>
            </a:extLst>
          </p:cNvPr>
          <p:cNvSpPr/>
          <p:nvPr/>
        </p:nvSpPr>
        <p:spPr>
          <a:xfrm>
            <a:off x="-105385" y="3698521"/>
            <a:ext cx="275488" cy="1548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BCBFB7-0E55-483B-AB97-9603D01F5BD6}"/>
              </a:ext>
            </a:extLst>
          </p:cNvPr>
          <p:cNvSpPr/>
          <p:nvPr/>
        </p:nvSpPr>
        <p:spPr>
          <a:xfrm>
            <a:off x="2656864" y="555270"/>
            <a:ext cx="6172328" cy="613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60">
            <a:extLst>
              <a:ext uri="{FF2B5EF4-FFF2-40B4-BE49-F238E27FC236}">
                <a16:creationId xmlns:a16="http://schemas.microsoft.com/office/drawing/2014/main" id="{4018B241-B3D1-6F2F-0673-04AA8C650BB7}"/>
              </a:ext>
            </a:extLst>
          </p:cNvPr>
          <p:cNvSpPr/>
          <p:nvPr/>
        </p:nvSpPr>
        <p:spPr>
          <a:xfrm>
            <a:off x="1904836" y="40918"/>
            <a:ext cx="706916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tIns="45720" rIns="34289" bIns="45720" anchor="t">
            <a:spAutoFit/>
          </a:bodyPr>
          <a:lstStyle>
            <a:lvl1pPr>
              <a:defRPr sz="2800">
                <a:solidFill>
                  <a:srgbClr val="FFFFFF"/>
                </a:solidFill>
                <a:latin typeface="Arial"/>
                <a:ea typeface="Arial"/>
                <a:cs typeface="Arial"/>
                <a:sym typeface="Arial"/>
              </a:defRPr>
            </a:lvl1pPr>
          </a:lstStyle>
          <a:p>
            <a:r>
              <a:rPr lang="en-GB" sz="2100"/>
              <a:t>Evidence for and against proposed mechanisms in models.</a:t>
            </a:r>
          </a:p>
        </p:txBody>
      </p:sp>
      <p:graphicFrame>
        <p:nvGraphicFramePr>
          <p:cNvPr id="3" name="Table 3">
            <a:extLst>
              <a:ext uri="{FF2B5EF4-FFF2-40B4-BE49-F238E27FC236}">
                <a16:creationId xmlns:a16="http://schemas.microsoft.com/office/drawing/2014/main" id="{7590C00E-1ED9-A2ED-E0D2-BB55F458EB4D}"/>
              </a:ext>
            </a:extLst>
          </p:cNvPr>
          <p:cNvGraphicFramePr>
            <a:graphicFrameLocks noGrp="1"/>
          </p:cNvGraphicFramePr>
          <p:nvPr>
            <p:extLst>
              <p:ext uri="{D42A27DB-BD31-4B8C-83A1-F6EECF244321}">
                <p14:modId xmlns:p14="http://schemas.microsoft.com/office/powerpoint/2010/main" val="3509583342"/>
              </p:ext>
            </p:extLst>
          </p:nvPr>
        </p:nvGraphicFramePr>
        <p:xfrm>
          <a:off x="22031" y="603144"/>
          <a:ext cx="8889111" cy="1552006"/>
        </p:xfrm>
        <a:graphic>
          <a:graphicData uri="http://schemas.openxmlformats.org/drawingml/2006/table">
            <a:tbl>
              <a:tblPr firstRow="1" bandRow="1">
                <a:tableStyleId>{17292A2E-F333-43FB-9621-5CBBE7FDCDCB}</a:tableStyleId>
              </a:tblPr>
              <a:tblGrid>
                <a:gridCol w="2645879">
                  <a:extLst>
                    <a:ext uri="{9D8B030D-6E8A-4147-A177-3AD203B41FA5}">
                      <a16:colId xmlns:a16="http://schemas.microsoft.com/office/drawing/2014/main" val="3219231765"/>
                    </a:ext>
                  </a:extLst>
                </a:gridCol>
                <a:gridCol w="1581445">
                  <a:extLst>
                    <a:ext uri="{9D8B030D-6E8A-4147-A177-3AD203B41FA5}">
                      <a16:colId xmlns:a16="http://schemas.microsoft.com/office/drawing/2014/main" val="214048541"/>
                    </a:ext>
                  </a:extLst>
                </a:gridCol>
                <a:gridCol w="1685463">
                  <a:extLst>
                    <a:ext uri="{9D8B030D-6E8A-4147-A177-3AD203B41FA5}">
                      <a16:colId xmlns:a16="http://schemas.microsoft.com/office/drawing/2014/main" val="2416743790"/>
                    </a:ext>
                  </a:extLst>
                </a:gridCol>
                <a:gridCol w="1462765">
                  <a:extLst>
                    <a:ext uri="{9D8B030D-6E8A-4147-A177-3AD203B41FA5}">
                      <a16:colId xmlns:a16="http://schemas.microsoft.com/office/drawing/2014/main" val="296432549"/>
                    </a:ext>
                  </a:extLst>
                </a:gridCol>
                <a:gridCol w="1513559">
                  <a:extLst>
                    <a:ext uri="{9D8B030D-6E8A-4147-A177-3AD203B41FA5}">
                      <a16:colId xmlns:a16="http://schemas.microsoft.com/office/drawing/2014/main" val="4172897092"/>
                    </a:ext>
                  </a:extLst>
                </a:gridCol>
              </a:tblGrid>
              <a:tr h="660466">
                <a:tc>
                  <a:txBody>
                    <a:bodyPr/>
                    <a:lstStyle/>
                    <a:p>
                      <a:r>
                        <a:rPr lang="en-US" sz="1200" dirty="0">
                          <a:solidFill>
                            <a:schemeClr val="tx2"/>
                          </a:solidFill>
                        </a:rPr>
                        <a:t>Hypothesized low cloud fraction (LCF) reduction mechanism</a:t>
                      </a:r>
                    </a:p>
                  </a:txBody>
                  <a:tcPr/>
                </a:tc>
                <a:tc>
                  <a:txBody>
                    <a:bodyPr/>
                    <a:lstStyle/>
                    <a:p>
                      <a:r>
                        <a:rPr lang="en-US" sz="1200" dirty="0">
                          <a:solidFill>
                            <a:schemeClr val="tx2"/>
                          </a:solidFill>
                        </a:rPr>
                        <a:t>BCC-CSM2-MR</a:t>
                      </a:r>
                    </a:p>
                    <a:p>
                      <a:pPr lvl="0">
                        <a:buNone/>
                      </a:pPr>
                      <a:r>
                        <a:rPr lang="en-US" sz="1200" b="0" i="0" u="none" strike="noStrike" noProof="0" dirty="0">
                          <a:solidFill>
                            <a:schemeClr val="tx2"/>
                          </a:solidFill>
                          <a:latin typeface="Arial"/>
                        </a:rPr>
                        <a:t>↓ 4% LCF</a:t>
                      </a:r>
                      <a:endParaRPr lang="en-US" sz="1200" dirty="0">
                        <a:solidFill>
                          <a:schemeClr val="tx2"/>
                        </a:solidFill>
                      </a:endParaRPr>
                    </a:p>
                  </a:txBody>
                  <a:tcPr/>
                </a:tc>
                <a:tc>
                  <a:txBody>
                    <a:bodyPr/>
                    <a:lstStyle/>
                    <a:p>
                      <a:r>
                        <a:rPr lang="en-US" sz="1200">
                          <a:solidFill>
                            <a:schemeClr val="tx2"/>
                          </a:solidFill>
                        </a:rPr>
                        <a:t>HadGEM3-GC3.1-LL</a:t>
                      </a:r>
                    </a:p>
                    <a:p>
                      <a:pPr lvl="0">
                        <a:buNone/>
                      </a:pPr>
                      <a:r>
                        <a:rPr lang="en-US" sz="1200" b="0" i="0" u="none" strike="noStrike" noProof="0">
                          <a:solidFill>
                            <a:schemeClr val="tx2"/>
                          </a:solidFill>
                          <a:latin typeface="Arial"/>
                        </a:rPr>
                        <a:t>↓ 13% LCF</a:t>
                      </a:r>
                      <a:endParaRPr lang="en-US" sz="1200">
                        <a:solidFill>
                          <a:schemeClr val="tx2"/>
                        </a:solidFill>
                      </a:endParaRPr>
                    </a:p>
                  </a:txBody>
                  <a:tcPr/>
                </a:tc>
                <a:tc>
                  <a:txBody>
                    <a:bodyPr/>
                    <a:lstStyle/>
                    <a:p>
                      <a:r>
                        <a:rPr lang="en-US" sz="1200">
                          <a:solidFill>
                            <a:schemeClr val="tx2"/>
                          </a:solidFill>
                        </a:rPr>
                        <a:t>MIROC6</a:t>
                      </a:r>
                    </a:p>
                    <a:p>
                      <a:pPr lvl="0">
                        <a:buNone/>
                      </a:pPr>
                      <a:r>
                        <a:rPr lang="en-US" sz="1200" b="0" i="0" u="none" strike="noStrike" noProof="0">
                          <a:solidFill>
                            <a:schemeClr val="tx2"/>
                          </a:solidFill>
                          <a:latin typeface="Arial"/>
                        </a:rPr>
                        <a:t>↓ 13% LCF</a:t>
                      </a:r>
                      <a:endParaRPr lang="en-US" sz="1200">
                        <a:solidFill>
                          <a:schemeClr val="tx2"/>
                        </a:solidFill>
                      </a:endParaRPr>
                    </a:p>
                  </a:txBody>
                  <a:tcPr/>
                </a:tc>
                <a:tc>
                  <a:txBody>
                    <a:bodyPr/>
                    <a:lstStyle/>
                    <a:p>
                      <a:r>
                        <a:rPr lang="en-US" sz="1200" dirty="0">
                          <a:solidFill>
                            <a:schemeClr val="tx2"/>
                          </a:solidFill>
                        </a:rPr>
                        <a:t>MRI-ESM2.0</a:t>
                      </a:r>
                    </a:p>
                    <a:p>
                      <a:pPr lvl="0">
                        <a:buNone/>
                      </a:pPr>
                      <a:r>
                        <a:rPr lang="en-US" sz="1200" b="0" i="0" u="none" strike="noStrike" noProof="0" dirty="0">
                          <a:solidFill>
                            <a:schemeClr val="tx2"/>
                          </a:solidFill>
                          <a:latin typeface="Arial"/>
                        </a:rPr>
                        <a:t>↓ 10% LCF</a:t>
                      </a:r>
                      <a:endParaRPr lang="en-US" sz="1200" dirty="0">
                        <a:solidFill>
                          <a:schemeClr val="tx2"/>
                        </a:solidFill>
                      </a:endParaRPr>
                    </a:p>
                  </a:txBody>
                  <a:tcPr/>
                </a:tc>
                <a:extLst>
                  <a:ext uri="{0D108BD9-81ED-4DB2-BD59-A6C34878D82A}">
                    <a16:rowId xmlns:a16="http://schemas.microsoft.com/office/drawing/2014/main" val="2059734995"/>
                  </a:ext>
                </a:extLst>
              </a:tr>
              <a:tr h="525780">
                <a:tc>
                  <a:txBody>
                    <a:bodyPr/>
                    <a:lstStyle/>
                    <a:p>
                      <a:r>
                        <a:rPr lang="en-US" sz="1050"/>
                        <a:t>Ogura &amp; Webb (in revision):</a:t>
                      </a:r>
                    </a:p>
                    <a:p>
                      <a:pPr lvl="0">
                        <a:buNone/>
                      </a:pPr>
                      <a:r>
                        <a:rPr lang="en-US" sz="1050"/>
                        <a:t>Increased upward LW flux from surface heats cloud layer, stabilizes PBL,</a:t>
                      </a:r>
                    </a:p>
                    <a:p>
                      <a:pPr lvl="0">
                        <a:buNone/>
                      </a:pPr>
                      <a:r>
                        <a:rPr lang="en-US" sz="1050"/>
                        <a:t>reduces turbulent moistening, </a:t>
                      </a:r>
                    </a:p>
                    <a:p>
                      <a:pPr lvl="0">
                        <a:buNone/>
                      </a:pPr>
                      <a:r>
                        <a:rPr lang="en-US" sz="1050"/>
                        <a:t>reduces RH.  </a:t>
                      </a:r>
                      <a:endParaRPr lang="en-US" sz="1050" b="1"/>
                    </a:p>
                  </a:txBody>
                  <a:tcPr/>
                </a:tc>
                <a:tc>
                  <a:txBody>
                    <a:bodyPr/>
                    <a:lstStyle/>
                    <a:p>
                      <a:pPr lvl="0">
                        <a:buNone/>
                      </a:pPr>
                      <a:r>
                        <a:rPr lang="en-US" sz="1050" b="0" i="0" u="none" strike="noStrike" noProof="0" dirty="0">
                          <a:solidFill>
                            <a:srgbClr val="00B050"/>
                          </a:solidFill>
                          <a:latin typeface="Arial"/>
                        </a:rPr>
                        <a:t>1%↑ Upwelling LW clear-sky flux</a:t>
                      </a:r>
                    </a:p>
                    <a:p>
                      <a:pPr lvl="0">
                        <a:buNone/>
                      </a:pPr>
                      <a:r>
                        <a:rPr lang="en-US" sz="1050" b="0" i="0" u="none" strike="noStrike" noProof="0" dirty="0">
                          <a:solidFill>
                            <a:srgbClr val="00B050"/>
                          </a:solidFill>
                          <a:latin typeface="+mn-lt"/>
                        </a:rPr>
                        <a:t>2%↑ BL stability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00B050"/>
                          </a:solidFill>
                        </a:rPr>
                        <a:t>2%↓ turb moistening</a:t>
                      </a:r>
                      <a:endParaRPr lang="en-US" sz="1050" b="0" i="0" u="none" strike="noStrike" noProof="0" dirty="0">
                        <a:solidFill>
                          <a:srgbClr val="00B050"/>
                        </a:solidFill>
                        <a:latin typeface="Arial"/>
                      </a:endParaRPr>
                    </a:p>
                    <a:p>
                      <a:pPr lvl="0">
                        <a:buNone/>
                      </a:pPr>
                      <a:r>
                        <a:rPr lang="en-US" sz="1050" b="0" i="0" u="none" strike="noStrike" noProof="0" dirty="0">
                          <a:solidFill>
                            <a:srgbClr val="FF0000"/>
                          </a:solidFill>
                          <a:latin typeface="Arial"/>
                        </a:rPr>
                        <a:t>5% ↑ RH in cloud </a:t>
                      </a:r>
                    </a:p>
                  </a:txBody>
                  <a:tcPr/>
                </a:tc>
                <a:tc>
                  <a:txBody>
                    <a:bodyPr/>
                    <a:lstStyle/>
                    <a:p>
                      <a:pPr lvl="0">
                        <a:buNone/>
                      </a:pPr>
                      <a:r>
                        <a:rPr lang="en-US" sz="1050" b="0" i="0" u="none" strike="noStrike" noProof="0" dirty="0">
                          <a:solidFill>
                            <a:srgbClr val="00B050"/>
                          </a:solidFill>
                          <a:latin typeface="Arial"/>
                        </a:rPr>
                        <a:t>2% ↑ Upwelling LW clear-sky flux</a:t>
                      </a:r>
                    </a:p>
                    <a:p>
                      <a:pPr lvl="0">
                        <a:buNone/>
                      </a:pPr>
                      <a:r>
                        <a:rPr lang="en-US" sz="1050" b="0" i="0" u="none" strike="noStrike" noProof="0" dirty="0">
                          <a:solidFill>
                            <a:srgbClr val="00B050"/>
                          </a:solidFill>
                          <a:latin typeface="+mn-lt"/>
                        </a:rPr>
                        <a:t>1%↑ BL stability</a:t>
                      </a:r>
                    </a:p>
                    <a:p>
                      <a:pPr lvl="0">
                        <a:buNone/>
                      </a:pPr>
                      <a:r>
                        <a:rPr lang="en-US" sz="1050" b="0" i="0" u="none" strike="noStrike" noProof="0" dirty="0">
                          <a:solidFill>
                            <a:srgbClr val="00B050"/>
                          </a:solidFill>
                        </a:rPr>
                        <a:t>9%↓ turb moistening</a:t>
                      </a:r>
                    </a:p>
                    <a:p>
                      <a:pPr lvl="0">
                        <a:buNone/>
                      </a:pPr>
                      <a:r>
                        <a:rPr lang="en-US" sz="1050" b="0" i="0" u="none" strike="noStrike" noProof="0" dirty="0">
                          <a:solidFill>
                            <a:srgbClr val="00B050"/>
                          </a:solidFill>
                        </a:rPr>
                        <a:t>0.4%↓</a:t>
                      </a:r>
                      <a:r>
                        <a:rPr lang="en-US" sz="1050" b="0" i="0" u="none" strike="noStrike" noProof="0" dirty="0">
                          <a:solidFill>
                            <a:srgbClr val="00B050"/>
                          </a:solidFill>
                          <a:latin typeface="Arial"/>
                        </a:rPr>
                        <a:t> RH in cloud </a:t>
                      </a:r>
                    </a:p>
                  </a:txBody>
                  <a:tcPr/>
                </a:tc>
                <a:tc>
                  <a:txBody>
                    <a:bodyPr/>
                    <a:lstStyle/>
                    <a:p>
                      <a:pPr lvl="0">
                        <a:buNone/>
                      </a:pPr>
                      <a:r>
                        <a:rPr lang="en-US" sz="1050" b="0" i="0" u="none" strike="noStrike" noProof="0">
                          <a:solidFill>
                            <a:srgbClr val="00B050"/>
                          </a:solidFill>
                          <a:latin typeface="Arial"/>
                        </a:rPr>
                        <a:t>2% ↑ Upwelling LW clear-sky flux</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a:solidFill>
                            <a:srgbClr val="00B050"/>
                          </a:solidFill>
                          <a:latin typeface="+mn-lt"/>
                        </a:rPr>
                        <a:t>2%↑ BL stability</a:t>
                      </a:r>
                    </a:p>
                    <a:p>
                      <a:pPr lvl="0">
                        <a:buNone/>
                      </a:pPr>
                      <a:r>
                        <a:rPr lang="en-US" sz="1050" b="0" i="0" u="none" strike="noStrike" noProof="0">
                          <a:solidFill>
                            <a:srgbClr val="00B050"/>
                          </a:solidFill>
                        </a:rPr>
                        <a:t>2.4%↓</a:t>
                      </a:r>
                      <a:r>
                        <a:rPr lang="en-US" sz="1050" b="0" i="0" u="none" strike="noStrike" noProof="0">
                          <a:solidFill>
                            <a:srgbClr val="00B050"/>
                          </a:solidFill>
                          <a:latin typeface="Arial"/>
                        </a:rPr>
                        <a:t> RH in cloud</a:t>
                      </a:r>
                    </a:p>
                  </a:txBody>
                  <a:tcPr/>
                </a:tc>
                <a:tc>
                  <a:txBody>
                    <a:bodyPr/>
                    <a:lstStyle/>
                    <a:p>
                      <a:pPr lvl="0">
                        <a:buNone/>
                      </a:pPr>
                      <a:r>
                        <a:rPr lang="en-US" sz="1050" b="0" i="0" u="none" strike="noStrike" noProof="0" dirty="0">
                          <a:solidFill>
                            <a:srgbClr val="00B050"/>
                          </a:solidFill>
                          <a:latin typeface="Arial"/>
                        </a:rPr>
                        <a:t>1% ↑ Upwelling LW clear-sky flux</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FF0000"/>
                          </a:solidFill>
                          <a:latin typeface="+mn-lt"/>
                        </a:rPr>
                        <a:t>1%</a:t>
                      </a:r>
                      <a:r>
                        <a:rPr lang="en-US" sz="1050" b="0" i="0" u="none" strike="noStrike" noProof="0" dirty="0">
                          <a:solidFill>
                            <a:srgbClr val="FF0000"/>
                          </a:solidFill>
                        </a:rPr>
                        <a:t>↓</a:t>
                      </a:r>
                      <a:r>
                        <a:rPr lang="en-US" sz="1050" b="0" i="0" u="none" strike="noStrike" noProof="0" dirty="0">
                          <a:solidFill>
                            <a:srgbClr val="FF0000"/>
                          </a:solidFill>
                          <a:latin typeface="+mn-lt"/>
                        </a:rPr>
                        <a:t> BL stability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b="0" i="0" u="none" strike="noStrike" noProof="0" dirty="0">
                          <a:solidFill>
                            <a:srgbClr val="FF0000"/>
                          </a:solidFill>
                          <a:latin typeface="+mn-lt"/>
                        </a:rPr>
                        <a:t>1% ↑ turb moistening</a:t>
                      </a:r>
                      <a:r>
                        <a:rPr lang="en-US" sz="1050" b="0" i="0" u="none" strike="noStrike" noProof="0" dirty="0">
                          <a:solidFill>
                            <a:srgbClr val="00B050"/>
                          </a:solidFill>
                          <a:latin typeface="+mn-lt"/>
                        </a:rPr>
                        <a:t> </a:t>
                      </a:r>
                    </a:p>
                    <a:p>
                      <a:pPr lvl="0">
                        <a:buNone/>
                      </a:pPr>
                      <a:r>
                        <a:rPr lang="en-US" sz="1050" b="0" i="0" u="none" strike="noStrike" noProof="0" dirty="0">
                          <a:solidFill>
                            <a:srgbClr val="00B050"/>
                          </a:solidFill>
                        </a:rPr>
                        <a:t>0.2%↓</a:t>
                      </a:r>
                      <a:r>
                        <a:rPr lang="en-US" sz="1050" b="0" i="0" u="none" strike="noStrike" noProof="0" dirty="0">
                          <a:solidFill>
                            <a:srgbClr val="00B050"/>
                          </a:solidFill>
                          <a:latin typeface="Arial"/>
                        </a:rPr>
                        <a:t> RH in cloud </a:t>
                      </a:r>
                      <a:endParaRPr lang="en-US" sz="1050" dirty="0"/>
                    </a:p>
                  </a:txBody>
                  <a:tcPr/>
                </a:tc>
                <a:extLst>
                  <a:ext uri="{0D108BD9-81ED-4DB2-BD59-A6C34878D82A}">
                    <a16:rowId xmlns:a16="http://schemas.microsoft.com/office/drawing/2014/main" val="1115712359"/>
                  </a:ext>
                </a:extLst>
              </a:tr>
            </a:tbl>
          </a:graphicData>
        </a:graphic>
      </p:graphicFrame>
      <p:sp>
        <p:nvSpPr>
          <p:cNvPr id="13" name="TextBox 12">
            <a:extLst>
              <a:ext uri="{FF2B5EF4-FFF2-40B4-BE49-F238E27FC236}">
                <a16:creationId xmlns:a16="http://schemas.microsoft.com/office/drawing/2014/main" id="{7E2843AB-86D0-4912-8493-831A07F39C22}"/>
              </a:ext>
            </a:extLst>
          </p:cNvPr>
          <p:cNvSpPr txBox="1"/>
          <p:nvPr/>
        </p:nvSpPr>
        <p:spPr>
          <a:xfrm>
            <a:off x="1535775" y="4854839"/>
            <a:ext cx="6434775" cy="307777"/>
          </a:xfrm>
          <a:prstGeom prst="rect">
            <a:avLst/>
          </a:prstGeom>
          <a:noFill/>
        </p:spPr>
        <p:txBody>
          <a:bodyPr wrap="none" lIns="91440" tIns="45720" rIns="91440" bIns="45720" rtlCol="0" anchor="t">
            <a:spAutoFit/>
          </a:bodyPr>
          <a:lstStyle/>
          <a:p>
            <a:r>
              <a:rPr lang="en-GB" sz="1400">
                <a:solidFill>
                  <a:srgbClr val="00B050"/>
                </a:solidFill>
              </a:rPr>
              <a:t>Consistent </a:t>
            </a:r>
            <a:r>
              <a:rPr lang="en-GB" sz="1400"/>
              <a:t>/ </a:t>
            </a:r>
            <a:r>
              <a:rPr lang="en-GB" sz="1400">
                <a:solidFill>
                  <a:srgbClr val="F7882D"/>
                </a:solidFill>
              </a:rPr>
              <a:t>Consistent but unlikely to explain full cloud response </a:t>
            </a:r>
            <a:r>
              <a:rPr lang="en-GB" sz="1400"/>
              <a:t>/</a:t>
            </a:r>
            <a:r>
              <a:rPr lang="en-GB" sz="1400">
                <a:solidFill>
                  <a:srgbClr val="F7882D"/>
                </a:solidFill>
              </a:rPr>
              <a:t> </a:t>
            </a:r>
            <a:r>
              <a:rPr lang="en-GB" sz="1400">
                <a:solidFill>
                  <a:srgbClr val="FF0000"/>
                </a:solidFill>
              </a:rPr>
              <a:t>Inconsistent</a:t>
            </a:r>
          </a:p>
        </p:txBody>
      </p:sp>
    </p:spTree>
    <p:extLst>
      <p:ext uri="{BB962C8B-B14F-4D97-AF65-F5344CB8AC3E}">
        <p14:creationId xmlns:p14="http://schemas.microsoft.com/office/powerpoint/2010/main" val="2837932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083" x="5808663" y="4506913"/>
          <p14:tracePt t="1088" x="5684838" y="4410075"/>
          <p14:tracePt t="1093" x="5527675" y="4314825"/>
          <p14:tracePt t="1105" x="5362575" y="4232275"/>
          <p14:tracePt t="1107" x="5184775" y="4149725"/>
          <p14:tracePt t="1113" x="5033963" y="4089400"/>
          <p14:tracePt t="1119" x="4856163" y="4019550"/>
          <p14:tracePt t="1128" x="4684713" y="3965575"/>
          <p14:tracePt t="1133" x="4533900" y="3903663"/>
          <p14:tracePt t="1139" x="4391025" y="3870325"/>
          <p14:tracePt t="1143" x="4232275" y="3835400"/>
          <p14:tracePt t="1154" x="4122738" y="3800475"/>
          <p14:tracePt t="1158" x="4013200" y="3779838"/>
          <p14:tracePt t="1163" x="3924300" y="3746500"/>
          <p14:tracePt t="1173" x="3841750" y="3725863"/>
          <p14:tracePt t="1178" x="3740150" y="3690938"/>
          <p14:tracePt t="1183" x="3657600" y="3670300"/>
          <p14:tracePt t="1189" x="3554413" y="3649663"/>
          <p14:tracePt t="1198" x="3459163" y="3622675"/>
          <p14:tracePt t="1204" x="3355975" y="3581400"/>
          <p14:tracePt t="1208" x="3273425" y="3560763"/>
          <p14:tracePt t="1221" x="3163888" y="3540125"/>
          <p14:tracePt t="1223" x="3062288" y="3513138"/>
          <p14:tracePt t="1228" x="2965450" y="3486150"/>
          <p14:tracePt t="1234" x="2870200" y="3459163"/>
          <p14:tracePt t="1243" x="2794000" y="3438525"/>
          <p14:tracePt t="1248" x="2713038" y="3430588"/>
          <p14:tracePt t="1254" x="2636838" y="3409950"/>
          <p14:tracePt t="1258" x="2574925" y="3376613"/>
          <p14:tracePt t="1270" x="2533650" y="3370263"/>
          <p14:tracePt t="1274" x="2486025" y="3349625"/>
          <p14:tracePt t="1279" x="2452688" y="3335338"/>
          <p14:tracePt t="1291" x="2424113" y="3328988"/>
          <p14:tracePt t="1293" x="2397125" y="3321050"/>
          <p14:tracePt t="1299" x="2382838" y="3314700"/>
          <p14:tracePt t="1305" x="2349500" y="3294063"/>
          <p14:tracePt t="1314" x="2328863" y="3273425"/>
          <p14:tracePt t="1321" x="2308225" y="3252788"/>
          <p14:tracePt t="1324" x="2260600" y="3240088"/>
          <p14:tracePt t="1329" x="2212975" y="3198813"/>
          <p14:tracePt t="1339" x="2151063" y="3157538"/>
          <p14:tracePt t="1344" x="2089150" y="3130550"/>
          <p14:tracePt t="1352" x="2012950" y="3074988"/>
          <p14:tracePt t="1359" x="1938338" y="3021013"/>
          <p14:tracePt t="1364" x="1890713" y="2971800"/>
          <p14:tracePt t="1370" x="1828800" y="2917825"/>
          <p14:tracePt t="1374" x="1773238" y="2870200"/>
          <p14:tracePt t="1384" x="1725613" y="2828925"/>
          <p14:tracePt t="1389" x="1692275" y="2787650"/>
          <p14:tracePt t="1394" x="1636713" y="2752725"/>
          <p14:tracePt t="1401" x="1616075" y="2725738"/>
          <p14:tracePt t="1409" x="1568450" y="2678113"/>
          <p14:tracePt t="1414" x="1514475" y="2636838"/>
          <p14:tracePt t="1420" x="1452563" y="2574925"/>
          <p14:tracePt t="1429" x="1397000" y="2500313"/>
          <p14:tracePt t="1436" x="1322388" y="2432050"/>
          <p14:tracePt t="1440" x="1233488" y="2355850"/>
          <p14:tracePt t="1445" x="1171575" y="2301875"/>
          <p14:tracePt t="1456" x="1089025" y="2225675"/>
          <p14:tracePt t="1459" x="1014413" y="2157413"/>
          <p14:tracePt t="1465" x="965200" y="2116138"/>
          <p14:tracePt t="1471" x="917575" y="2068513"/>
          <p14:tracePt t="1482" x="876300" y="2041525"/>
          <p14:tracePt t="1487" x="828675" y="2012950"/>
          <p14:tracePt t="1491" x="801688" y="1965325"/>
          <p14:tracePt t="1500" x="781050" y="1938338"/>
          <p14:tracePt t="1506" x="766763" y="1924050"/>
          <p14:tracePt t="1509" x="746125" y="1911350"/>
          <p14:tracePt t="1515" x="739775" y="1890713"/>
          <p14:tracePt t="1524" x="739775" y="1882775"/>
          <p14:tracePt t="1529" x="739775" y="1870075"/>
          <p14:tracePt t="1537" x="739775" y="1862138"/>
          <p14:tracePt t="1545" x="739775" y="1855788"/>
          <p14:tracePt t="1551" x="733425" y="1855788"/>
          <p14:tracePt t="1560" x="733425" y="1835150"/>
          <p14:tracePt t="1571" x="712788" y="1808163"/>
          <p14:tracePt t="1575" x="698500" y="1766888"/>
          <p14:tracePt t="1580" x="665163" y="1704975"/>
          <p14:tracePt t="1589" x="650875" y="1651000"/>
          <p14:tracePt t="1594" x="636588" y="1622425"/>
          <p14:tracePt t="1600" x="630238" y="1609725"/>
          <p14:tracePt t="1605" x="630238" y="1603375"/>
          <p14:tracePt t="1615" x="630238" y="1595438"/>
          <p14:tracePt t="1621" x="623888" y="1595438"/>
          <p14:tracePt t="1630" x="623888" y="1582738"/>
          <p14:tracePt t="1639" x="615950" y="1574800"/>
          <p14:tracePt t="1650" x="609600" y="1568450"/>
          <p14:tracePt t="1656" x="595313" y="1554163"/>
          <p14:tracePt t="1665" x="588963" y="1547813"/>
          <p14:tracePt t="1671" x="588963" y="1541463"/>
          <p14:tracePt t="1675" x="582613" y="1541463"/>
          <p14:tracePt t="1690" x="582613" y="1533525"/>
          <p14:tracePt t="1704" x="582613" y="1520825"/>
          <p14:tracePt t="1725" x="582613" y="1512888"/>
          <p14:tracePt t="1740" x="582613" y="1506538"/>
          <p14:tracePt t="1756" x="582613" y="1500188"/>
          <p14:tracePt t="1790" x="582613" y="1493838"/>
          <p14:tracePt t="1802" x="582613" y="1485900"/>
          <p14:tracePt t="1822" x="582613" y="1479550"/>
          <p14:tracePt t="1837" x="582613" y="1473200"/>
          <p14:tracePt t="1847" x="582613" y="1458913"/>
          <p14:tracePt t="1867" x="582613" y="1452563"/>
          <p14:tracePt t="1888" x="582613" y="1444625"/>
          <p14:tracePt t="1891" x="582613" y="1438275"/>
          <p14:tracePt t="1897" x="582613" y="1431925"/>
          <p14:tracePt t="1911" x="582613" y="1423988"/>
          <p14:tracePt t="1927" x="582613" y="1417638"/>
          <p14:tracePt t="1942" x="582613" y="1411288"/>
          <p14:tracePt t="1957" x="582613" y="1403350"/>
          <p14:tracePt t="2029" x="588963" y="1403350"/>
          <p14:tracePt t="2054" x="603250" y="1403350"/>
          <p14:tracePt t="2074" x="603250" y="1397000"/>
          <p14:tracePt t="2108" x="603250" y="1390650"/>
          <p14:tracePt t="2138" x="603250" y="1382713"/>
          <p14:tracePt t="2163" x="603250" y="1376363"/>
          <p14:tracePt t="2185" x="603250" y="1370013"/>
          <p14:tracePt t="2254" x="609600" y="1370013"/>
          <p14:tracePt t="2274" x="615950" y="1370013"/>
          <p14:tracePt t="34607" x="644525" y="1370013"/>
          <p14:tracePt t="34614" x="671513" y="1370013"/>
          <p14:tracePt t="34618" x="712788" y="1370013"/>
          <p14:tracePt t="34628" x="754063" y="1370013"/>
          <p14:tracePt t="34632" x="814388" y="1370013"/>
          <p14:tracePt t="34637" x="842963" y="1370013"/>
          <p14:tracePt t="34646" x="896938" y="1370013"/>
          <p14:tracePt t="34652" x="923925" y="1376363"/>
          <p14:tracePt t="34658" x="973138" y="1376363"/>
          <p14:tracePt t="34664" x="1000125" y="1382713"/>
          <p14:tracePt t="34673" x="1041400" y="1382713"/>
          <p14:tracePt t="34678" x="1074738" y="1382713"/>
          <p14:tracePt t="34682" x="1136650" y="1382713"/>
          <p14:tracePt t="34688" x="1184275" y="1382713"/>
          <p14:tracePt t="34698" x="1254125" y="1382713"/>
          <p14:tracePt t="34702" x="1335088" y="1382713"/>
          <p14:tracePt t="34711" x="1431925" y="1382713"/>
          <p14:tracePt t="34718" x="1514475" y="1382713"/>
          <p14:tracePt t="34722" x="1595438" y="1397000"/>
          <p14:tracePt t="34729" x="1692275" y="1411288"/>
          <p14:tracePt t="34732" x="1793875" y="1431925"/>
          <p14:tracePt t="34744" x="1890713" y="1465263"/>
          <p14:tracePt t="34748" x="1993900" y="1485900"/>
          <p14:tracePt t="34752" x="2089150" y="1506538"/>
          <p14:tracePt t="34762" x="2171700" y="1520825"/>
          <p14:tracePt t="34769" x="2239963" y="1527175"/>
          <p14:tracePt t="34774" x="2328863" y="1541463"/>
          <p14:tracePt t="34777" x="2397125" y="1541463"/>
          <p14:tracePt t="34787" x="2465388" y="1547813"/>
          <p14:tracePt t="34794" x="2520950" y="1547813"/>
          <p14:tracePt t="34798" x="2589213" y="1547813"/>
          <p14:tracePt t="34807" x="2636838" y="1547813"/>
          <p14:tracePt t="34812" x="2692400" y="1547813"/>
          <p14:tracePt t="34817" x="2746375" y="1547813"/>
          <p14:tracePt t="34822" x="2787650" y="1547813"/>
          <p14:tracePt t="34832" x="2835275" y="1527175"/>
          <p14:tracePt t="34837" x="2855913" y="1520825"/>
          <p14:tracePt t="34844" x="2890838" y="1512888"/>
          <p14:tracePt t="34852" x="2932113" y="1500188"/>
          <p14:tracePt t="34856" x="2959100" y="1493838"/>
          <p14:tracePt t="34862" x="2979738" y="1485900"/>
          <p14:tracePt t="34867" x="3021013" y="1473200"/>
          <p14:tracePt t="34877" x="3033713" y="1473200"/>
          <p14:tracePt t="34882" x="3062288" y="1465263"/>
          <p14:tracePt t="34903" x="3116263" y="1465263"/>
          <p14:tracePt t="34909" x="3151188" y="1479550"/>
          <p14:tracePt t="34912" x="3163888" y="1479550"/>
          <p14:tracePt t="34922" x="3192463" y="1485900"/>
          <p14:tracePt t="34928" x="3225800" y="1493838"/>
          <p14:tracePt t="34932" x="3246438" y="1493838"/>
          <p14:tracePt t="34943" x="3281363" y="1512888"/>
          <p14:tracePt t="34946" x="3314700" y="1520825"/>
          <p14:tracePt t="34952" x="3335338" y="1527175"/>
          <p14:tracePt t="34961" x="3355975" y="1533525"/>
          <p14:tracePt t="34967" x="3376613" y="1541463"/>
          <p14:tracePt t="34971" x="3390900" y="1541463"/>
          <p14:tracePt t="34977" x="3397250" y="1554163"/>
          <p14:tracePt t="34982" x="3411538" y="1554163"/>
          <p14:tracePt t="34996" x="3417888" y="1547813"/>
          <p14:tracePt t="35002" x="3424238" y="1547813"/>
          <p14:tracePt t="35013" x="3424238" y="1541463"/>
          <p14:tracePt t="35037" x="3424238" y="1533525"/>
          <p14:tracePt t="35047" x="3424238" y="1527175"/>
          <p14:tracePt t="35093" x="3424238" y="1541463"/>
          <p14:tracePt t="35098" x="3424238" y="1562100"/>
          <p14:tracePt t="35109" x="3424238" y="1603375"/>
          <p14:tracePt t="35113" x="3432175" y="1643063"/>
          <p14:tracePt t="35118" x="3452813" y="1692275"/>
          <p14:tracePt t="35128" x="3452813" y="1746250"/>
          <p14:tracePt t="35132" x="3459163" y="1781175"/>
          <p14:tracePt t="35138" x="3459163" y="1801813"/>
          <p14:tracePt t="35143" x="3459163" y="1835150"/>
          <p14:tracePt t="35152" x="3459163" y="1855788"/>
          <p14:tracePt t="35163" x="3459163" y="1876425"/>
          <p14:tracePt t="35178" x="3459163" y="1882775"/>
          <p14:tracePt t="35183" x="3444875" y="1882775"/>
          <p14:tracePt t="35383" x="3444875" y="1890713"/>
          <p14:tracePt t="35405" x="3444875" y="1897063"/>
          <p14:tracePt t="35414" x="3459163" y="1897063"/>
          <p14:tracePt t="35434" x="3465513" y="1897063"/>
          <p14:tracePt t="35449" x="3473450" y="1897063"/>
          <p14:tracePt t="35469" x="3479800" y="1897063"/>
          <p14:tracePt t="35479" x="3486150" y="1897063"/>
          <p14:tracePt t="35519" x="3486150" y="1890713"/>
          <p14:tracePt t="35594" x="3486150" y="1882775"/>
          <p14:tracePt t="35610" x="3486150" y="1870075"/>
          <p14:tracePt t="35629" x="3486150" y="1862138"/>
          <p14:tracePt t="35639" x="3486150" y="1855788"/>
          <p14:tracePt t="35649" x="3486150" y="1849438"/>
          <p14:tracePt t="35660" x="3486150" y="1843088"/>
          <p14:tracePt t="35674" x="3479800" y="1843088"/>
          <p14:tracePt t="35678" x="3473450" y="1835150"/>
          <p14:tracePt t="35683" x="3465513" y="1835150"/>
          <p14:tracePt t="35694" x="3444875" y="1828800"/>
          <p14:tracePt t="35698" x="3438525" y="1828800"/>
          <p14:tracePt t="35703" x="3432175" y="1828800"/>
          <p14:tracePt t="35713" x="3403600" y="1828800"/>
          <p14:tracePt t="35718" x="3382963" y="1828800"/>
          <p14:tracePt t="35726" x="3370263" y="1822450"/>
          <p14:tracePt t="35728" x="3349625" y="1822450"/>
          <p14:tracePt t="35739" x="3335338" y="1808163"/>
          <p14:tracePt t="35743" x="3302000" y="1808163"/>
          <p14:tracePt t="35748" x="3287713" y="1808163"/>
          <p14:tracePt t="35760" x="3273425" y="1801813"/>
          <p14:tracePt t="35763" x="3260725" y="1801813"/>
          <p14:tracePt t="35769" x="3240088" y="1793875"/>
          <p14:tracePt t="35777" x="3232150" y="1793875"/>
          <p14:tracePt t="35784" x="3225800" y="1787525"/>
          <p14:tracePt t="35789" x="3219450" y="1787525"/>
          <p14:tracePt t="35794" x="3213100" y="1787525"/>
          <p14:tracePt t="35800" x="3205163" y="1781175"/>
          <p14:tracePt t="35809" x="3198813" y="1781175"/>
          <p14:tracePt t="35813" x="3178175" y="1781175"/>
          <p14:tracePt t="35819" x="3171825" y="1781175"/>
          <p14:tracePt t="35828" x="3157538" y="1781175"/>
          <p14:tracePt t="35833" x="3151188" y="1781175"/>
          <p14:tracePt t="35840" x="3143250" y="1781175"/>
          <p14:tracePt t="35844" x="3136900" y="1781175"/>
          <p14:tracePt t="35854" x="3130550" y="1781175"/>
          <p14:tracePt t="35859" x="3116263" y="1781175"/>
          <p14:tracePt t="35864" x="3103563" y="1781175"/>
          <p14:tracePt t="35879" x="3095625" y="1781175"/>
          <p14:tracePt t="35884" x="3089275" y="1781175"/>
          <p14:tracePt t="35899" x="3082925" y="1781175"/>
          <p14:tracePt t="35904" x="3074988" y="1781175"/>
          <p14:tracePt t="35925" x="3068638" y="1781175"/>
          <p14:tracePt t="35929" x="3054350" y="1781175"/>
          <p14:tracePt t="35934" x="3048000" y="1781175"/>
          <p14:tracePt t="35944" x="3048000" y="1787525"/>
          <p14:tracePt t="35949" x="3033713" y="1793875"/>
          <p14:tracePt t="35954" x="3027363" y="1793875"/>
          <p14:tracePt t="35960" x="3021013" y="1808163"/>
          <p14:tracePt t="35969" x="3006725" y="1814513"/>
          <p14:tracePt t="35976" x="2992438" y="1822450"/>
          <p14:tracePt t="35978" x="2986088" y="1828800"/>
          <p14:tracePt t="35984" x="2979738" y="1828800"/>
          <p14:tracePt t="35995" x="2973388" y="1828800"/>
          <p14:tracePt t="35999" x="2973388" y="1835150"/>
          <p14:tracePt t="36004" x="2965450" y="1835150"/>
          <p14:tracePt t="36014" x="2965450" y="1843088"/>
          <p14:tracePt t="36040" x="2959100" y="1843088"/>
          <p14:tracePt t="36044" x="2952750" y="1849438"/>
          <p14:tracePt t="36049" x="2944813" y="1849438"/>
          <p14:tracePt t="36061" x="2932113" y="1855788"/>
          <p14:tracePt t="36064" x="2917825" y="1862138"/>
          <p14:tracePt t="36069" x="2897188" y="1882775"/>
          <p14:tracePt t="36076" x="2882900" y="1890713"/>
          <p14:tracePt t="36084" x="2849563" y="1911350"/>
          <p14:tracePt t="36092" x="2835275" y="1917700"/>
          <p14:tracePt t="36096" x="2808288" y="1924050"/>
          <p14:tracePt t="36104" x="2794000" y="1931988"/>
          <p14:tracePt t="36109" x="2781300" y="1938338"/>
          <p14:tracePt t="36114" x="2767013" y="1952625"/>
          <p14:tracePt t="36119" x="2760663" y="1958975"/>
          <p14:tracePt t="36134" x="2752725" y="1965325"/>
          <p14:tracePt t="36142" x="2746375" y="1965325"/>
          <p14:tracePt t="36154" x="2740025" y="1965325"/>
          <p14:tracePt t="36165" x="2733675" y="1965325"/>
          <p14:tracePt t="36184" x="2719388" y="1973263"/>
          <p14:tracePt t="36191" x="2719388" y="1985963"/>
          <p14:tracePt t="36198" x="2719388" y="2000250"/>
          <p14:tracePt t="36203" x="2719388" y="2020888"/>
          <p14:tracePt t="36209" x="2719388" y="2047875"/>
          <p14:tracePt t="36213" x="2719388" y="2068513"/>
          <p14:tracePt t="36225" x="2719388" y="2089150"/>
          <p14:tracePt t="36228" x="2719388" y="2109788"/>
          <p14:tracePt t="36233" x="2725738" y="2122488"/>
          <p14:tracePt t="36244" x="2725738" y="2151063"/>
          <p14:tracePt t="36248" x="2725738" y="2157413"/>
          <p14:tracePt t="36254" x="2733675" y="2178050"/>
          <p14:tracePt t="36269" x="2733675" y="2184400"/>
          <p14:tracePt t="36275" x="2733675" y="2192338"/>
          <p14:tracePt t="36289" x="2733675" y="2198688"/>
          <p14:tracePt t="36299" x="2733675" y="2205038"/>
          <p14:tracePt t="36314" x="2740025" y="2205038"/>
          <p14:tracePt t="36326" x="2740025" y="2212975"/>
          <p14:tracePt t="36334" x="2746375" y="2225675"/>
          <p14:tracePt t="36342" x="2752725" y="2225675"/>
          <p14:tracePt t="36344" x="2767013" y="2239963"/>
          <p14:tracePt t="36349" x="2773363" y="2246313"/>
          <p14:tracePt t="36360" x="2794000" y="2252663"/>
          <p14:tracePt t="36364" x="2801938" y="2260600"/>
          <p14:tracePt t="36370" x="2801938" y="2266950"/>
          <p14:tracePt t="36380" x="2814638" y="2273300"/>
          <p14:tracePt t="36384" x="2822575" y="2273300"/>
          <p14:tracePt t="36392" x="2835275" y="2287588"/>
          <p14:tracePt t="36394" x="2855913" y="2293938"/>
          <p14:tracePt t="36404" x="2863850" y="2293938"/>
          <p14:tracePt t="36410" x="2870200" y="2293938"/>
          <p14:tracePt t="36414" x="2876550" y="2301875"/>
          <p14:tracePt t="36426" x="2882900" y="2301875"/>
          <p14:tracePt t="36434" x="2890838" y="2301875"/>
          <p14:tracePt t="36442" x="2897188" y="2301875"/>
          <p14:tracePt t="36545" x="2890838" y="2301875"/>
          <p14:tracePt t="36550" x="2876550" y="2293938"/>
          <p14:tracePt t="36559" x="2835275" y="2293938"/>
          <p14:tracePt t="36564" x="2801938" y="2273300"/>
          <p14:tracePt t="36570" x="2760663" y="2273300"/>
          <p14:tracePt t="36576" x="2725738" y="2266950"/>
          <p14:tracePt t="36586" x="2698750" y="2266950"/>
          <p14:tracePt t="36593" x="2657475" y="2260600"/>
          <p14:tracePt t="36597" x="2622550" y="2252663"/>
          <p14:tracePt t="36601" x="2582863" y="2252663"/>
          <p14:tracePt t="36611" x="2520950" y="2232025"/>
          <p14:tracePt t="36616" x="2465388" y="2225675"/>
          <p14:tracePt t="36621" x="2376488" y="2198688"/>
          <p14:tracePt t="36632" x="2314575" y="2171700"/>
          <p14:tracePt t="36636" x="2233613" y="2151063"/>
          <p14:tracePt t="36643" x="2178050" y="2136775"/>
          <p14:tracePt t="36647" x="2130425" y="2122488"/>
          <p14:tracePt t="36661" x="2020888" y="2082800"/>
          <p14:tracePt t="36667" x="1979613" y="2074863"/>
          <p14:tracePt t="36671" x="1952625" y="2068513"/>
          <p14:tracePt t="36682" x="1924050" y="2062163"/>
          <p14:tracePt t="36686" x="1903413" y="2054225"/>
          <p14:tracePt t="36693" x="1876425" y="2041525"/>
          <p14:tracePt t="36697" x="1863725" y="2033588"/>
          <p14:tracePt t="36712" x="1843088" y="2033588"/>
          <p14:tracePt t="36727" x="1835150" y="2033588"/>
          <p14:tracePt t="36737" x="1828800" y="2033588"/>
          <p14:tracePt t="36751" x="1822450" y="2033588"/>
          <p14:tracePt t="36762" x="1822450" y="2027238"/>
          <p14:tracePt t="36767" x="1814513" y="2027238"/>
          <p14:tracePt t="36778" x="1808163" y="2027238"/>
          <p14:tracePt t="36782" x="1801813" y="2012950"/>
          <p14:tracePt t="36787" x="1793875" y="2012950"/>
          <p14:tracePt t="36793" x="1773238" y="2006600"/>
          <p14:tracePt t="36813" x="1754188" y="2000250"/>
          <p14:tracePt t="36818" x="1739900" y="2000250"/>
          <p14:tracePt t="36828" x="1725613" y="1992313"/>
          <p14:tracePt t="36832" x="1719263" y="1992313"/>
          <p14:tracePt t="36837" x="1712913" y="1985963"/>
          <p14:tracePt t="36852" x="1704975" y="1985963"/>
          <p14:tracePt t="36862" x="1698625" y="1979613"/>
          <p14:tracePt t="36879" x="1692275" y="1979613"/>
          <p14:tracePt t="36882" x="1684338" y="1973263"/>
          <p14:tracePt t="36888" x="1677988" y="1973263"/>
          <p14:tracePt t="36894" x="1663700" y="1973263"/>
          <p14:tracePt t="36914" x="1657350" y="1965325"/>
          <p14:tracePt t="36918" x="1651000" y="1965325"/>
          <p14:tracePt t="36928" x="1644650" y="1965325"/>
          <p14:tracePt t="36933" x="1636713" y="1952625"/>
          <p14:tracePt t="36937" x="1630363" y="1952625"/>
          <p14:tracePt t="36947" x="1630363" y="1944688"/>
          <p14:tracePt t="36953" x="1624013" y="1944688"/>
          <p14:tracePt t="36982" x="1609725" y="1944688"/>
          <p14:tracePt t="36998" x="1603375" y="1944688"/>
          <p14:tracePt t="37440" x="1603375" y="1938338"/>
          <p14:tracePt t="37464" x="1603375" y="1931988"/>
          <p14:tracePt t="37479" x="1603375" y="1924050"/>
          <p14:tracePt t="37495" x="1603375" y="1917700"/>
          <p14:tracePt t="37530" x="1603375" y="1903413"/>
          <p14:tracePt t="37550" x="1603375" y="1897063"/>
          <p14:tracePt t="37559" x="1603375" y="1890713"/>
          <p14:tracePt t="37580" x="1603375" y="1882775"/>
          <p14:tracePt t="37594" x="1603375" y="1876425"/>
          <p14:tracePt t="37625" x="1603375" y="1870075"/>
          <p14:tracePt t="37640" x="1603375" y="1862138"/>
          <p14:tracePt t="37985" x="1589088" y="1843088"/>
          <p14:tracePt t="37992" x="1554163" y="1814513"/>
          <p14:tracePt t="37996" x="1520825" y="1801813"/>
          <p14:tracePt t="38008" x="1458913" y="1781175"/>
          <p14:tracePt t="38011" x="1423988" y="1739900"/>
          <p14:tracePt t="38018" x="1376363" y="1733550"/>
          <p14:tracePt t="38024" x="1355725" y="1725613"/>
          <p14:tracePt t="38030" x="1335088" y="1719263"/>
          <p14:tracePt t="38036" x="1301750" y="1712913"/>
          <p14:tracePt t="38041" x="1287463" y="1704975"/>
          <p14:tracePt t="38044" x="1274763" y="1704975"/>
          <p14:tracePt t="38054" x="1260475" y="1698625"/>
          <p14:tracePt t="38060" x="1254125" y="1698625"/>
          <p14:tracePt t="38064" x="1239838" y="1692275"/>
          <p14:tracePt t="38110" x="1233488" y="1692275"/>
          <p14:tracePt t="38176" x="1225550" y="1692275"/>
          <p14:tracePt t="38182" x="1219200" y="1692275"/>
          <p14:tracePt t="38208" x="1212850" y="1692275"/>
          <p14:tracePt t="38213" x="1204913" y="1692275"/>
          <p14:tracePt t="38457" x="1204913" y="1704975"/>
          <p14:tracePt t="38467" x="1204913" y="1712913"/>
          <p14:tracePt t="38488" x="1204913" y="1719263"/>
          <p14:tracePt t="38502" x="1204913" y="1725613"/>
          <p14:tracePt t="38518" x="1204913" y="1733550"/>
          <p14:tracePt t="38533" x="1204913" y="1739900"/>
          <p14:tracePt t="38562" x="1204913" y="1746250"/>
          <p14:tracePt t="38608" x="1204913" y="1752600"/>
          <p14:tracePt t="38644" x="1204913" y="1766888"/>
          <p14:tracePt t="38664" x="1204913" y="1773238"/>
          <p14:tracePt t="38759" x="1198563" y="1773238"/>
          <p14:tracePt t="38784" x="1198563" y="1760538"/>
          <p14:tracePt t="38889" x="1192213" y="1760538"/>
          <p14:tracePt t="41014" x="1260475" y="1773238"/>
          <p14:tracePt t="41021" x="1355725" y="1793875"/>
          <p14:tracePt t="41026" x="1473200" y="1828800"/>
          <p14:tracePt t="41036" x="1582738" y="1849438"/>
          <p14:tracePt t="41041" x="1692275" y="1882775"/>
          <p14:tracePt t="41046" x="1793875" y="1903413"/>
          <p14:tracePt t="41057" x="1890713" y="1952625"/>
          <p14:tracePt t="41062" x="1979613" y="1973263"/>
          <p14:tracePt t="41065" x="2074863" y="2000250"/>
          <p14:tracePt t="41074" x="2151063" y="2033588"/>
          <p14:tracePt t="41080" x="2233613" y="2054225"/>
          <p14:tracePt t="41085" x="2293938" y="2074863"/>
          <p14:tracePt t="41092" x="2349500" y="2074863"/>
          <p14:tracePt t="41096" x="2417763" y="2089150"/>
          <p14:tracePt t="41106" x="2465388" y="2095500"/>
          <p14:tracePt t="41109" x="2506663" y="2095500"/>
          <p14:tracePt t="41115" x="2541588" y="2095500"/>
          <p14:tracePt t="41124" x="2582863" y="2095500"/>
          <p14:tracePt t="41129" x="2603500" y="2095500"/>
          <p14:tracePt t="41135" x="2630488" y="2095500"/>
          <p14:tracePt t="41140" x="2663825" y="2089150"/>
          <p14:tracePt t="41149" x="2692400" y="2089150"/>
          <p14:tracePt t="41156" x="2719388" y="2074863"/>
          <p14:tracePt t="41159" x="2746375" y="2074863"/>
          <p14:tracePt t="41165" x="2781300" y="2068513"/>
          <p14:tracePt t="41175" x="2794000" y="2068513"/>
          <p14:tracePt t="41180" x="2822575" y="2068513"/>
          <p14:tracePt t="41185" x="2849563" y="2062163"/>
          <p14:tracePt t="41194" x="2855913" y="2062163"/>
          <p14:tracePt t="41200" x="2890838" y="2062163"/>
          <p14:tracePt t="41206" x="2911475" y="2062163"/>
          <p14:tracePt t="41210" x="2932113" y="2062163"/>
          <p14:tracePt t="41221" x="2965450" y="2062163"/>
          <p14:tracePt t="41225" x="2979738" y="2062163"/>
          <p14:tracePt t="41233" x="3000375" y="2062163"/>
          <p14:tracePt t="41240" x="3033713" y="2062163"/>
          <p14:tracePt t="41245" x="3041650" y="2062163"/>
          <p14:tracePt t="41250" x="3054350" y="2062163"/>
          <p14:tracePt t="41256" x="3062288" y="2062163"/>
          <p14:tracePt t="41265" x="3068638" y="2062163"/>
          <p14:tracePt t="41273" x="3074988" y="2062163"/>
          <p14:tracePt t="41275" x="3082925" y="2062163"/>
          <p14:tracePt t="41295" x="3082925" y="2047875"/>
          <p14:tracePt t="41300" x="3082925" y="2041525"/>
          <p14:tracePt t="41310" x="3082925" y="2033588"/>
          <p14:tracePt t="41322" x="3082925" y="2027238"/>
          <p14:tracePt t="41325" x="3074988" y="2020888"/>
          <p14:tracePt t="41338" x="3068638" y="2012950"/>
          <p14:tracePt t="41341" x="3041650" y="1979613"/>
          <p14:tracePt t="41345" x="3027363" y="1958975"/>
          <p14:tracePt t="41355" x="2986088" y="1952625"/>
          <p14:tracePt t="41360" x="2965450" y="1938338"/>
          <p14:tracePt t="41366" x="2924175" y="1931988"/>
          <p14:tracePt t="41372" x="2890838" y="1924050"/>
          <p14:tracePt t="41381" x="2828925" y="1890713"/>
          <p14:tracePt t="41390" x="2725738" y="1870075"/>
          <p14:tracePt t="41400" x="2684463" y="1862138"/>
          <p14:tracePt t="41407" x="2622550" y="1855788"/>
          <p14:tracePt t="41410" x="2582863" y="1843088"/>
          <p14:tracePt t="41416" x="2520950" y="1835150"/>
          <p14:tracePt t="41425" x="2465388" y="1828800"/>
          <p14:tracePt t="41431" x="2432050" y="1814513"/>
          <p14:tracePt t="41438" x="2397125" y="1801813"/>
          <p14:tracePt t="41446" x="2355850" y="1801813"/>
          <p14:tracePt t="41450" x="2335213" y="1793875"/>
          <p14:tracePt t="41457" x="2301875" y="1793875"/>
          <p14:tracePt t="41460" x="2281238" y="1787525"/>
          <p14:tracePt t="41472" x="2260600" y="1787525"/>
          <p14:tracePt t="41475" x="2225675" y="1781175"/>
          <p14:tracePt t="41480" x="2205038" y="1781175"/>
          <p14:tracePt t="41489" x="2184400" y="1781175"/>
          <p14:tracePt t="41496" x="2151063" y="1781175"/>
          <p14:tracePt t="41501" x="2124075" y="1781175"/>
          <p14:tracePt t="41506" x="2089150" y="1781175"/>
          <p14:tracePt t="41516" x="2047875" y="1781175"/>
          <p14:tracePt t="41521" x="2020888" y="1781175"/>
          <p14:tracePt t="41526" x="1979613" y="1781175"/>
          <p14:tracePt t="41530" x="1958975" y="1781175"/>
          <p14:tracePt t="41541" x="1938338" y="1781175"/>
          <p14:tracePt t="41546" x="1903413" y="1781175"/>
          <p14:tracePt t="41551" x="1884363" y="1781175"/>
          <p14:tracePt t="41561" x="1863725" y="1781175"/>
          <p14:tracePt t="41566" x="1828800" y="1781175"/>
          <p14:tracePt t="41571" x="1814513" y="1773238"/>
          <p14:tracePt t="41576" x="1793875" y="1773238"/>
          <p14:tracePt t="41588" x="1760538" y="1773238"/>
          <p14:tracePt t="41591" x="1754188" y="1773238"/>
          <p14:tracePt t="41596" x="1725613" y="1773238"/>
          <p14:tracePt t="41601" x="1698625" y="1773238"/>
          <p14:tracePt t="41611" x="1684338" y="1773238"/>
          <p14:tracePt t="41616" x="1671638" y="1773238"/>
          <p14:tracePt t="41622" x="1657350" y="1773238"/>
          <p14:tracePt t="41626" x="1644650" y="1773238"/>
          <p14:tracePt t="41637" x="1624013" y="1773238"/>
          <p14:tracePt t="41641" x="1616075" y="1773238"/>
          <p14:tracePt t="41647" x="1603375" y="1773238"/>
          <p14:tracePt t="41656" x="1595438" y="1773238"/>
          <p14:tracePt t="41661" x="1589088" y="1773238"/>
          <p14:tracePt t="41667" x="1562100" y="1773238"/>
          <p14:tracePt t="41681" x="1547813" y="1773238"/>
          <p14:tracePt t="41688" x="1541463" y="1773238"/>
          <p14:tracePt t="41691" x="1527175" y="1773238"/>
          <p14:tracePt t="41702" x="1514475" y="1773238"/>
          <p14:tracePt t="41706" x="1500188" y="1773238"/>
          <p14:tracePt t="41712" x="1485900" y="1766888"/>
          <p14:tracePt t="41717" x="1473200" y="1766888"/>
          <p14:tracePt t="41727" x="1465263" y="1766888"/>
          <p14:tracePt t="41731" x="1458913" y="1766888"/>
          <p14:tracePt t="41738" x="1452563" y="1766888"/>
          <p14:tracePt t="41741" x="1431925" y="1760538"/>
          <p14:tracePt t="41755" x="1417638" y="1760538"/>
          <p14:tracePt t="41757" x="1403350" y="1752600"/>
          <p14:tracePt t="41761" x="1390650" y="1752600"/>
          <p14:tracePt t="41772" x="1384300" y="1752600"/>
          <p14:tracePt t="41777" x="1370013" y="1752600"/>
          <p14:tracePt t="41781" x="1363663" y="1752600"/>
          <p14:tracePt t="41797" x="1355725" y="1752600"/>
          <p14:tracePt t="41804" x="1349375" y="1752600"/>
          <p14:tracePt t="41812" x="1343025" y="1752600"/>
          <p14:tracePt t="41827" x="1335088" y="1752600"/>
          <p14:tracePt t="41847" x="1328738" y="1752600"/>
          <p14:tracePt t="41943" x="1328738" y="1760538"/>
          <p14:tracePt t="41952" x="1328738" y="1766888"/>
          <p14:tracePt t="41968" x="1335088" y="1766888"/>
          <p14:tracePt t="41973" x="1343025" y="1773238"/>
          <p14:tracePt t="41977" x="1349375" y="1773238"/>
          <p14:tracePt t="41988" x="1355725" y="1781175"/>
          <p14:tracePt t="41992" x="1384300" y="1787525"/>
          <p14:tracePt t="41998" x="1417638" y="1801813"/>
          <p14:tracePt t="42008" x="1438275" y="1801813"/>
          <p14:tracePt t="42012" x="1493838" y="1814513"/>
          <p14:tracePt t="42020" x="1533525" y="1814513"/>
          <p14:tracePt t="42024" x="1603375" y="1814513"/>
          <p14:tracePt t="42033" x="1671638" y="1822450"/>
          <p14:tracePt t="42039" x="1725613" y="1822450"/>
          <p14:tracePt t="42042" x="1801813" y="1828800"/>
          <p14:tracePt t="42055" x="1855788" y="1828800"/>
          <p14:tracePt t="42057" x="1897063" y="1828800"/>
          <p14:tracePt t="42062" x="1952625" y="1843088"/>
          <p14:tracePt t="42068" x="2000250" y="1843088"/>
          <p14:tracePt t="42078" x="2054225" y="1849438"/>
          <p14:tracePt t="42082" x="2095500" y="1849438"/>
          <p14:tracePt t="42089" x="2157413" y="1862138"/>
          <p14:tracePt t="42098" x="2184400" y="1862138"/>
          <p14:tracePt t="42103" x="2239963" y="1862138"/>
          <p14:tracePt t="42108" x="2293938" y="1870075"/>
          <p14:tracePt t="42113" x="2335213" y="1870075"/>
          <p14:tracePt t="42123" x="2376488" y="1870075"/>
          <p14:tracePt t="42128" x="2424113" y="1870075"/>
          <p14:tracePt t="42133" x="2465388" y="1870075"/>
          <p14:tracePt t="42142" x="2493963" y="1870075"/>
          <p14:tracePt t="42148" x="2520950" y="1870075"/>
          <p14:tracePt t="42154" x="2562225" y="1870075"/>
          <p14:tracePt t="42158" x="2574925" y="1862138"/>
          <p14:tracePt t="42171" x="2595563" y="1862138"/>
          <p14:tracePt t="42174" x="2616200" y="1855788"/>
          <p14:tracePt t="42178" x="2630488" y="1855788"/>
          <p14:tracePt t="42183" x="2643188" y="1849438"/>
          <p14:tracePt t="42193" x="2651125" y="1849438"/>
          <p14:tracePt t="42198" x="2663825" y="1849438"/>
          <p14:tracePt t="42205" x="2671763" y="1849438"/>
          <p14:tracePt t="42213" x="2678113" y="1849438"/>
          <p14:tracePt t="42223" x="2684463" y="1843088"/>
          <p14:tracePt t="42228" x="2698750" y="1843088"/>
          <p14:tracePt t="42239" x="2719388" y="1835150"/>
          <p14:tracePt t="42243" x="2752725" y="1835150"/>
          <p14:tracePt t="42249" x="2773363" y="1835150"/>
          <p14:tracePt t="42258" x="2787650" y="1828800"/>
          <p14:tracePt t="42264" x="2801938" y="1828800"/>
          <p14:tracePt t="42271" x="2808288" y="1828800"/>
          <p14:tracePt t="42275" x="2822575" y="1814513"/>
          <p14:tracePt t="42289" x="2828925" y="1814513"/>
          <p14:tracePt t="42304" x="2828925" y="1808163"/>
          <p14:tracePt t="42313" x="2814638" y="1801813"/>
          <p14:tracePt t="42321" x="2808288" y="1793875"/>
          <p14:tracePt t="42329" x="2794000" y="1787525"/>
          <p14:tracePt t="42334" x="2781300" y="1781175"/>
          <p14:tracePt t="42338" x="2760663" y="1766888"/>
          <p14:tracePt t="42348" x="2713038" y="1739900"/>
          <p14:tracePt t="42354" x="2671763" y="1719263"/>
          <p14:tracePt t="42359" x="2609850" y="1704975"/>
          <p14:tracePt t="42363" x="2547938" y="1684338"/>
          <p14:tracePt t="42373" x="2493963" y="1663700"/>
          <p14:tracePt t="42379" x="2432050" y="1630363"/>
          <p14:tracePt t="42384" x="2382838" y="1622425"/>
          <p14:tracePt t="42394" x="2314575" y="1616075"/>
          <p14:tracePt t="42399" x="2260600" y="1616075"/>
          <p14:tracePt t="42405" x="2212975" y="1603375"/>
          <p14:tracePt t="42408" x="2143125" y="1603375"/>
          <p14:tracePt t="42420" x="2103438" y="1609725"/>
          <p14:tracePt t="42423" x="2047875" y="1609725"/>
          <p14:tracePt t="42429" x="2000250" y="1622425"/>
          <p14:tracePt t="42434" x="1952625" y="1636713"/>
          <p14:tracePt t="42444" x="1917700" y="1651000"/>
          <p14:tracePt t="42449" x="1876425" y="1671638"/>
          <p14:tracePt t="42454" x="1828800" y="1677988"/>
          <p14:tracePt t="42464" x="1787525" y="1684338"/>
          <p14:tracePt t="42471" x="1760538" y="1692275"/>
          <p14:tracePt t="42473" x="1719263" y="1712913"/>
          <p14:tracePt t="42479" x="1684338" y="1719263"/>
          <p14:tracePt t="42490" x="1651000" y="1739900"/>
          <p14:tracePt t="42494" x="1609725" y="1746250"/>
          <p14:tracePt t="42499" x="1589088" y="1746250"/>
          <p14:tracePt t="42504" x="1541463" y="1752600"/>
          <p14:tracePt t="42514" x="1520825" y="1752600"/>
          <p14:tracePt t="42520" x="1500188" y="1752600"/>
          <p14:tracePt t="42524" x="1473200" y="1752600"/>
          <p14:tracePt t="42536" x="1444625" y="1752600"/>
          <p14:tracePt t="42539" x="1423988" y="1752600"/>
          <p14:tracePt t="42544" x="1403350" y="1752600"/>
          <p14:tracePt t="42550" x="1384300" y="1752600"/>
          <p14:tracePt t="42559" x="1370013" y="1752600"/>
          <p14:tracePt t="42564" x="1355725" y="1752600"/>
          <p14:tracePt t="42571" x="1322388" y="1752600"/>
          <p14:tracePt t="42574" x="1308100" y="1746250"/>
          <p14:tracePt t="42589" x="1287463" y="1733550"/>
          <p14:tracePt t="42594" x="1274763" y="1733550"/>
          <p14:tracePt t="42600" x="1260475" y="1725613"/>
          <p14:tracePt t="42609" x="1254125" y="1725613"/>
          <p14:tracePt t="42621" x="1239838" y="1725613"/>
          <p14:tracePt t="42624" x="1233488" y="1725613"/>
          <p14:tracePt t="42637" x="1219200" y="1725613"/>
          <p14:tracePt t="42639" x="1212850" y="1725613"/>
          <p14:tracePt t="42645" x="1198563" y="1725613"/>
          <p14:tracePt t="42665" x="1192213" y="1725613"/>
          <p14:tracePt t="42679" x="1184275" y="1725613"/>
          <p14:tracePt t="42689" x="1177925" y="1725613"/>
          <p14:tracePt t="42711" x="1171575" y="1725613"/>
          <p14:tracePt t="42723" x="1163638" y="1725613"/>
          <p14:tracePt t="42785" x="1157288" y="1725613"/>
          <p14:tracePt t="53016" x="1177925" y="1746250"/>
          <p14:tracePt t="53021" x="1198563" y="1766888"/>
          <p14:tracePt t="53030" x="1212850" y="1793875"/>
          <p14:tracePt t="53037" x="1254125" y="1835150"/>
          <p14:tracePt t="53039" x="1274763" y="1855788"/>
          <p14:tracePt t="53046" x="1301750" y="1882775"/>
          <p14:tracePt t="53055" x="1335088" y="1911350"/>
          <p14:tracePt t="53065" x="1384300" y="1965325"/>
          <p14:tracePt t="53069" x="1423988" y="1992313"/>
          <p14:tracePt t="53080" x="1444625" y="2027238"/>
          <p14:tracePt t="53085" x="1500188" y="2082800"/>
          <p14:tracePt t="53090" x="1533525" y="2116138"/>
          <p14:tracePt t="53096" x="1562100" y="2163763"/>
          <p14:tracePt t="53105" x="1616075" y="2212975"/>
          <p14:tracePt t="53112" x="1644650" y="2260600"/>
          <p14:tracePt t="53115" x="1692275" y="2314575"/>
          <p14:tracePt t="53125" x="1725613" y="2362200"/>
          <p14:tracePt t="53135" x="1814513" y="2459038"/>
          <p14:tracePt t="53139" x="1855788" y="2513013"/>
          <p14:tracePt t="53149" x="1890713" y="2562225"/>
          <p14:tracePt t="53155" x="1931988" y="2609850"/>
          <p14:tracePt t="53163" x="1958975" y="2671763"/>
          <p14:tracePt t="53166" x="2000250" y="2705100"/>
          <p14:tracePt t="53175" x="2027238" y="2752725"/>
          <p14:tracePt t="53179" x="2047875" y="2787650"/>
          <p14:tracePt t="53185" x="2082800" y="2814638"/>
          <p14:tracePt t="53190" x="2095500" y="2849563"/>
          <p14:tracePt t="53199" x="2124075" y="2876550"/>
          <p14:tracePt t="53205" x="2136775" y="2890838"/>
          <p14:tracePt t="53215" x="2157413" y="2911475"/>
          <p14:tracePt t="53219" x="2163763" y="2924175"/>
          <p14:tracePt t="53225" x="2178050" y="2938463"/>
          <p14:tracePt t="53230" x="2198688" y="2951163"/>
          <p14:tracePt t="53235" x="2212975" y="2971800"/>
          <p14:tracePt t="53245" x="2246313" y="3006725"/>
          <p14:tracePt t="53250" x="2260600" y="3021013"/>
          <p14:tracePt t="53255" x="2273300" y="3033713"/>
          <p14:tracePt t="53262" x="2301875" y="3068638"/>
          <p14:tracePt t="53270" x="2335213" y="3095625"/>
          <p14:tracePt t="53275" x="2363788" y="3130550"/>
          <p14:tracePt t="53283" x="2390775" y="3178175"/>
          <p14:tracePt t="53290" x="2438400" y="3219450"/>
          <p14:tracePt t="53295" x="2479675" y="3252788"/>
          <p14:tracePt t="53300" x="2527300" y="3294063"/>
          <p14:tracePt t="53305" x="2547938" y="3314700"/>
          <p14:tracePt t="53315" x="2574925" y="3355975"/>
          <p14:tracePt t="53320" x="2622550" y="3370263"/>
          <p14:tracePt t="53325" x="2643188" y="3390900"/>
          <p14:tracePt t="53330" x="2678113" y="3409950"/>
          <p14:tracePt t="53340" x="2698750" y="3438525"/>
          <p14:tracePt t="53346" x="2725738" y="3444875"/>
          <p14:tracePt t="53350" x="2740025" y="3451225"/>
          <p14:tracePt t="53355" x="2787650" y="3465513"/>
          <p14:tracePt t="53365" x="2808288" y="3471863"/>
          <p14:tracePt t="53371" x="2843213" y="3486150"/>
          <p14:tracePt t="53378" x="2870200" y="3492500"/>
          <p14:tracePt t="53383" x="2932113" y="3513138"/>
          <p14:tracePt t="53392" x="2959100" y="3521075"/>
          <p14:tracePt t="53396" x="2992438" y="3527425"/>
          <p14:tracePt t="53400" x="3068638" y="3548063"/>
          <p14:tracePt t="53412" x="3122613" y="3568700"/>
          <p14:tracePt t="53417" x="3171825" y="3575050"/>
          <p14:tracePt t="53421" x="3232150" y="3609975"/>
          <p14:tracePt t="53428" x="3287713" y="3622675"/>
          <p14:tracePt t="53436" x="3349625" y="3636963"/>
          <p14:tracePt t="53442" x="3417888" y="3643313"/>
          <p14:tracePt t="53446" x="3452813" y="3657600"/>
          <p14:tracePt t="53451" x="3506788" y="3657600"/>
          <p14:tracePt t="53462" x="3548063" y="3663950"/>
          <p14:tracePt t="53465" x="3602038" y="3663950"/>
          <p14:tracePt t="53471" x="3651250" y="3663950"/>
          <p14:tracePt t="53478" x="3705225" y="3663950"/>
          <p14:tracePt t="53487" x="3746500" y="3663950"/>
          <p14:tracePt t="53490" x="3814763" y="3657600"/>
          <p14:tracePt t="53497" x="3883025" y="3657600"/>
          <p14:tracePt t="53506" x="3944938" y="3649663"/>
          <p14:tracePt t="53513" x="4000500" y="3649663"/>
          <p14:tracePt t="53515" x="4054475" y="3643313"/>
          <p14:tracePt t="53521" x="4095750" y="3643313"/>
          <p14:tracePt t="53531" x="4143375" y="3630613"/>
          <p14:tracePt t="53536" x="4171950" y="3630613"/>
          <p14:tracePt t="53541" x="4205288" y="3622675"/>
          <p14:tracePt t="53547" x="4240213" y="3616325"/>
          <p14:tracePt t="53556" x="4273550" y="3595688"/>
          <p14:tracePt t="53562" x="4302125" y="3595688"/>
          <p14:tracePt t="53566" x="4322763" y="3589338"/>
          <p14:tracePt t="53571" x="4349750" y="3581400"/>
          <p14:tracePt t="53581" x="4362450" y="3568700"/>
          <p14:tracePt t="53586" x="4391025" y="3560763"/>
          <p14:tracePt t="53591" x="4418013" y="3548063"/>
          <p14:tracePt t="53600" x="4432300" y="3521075"/>
          <p14:tracePt t="53606" x="4465638" y="3513138"/>
          <p14:tracePt t="53612" x="4479925" y="3500438"/>
          <p14:tracePt t="53616" x="4486275" y="3486150"/>
          <p14:tracePt t="53628" x="4500563" y="3479800"/>
          <p14:tracePt t="53632" x="4506913" y="3465513"/>
          <p14:tracePt t="53636" x="4513263" y="3451225"/>
          <p14:tracePt t="53647" x="4527550" y="3438525"/>
          <p14:tracePt t="53651" x="4533900" y="3424238"/>
          <p14:tracePt t="53657" x="4548188" y="3409950"/>
          <p14:tracePt t="53666" x="4548188" y="3403600"/>
          <p14:tracePt t="53672" x="4554538" y="3382963"/>
          <p14:tracePt t="53677" x="4562475" y="3376613"/>
          <p14:tracePt t="53681" x="4562475" y="3362325"/>
          <p14:tracePt t="53697" x="4568825" y="3355975"/>
          <p14:tracePt t="53702" x="4568825" y="3349625"/>
          <p14:tracePt t="53713" x="4575175" y="3349625"/>
          <p14:tracePt t="53716" x="4575175" y="3341688"/>
          <p14:tracePt t="53722" x="4581525" y="3335338"/>
          <p14:tracePt t="53727" x="4581525" y="3314700"/>
          <p14:tracePt t="53737" x="4595813" y="3308350"/>
          <p14:tracePt t="53741" x="4595813" y="3294063"/>
          <p14:tracePt t="53747" x="4595813" y="3281363"/>
          <p14:tracePt t="53757" x="4602163" y="3273425"/>
          <p14:tracePt t="53763" x="4602163" y="3267075"/>
          <p14:tracePt t="53767" x="4602163" y="3252788"/>
          <p14:tracePt t="53771" x="4602163" y="3246438"/>
          <p14:tracePt t="53782" x="4602163" y="3240088"/>
          <p14:tracePt t="53787" x="4602163" y="3232150"/>
          <p14:tracePt t="53792" x="4602163" y="3225800"/>
          <p14:tracePt t="53802" x="4602163" y="3219450"/>
          <p14:tracePt t="53812" x="4602163" y="3211513"/>
          <p14:tracePt t="53831" x="4602163" y="3198813"/>
          <p14:tracePt t="53846" x="4602163" y="3190875"/>
          <p14:tracePt t="53852" x="4602163" y="3184525"/>
          <p14:tracePt t="53857" x="4589463" y="3184525"/>
          <p14:tracePt t="53867" x="4589463" y="3170238"/>
          <p14:tracePt t="53872" x="4581525" y="3157538"/>
          <p14:tracePt t="53878" x="4562475" y="3122613"/>
          <p14:tracePt t="53882" x="4554538" y="3109913"/>
          <p14:tracePt t="53895" x="4541838" y="3089275"/>
          <p14:tracePt t="53898" x="4527550" y="3048000"/>
          <p14:tracePt t="53902" x="4486275" y="3021013"/>
          <p14:tracePt t="53912" x="4465638" y="2979738"/>
          <p14:tracePt t="53927" x="4397375" y="2897188"/>
          <p14:tracePt t="53932" x="4370388" y="2862263"/>
          <p14:tracePt t="53938" x="4322763" y="2835275"/>
          <p14:tracePt t="53944" x="4302125" y="2808288"/>
          <p14:tracePt t="53949" x="4273550" y="2773363"/>
          <p14:tracePt t="53958" x="4232275" y="2746375"/>
          <p14:tracePt t="53963" x="4211638" y="2732088"/>
          <p14:tracePt t="53967" x="4192588" y="2711450"/>
          <p14:tracePt t="53978" x="4157663" y="2690813"/>
          <p14:tracePt t="53985" x="4130675" y="2678113"/>
          <p14:tracePt t="53988" x="4110038" y="2657475"/>
          <p14:tracePt t="53994" x="4075113" y="2643188"/>
          <p14:tracePt t="54003" x="4054475" y="2630488"/>
          <p14:tracePt t="54008" x="4027488" y="2609850"/>
          <p14:tracePt t="54013" x="3986213" y="2595563"/>
          <p14:tracePt t="54022" x="3959225" y="2589213"/>
          <p14:tracePt t="54028" x="3911600" y="2574925"/>
          <p14:tracePt t="54032" x="3883025" y="2574925"/>
          <p14:tracePt t="54038" x="3849688" y="2574925"/>
          <p14:tracePt t="54048" x="3822700" y="2574925"/>
          <p14:tracePt t="54052" x="3787775" y="2581275"/>
          <p14:tracePt t="54060" x="3740150" y="2589213"/>
          <p14:tracePt t="54068" x="3713163" y="2595563"/>
          <p14:tracePt t="54072" x="3663950" y="2601913"/>
          <p14:tracePt t="54079" x="3630613" y="2630488"/>
          <p14:tracePt t="54083" x="3595688" y="2636838"/>
          <p14:tracePt t="54094" x="3562350" y="2657475"/>
          <p14:tracePt t="54098" x="3527425" y="2684463"/>
          <p14:tracePt t="54103" x="3492500" y="2711450"/>
          <p14:tracePt t="54111" x="3473450" y="2725738"/>
          <p14:tracePt t="54118" x="3452813" y="2746375"/>
          <p14:tracePt t="54123" x="3438525" y="2760663"/>
          <p14:tracePt t="54128" x="3417888" y="2787650"/>
          <p14:tracePt t="54138" x="3411538" y="2801938"/>
          <p14:tracePt t="54144" x="3403600" y="2814638"/>
          <p14:tracePt t="54149" x="3403600" y="2820988"/>
          <p14:tracePt t="54153" x="3403600" y="2828925"/>
          <p14:tracePt t="54164" x="3397250" y="2835275"/>
          <p14:tracePt t="54174" x="3397250" y="2849563"/>
          <p14:tracePt t="54183" x="3397250" y="2855913"/>
          <p14:tracePt t="54195" x="3397250" y="2862263"/>
          <p14:tracePt t="54198" x="3411538" y="2870200"/>
          <p14:tracePt t="54212" x="3444875" y="2882900"/>
          <p14:tracePt t="54214" x="3486150" y="2897188"/>
          <p14:tracePt t="54218" x="3554413" y="2897188"/>
          <p14:tracePt t="54228" x="3636963" y="2897188"/>
          <p14:tracePt t="54233" x="3719513" y="2890838"/>
          <p14:tracePt t="54238" x="3794125" y="2870200"/>
          <p14:tracePt t="54245" x="3876675" y="2849563"/>
          <p14:tracePt t="54254" x="3938588" y="2814638"/>
          <p14:tracePt t="54261" x="3986213" y="2801938"/>
          <p14:tracePt t="54264" x="4021138" y="2781300"/>
          <p14:tracePt t="54274" x="4054475" y="2752725"/>
          <p14:tracePt t="54278" x="4083050" y="2732088"/>
          <p14:tracePt t="54283" x="4102100" y="2719388"/>
          <p14:tracePt t="54289" x="4116388" y="2705100"/>
          <p14:tracePt t="54298" x="4122738" y="2684463"/>
          <p14:tracePt t="54303" x="4137025" y="2671763"/>
          <p14:tracePt t="54311" x="4143375" y="2657475"/>
          <p14:tracePt t="54319" x="4151313" y="2643188"/>
          <p14:tracePt t="54324" x="4151313" y="2636838"/>
          <p14:tracePt t="54329" x="4157663" y="2636838"/>
          <p14:tracePt t="54339" x="4157663" y="2622550"/>
          <p14:tracePt t="54346" x="4157663" y="2616200"/>
          <p14:tracePt t="54348" x="4157663" y="2609850"/>
          <p14:tracePt t="54364" x="4157663" y="2595563"/>
          <p14:tracePt t="54369" x="4157663" y="2589213"/>
          <p14:tracePt t="54374" x="4157663" y="2581275"/>
          <p14:tracePt t="54400" x="4157663" y="2574925"/>
          <p14:tracePt t="54419" x="4157663" y="2568575"/>
          <p14:tracePt t="54434" x="4171950" y="2562225"/>
          <p14:tracePt t="54445" x="4171950" y="2554288"/>
          <p14:tracePt t="54454" x="4171950" y="2547938"/>
          <p14:tracePt t="54464" x="4171950" y="2533650"/>
          <p14:tracePt t="54479" x="4151313" y="2527300"/>
          <p14:tracePt t="54485" x="4130675" y="2520950"/>
          <p14:tracePt t="54489" x="4116388" y="2513013"/>
          <p14:tracePt t="54500" x="4095750" y="2513013"/>
          <p14:tracePt t="54505" x="4068763" y="2500313"/>
          <p14:tracePt t="54511" x="4054475" y="2492375"/>
          <p14:tracePt t="54514" x="4033838" y="2486025"/>
          <p14:tracePt t="54527" x="4013200" y="2479675"/>
          <p14:tracePt t="54530" x="3986213" y="2465388"/>
          <p14:tracePt t="54534" x="3965575" y="2465388"/>
          <p14:tracePt t="54545" x="3938588" y="2459038"/>
          <p14:tracePt t="54549" x="3924300" y="2452688"/>
          <p14:tracePt t="54554" x="3911600" y="2452688"/>
          <p14:tracePt t="54561" x="3897313" y="2444750"/>
          <p14:tracePt t="54568" x="3870325" y="2444750"/>
          <p14:tracePt t="54575" x="3870325" y="2438400"/>
          <p14:tracePt t="54579" x="3862388" y="2438400"/>
          <p14:tracePt t="54589" x="3849688" y="2438400"/>
          <p14:tracePt t="54599" x="3841750" y="2438400"/>
          <p14:tracePt t="54604" x="3835400" y="2438400"/>
          <p14:tracePt t="54615" x="3829050" y="2438400"/>
          <p14:tracePt t="54627" x="3822700" y="2438400"/>
          <p14:tracePt t="54645" x="3814763" y="2438400"/>
          <p14:tracePt t="54661" x="3808413" y="2438400"/>
          <p14:tracePt t="54680" x="3802063" y="2438400"/>
          <p14:tracePt t="54690" x="3794125" y="2438400"/>
          <p14:tracePt t="54726" x="3787775" y="2438400"/>
          <p14:tracePt t="54739" x="3781425" y="2438400"/>
          <p14:tracePt t="54951" x="3781425" y="2444750"/>
          <p14:tracePt t="55037" x="3781425" y="2452688"/>
          <p14:tracePt t="55073" x="3781425" y="2465388"/>
          <p14:tracePt t="55088" x="3781425" y="2471738"/>
          <p14:tracePt t="55107" x="3781425" y="2479675"/>
          <p14:tracePt t="55118" x="3787775" y="2486025"/>
          <p14:tracePt t="55127" x="3794125" y="2486025"/>
          <p14:tracePt t="55133" x="3822700" y="2492375"/>
          <p14:tracePt t="55137" x="3841750" y="2492375"/>
          <p14:tracePt t="55148" x="3876675" y="2492375"/>
          <p14:tracePt t="55152" x="3917950" y="2486025"/>
          <p14:tracePt t="55163" x="3986213" y="2479675"/>
          <p14:tracePt t="55173" x="4013200" y="2479675"/>
          <p14:tracePt t="55179" x="4033838" y="2471738"/>
          <p14:tracePt t="55183" x="4054475" y="2471738"/>
          <p14:tracePt t="55199" x="4075113" y="2471738"/>
          <p14:tracePt t="55202" x="4083050" y="2471738"/>
          <p14:tracePt t="55210" x="4089400" y="2471738"/>
          <p14:tracePt t="55238" x="4095750" y="2471738"/>
          <p14:tracePt t="55247" x="4102100" y="2471738"/>
          <p14:tracePt t="55319" x="4095750" y="2471738"/>
          <p14:tracePt t="55344" x="4089400" y="2471738"/>
          <p14:tracePt t="55866" x="4110038" y="2471738"/>
          <p14:tracePt t="55871" x="4137025" y="2471738"/>
          <p14:tracePt t="55881" x="4219575" y="2471738"/>
          <p14:tracePt t="55892" x="4273550" y="2471738"/>
          <p14:tracePt t="55895" x="4308475" y="2471738"/>
          <p14:tracePt t="55898" x="4376738" y="2486025"/>
          <p14:tracePt t="55903" x="4424363" y="2492375"/>
          <p14:tracePt t="55914" x="4465638" y="2500313"/>
          <p14:tracePt t="55919" x="4513263" y="2513013"/>
          <p14:tracePt t="55927" x="4548188" y="2527300"/>
          <p14:tracePt t="55930" x="4581525" y="2533650"/>
          <p14:tracePt t="55939" x="4616450" y="2562225"/>
          <p14:tracePt t="55944" x="4637088" y="2574925"/>
          <p14:tracePt t="55949" x="4651375" y="2581275"/>
          <p14:tracePt t="55960" x="4684713" y="2595563"/>
          <p14:tracePt t="55964" x="4699000" y="2601913"/>
          <p14:tracePt t="55969" x="4705350" y="2616200"/>
          <p14:tracePt t="55976" x="4719638" y="2616200"/>
          <p14:tracePt t="55984" x="4732338" y="2630488"/>
          <p14:tracePt t="55989" x="4746625" y="2636838"/>
          <p14:tracePt t="55994" x="4752975" y="2636838"/>
          <p14:tracePt t="56004" x="4760913" y="2643188"/>
          <p14:tracePt t="56010" x="4760913" y="2651125"/>
          <p14:tracePt t="56013" x="4773613" y="2657475"/>
          <p14:tracePt t="56019" x="4794250" y="2671763"/>
          <p14:tracePt t="56029" x="4821238" y="2684463"/>
          <p14:tracePt t="56035" x="4856163" y="2711450"/>
          <p14:tracePt t="56039" x="4883150" y="2732088"/>
          <p14:tracePt t="56045" x="4932363" y="2773363"/>
          <p14:tracePt t="56055" x="4972050" y="2814638"/>
          <p14:tracePt t="56060" x="5006975" y="2862263"/>
          <p14:tracePt t="56064" x="5033963" y="2897188"/>
          <p14:tracePt t="56069" x="5054600" y="2930525"/>
          <p14:tracePt t="56079" x="5068888" y="2951163"/>
          <p14:tracePt t="56085" x="5095875" y="2986088"/>
          <p14:tracePt t="56089" x="5110163" y="3000375"/>
          <p14:tracePt t="56100" x="5110163" y="3013075"/>
          <p14:tracePt t="56104" x="5116513" y="3021013"/>
          <p14:tracePt t="56200" x="5110163" y="3021013"/>
          <p14:tracePt t="56210" x="5102225" y="3021013"/>
          <p14:tracePt t="56226" x="5095875" y="3027363"/>
          <p14:tracePt t="56231" x="5081588" y="3041650"/>
          <p14:tracePt t="56245" x="5075238" y="3048000"/>
          <p14:tracePt t="56257" x="5060950" y="3048000"/>
          <p14:tracePt t="56265" x="5048250" y="3054350"/>
          <p14:tracePt t="56277" x="5000625" y="3060700"/>
          <p14:tracePt t="56280" x="4986338" y="3060700"/>
          <p14:tracePt t="56296" x="4945063" y="3068638"/>
          <p14:tracePt t="56300" x="4924425" y="3068638"/>
          <p14:tracePt t="56307" x="4911725" y="3074988"/>
          <p14:tracePt t="56316" x="4883150" y="3074988"/>
          <p14:tracePt t="56321" x="4862513" y="3081338"/>
          <p14:tracePt t="56327" x="4841875" y="3089275"/>
          <p14:tracePt t="56336" x="4829175" y="3095625"/>
          <p14:tracePt t="56343" x="4794250" y="3095625"/>
          <p14:tracePt t="56347" x="4781550" y="3109913"/>
          <p14:tracePt t="56350" x="4767263" y="3116263"/>
          <p14:tracePt t="56361" x="4752975" y="3116263"/>
          <p14:tracePt t="56366" x="4740275" y="3130550"/>
          <p14:tracePt t="56370" x="4719638" y="3130550"/>
          <p14:tracePt t="56376" x="4705350" y="3136900"/>
          <p14:tracePt t="56385" x="4692650" y="3136900"/>
          <p14:tracePt t="56393" x="4678363" y="3136900"/>
          <p14:tracePt t="56396" x="4637088" y="3143250"/>
          <p14:tracePt t="56406" x="4602163" y="3143250"/>
          <p14:tracePt t="56411" x="4562475" y="3151188"/>
          <p14:tracePt t="56415" x="4533900" y="3151188"/>
          <p14:tracePt t="56421" x="4492625" y="3151188"/>
          <p14:tracePt t="56431" x="4471988" y="3151188"/>
          <p14:tracePt t="56435" x="4445000" y="3151188"/>
          <p14:tracePt t="56442" x="4418013" y="3151188"/>
          <p14:tracePt t="56445" x="4403725" y="3151188"/>
          <p14:tracePt t="56456" x="4391025" y="3151188"/>
          <p14:tracePt t="56461" x="4376738" y="3151188"/>
          <p14:tracePt t="56466" x="4362450" y="3151188"/>
          <p14:tracePt t="56473" x="4341813" y="3151188"/>
          <p14:tracePt t="56480" x="4335463" y="3151188"/>
          <p14:tracePt t="56487" x="4329113" y="3151188"/>
          <p14:tracePt t="56492" x="4322763" y="3151188"/>
          <p14:tracePt t="56508" x="4308475" y="3151188"/>
          <p14:tracePt t="56511" x="4302125" y="3151188"/>
          <p14:tracePt t="56516" x="4287838" y="3151188"/>
          <p14:tracePt t="56522" x="4281488" y="3151188"/>
          <p14:tracePt t="56531" x="4273550" y="3151188"/>
          <p14:tracePt t="56536" x="4267200" y="3151188"/>
          <p14:tracePt t="56542" x="4260850" y="3151188"/>
          <p14:tracePt t="56546" x="4252913" y="3151188"/>
          <p14:tracePt t="56561" x="4246563" y="3151188"/>
          <p14:tracePt t="56566" x="4240213" y="3151188"/>
          <p14:tracePt t="56572" x="4232275" y="3151188"/>
          <p14:tracePt t="56586" x="4225925" y="3151188"/>
          <p14:tracePt t="56617" x="4219575" y="3151188"/>
          <p14:tracePt t="56637" x="4211638" y="3151188"/>
          <p14:tracePt t="56656" x="4205288" y="3151188"/>
          <p14:tracePt t="56687" x="4198938" y="3151188"/>
          <p14:tracePt t="56702" x="4192588" y="3151188"/>
          <p14:tracePt t="56722" x="4178300" y="3151188"/>
          <p14:tracePt t="56732" x="4178300" y="3143250"/>
          <p14:tracePt t="56752" x="4171950" y="3136900"/>
          <p14:tracePt t="56767" x="4164013" y="3136900"/>
          <p14:tracePt t="56782" x="4157663" y="3136900"/>
          <p14:tracePt t="56797" x="4151313" y="3136900"/>
          <p14:tracePt t="56801" x="4143375" y="3136900"/>
          <p14:tracePt t="56809" x="4137025" y="3130550"/>
          <p14:tracePt t="56817" x="4130675" y="3116263"/>
          <p14:tracePt t="56822" x="4116388" y="3109913"/>
          <p14:tracePt t="56827" x="4102100" y="3095625"/>
          <p14:tracePt t="56837" x="4095750" y="3089275"/>
          <p14:tracePt t="56843" x="4089400" y="3074988"/>
          <p14:tracePt t="56846" x="4083050" y="3068638"/>
          <p14:tracePt t="56853" x="4068763" y="3048000"/>
          <p14:tracePt t="56861" x="4054475" y="3041650"/>
          <p14:tracePt t="56868" x="4048125" y="3027363"/>
          <p14:tracePt t="56875" x="4033838" y="3021013"/>
          <p14:tracePt t="56882" x="4033838" y="3013075"/>
          <p14:tracePt t="56888" x="4027488" y="3006725"/>
          <p14:tracePt t="56892" x="4021138" y="3000375"/>
          <p14:tracePt t="56910" x="4013200" y="3000375"/>
          <p14:tracePt t="56912" x="4006850" y="2979738"/>
          <p14:tracePt t="56918" x="4000500" y="2971800"/>
          <p14:tracePt t="56926" x="3986213" y="2965450"/>
          <p14:tracePt t="56932" x="3986213" y="2959100"/>
          <p14:tracePt t="56937" x="3986213" y="2951163"/>
          <p14:tracePt t="56943" x="3979863" y="2944813"/>
          <p14:tracePt t="56948" x="3979863" y="2938463"/>
          <p14:tracePt t="56968" x="3979863" y="2924175"/>
          <p14:tracePt t="56975" x="3971925" y="2924175"/>
          <p14:tracePt t="56983" x="3971925" y="2917825"/>
          <p14:tracePt t="56988" x="3965575" y="2917825"/>
          <p14:tracePt t="56998" x="3965575" y="2911475"/>
          <p14:tracePt t="57074" x="3979863" y="2911475"/>
          <p14:tracePt t="57084" x="4000500" y="2911475"/>
          <p14:tracePt t="57091" x="4021138" y="2911475"/>
          <p14:tracePt t="57095" x="4054475" y="2911475"/>
          <p14:tracePt t="57100" x="4102100" y="2917825"/>
          <p14:tracePt t="57111" x="4151313" y="2938463"/>
          <p14:tracePt t="57115" x="4192588" y="2938463"/>
          <p14:tracePt t="57120" x="4225925" y="2944813"/>
          <p14:tracePt t="57126" x="4260850" y="2951163"/>
          <p14:tracePt t="57135" x="4281488" y="2951163"/>
          <p14:tracePt t="57144" x="4314825" y="2971800"/>
          <p14:tracePt t="57148" x="4329113" y="2979738"/>
          <p14:tracePt t="57159" x="4341813" y="2979738"/>
          <p14:tracePt t="57163" x="4349750" y="2979738"/>
          <p14:tracePt t="57168" x="4356100" y="2979738"/>
          <p14:tracePt t="57178" x="4362450" y="2986088"/>
          <p14:tracePt t="57192" x="4383088" y="2986088"/>
          <p14:tracePt t="57194" x="4383088" y="2992438"/>
          <p14:tracePt t="57203" x="4397375" y="3006725"/>
          <p14:tracePt t="57210" x="4418013" y="3006725"/>
          <p14:tracePt t="57214" x="4445000" y="3013075"/>
          <p14:tracePt t="57219" x="4479925" y="3033713"/>
          <p14:tracePt t="57229" x="4506913" y="3041650"/>
          <p14:tracePt t="57234" x="4554538" y="3048000"/>
          <p14:tracePt t="57242" x="4589463" y="3060700"/>
          <p14:tracePt t="57249" x="4637088" y="3095625"/>
          <p14:tracePt t="57254" x="4672013" y="3109913"/>
          <p14:tracePt t="57259" x="4711700" y="3130550"/>
          <p14:tracePt t="57264" x="4740275" y="3143250"/>
          <p14:tracePt t="57275" x="4760913" y="3157538"/>
          <p14:tracePt t="57280" x="4794250" y="3178175"/>
          <p14:tracePt t="57284" x="4808538" y="3184525"/>
          <p14:tracePt t="57291" x="4814888" y="3190875"/>
          <p14:tracePt t="57299" x="4821238" y="3190875"/>
          <p14:tracePt t="57304" x="4829175" y="3190875"/>
          <p14:tracePt t="57441" x="4829175" y="3198813"/>
          <p14:tracePt t="57451" x="4829175" y="3205163"/>
          <p14:tracePt t="57465" x="4829175" y="3211513"/>
          <p14:tracePt t="57579" x="4835525" y="3211513"/>
          <p14:tracePt t="57592" x="4849813" y="3211513"/>
          <p14:tracePt t="57647" x="4856163" y="3211513"/>
          <p14:tracePt t="58324" x="4876800" y="3211513"/>
          <p14:tracePt t="58331" x="4891088" y="3219450"/>
          <p14:tracePt t="58339" x="4918075" y="3219450"/>
          <p14:tracePt t="58350" x="4992688" y="3232150"/>
          <p14:tracePt t="58360" x="5048250" y="3232150"/>
          <p14:tracePt t="58364" x="5095875" y="3246438"/>
          <p14:tracePt t="58369" x="5164138" y="3246438"/>
          <p14:tracePt t="58376" x="5232400" y="3246438"/>
          <p14:tracePt t="58382" x="5302250" y="3252788"/>
          <p14:tracePt t="58390" x="5397500" y="3252788"/>
          <p14:tracePt t="58393" x="5492750" y="3252788"/>
          <p14:tracePt t="58398" x="5575300" y="3252788"/>
          <p14:tracePt t="58408" x="5664200" y="3240088"/>
          <p14:tracePt t="58413" x="5732463" y="3232150"/>
          <p14:tracePt t="58418" x="5800725" y="3219450"/>
          <p14:tracePt t="58427" x="5829300" y="3219450"/>
          <p14:tracePt t="58433" x="5856288" y="3219450"/>
          <p14:tracePt t="58443" x="5891213" y="3198813"/>
          <p14:tracePt t="58453" x="5918200" y="3184525"/>
          <p14:tracePt t="58458" x="5930900" y="3170238"/>
          <p14:tracePt t="58462" x="5945188" y="3143250"/>
          <p14:tracePt t="58474" x="5965825" y="3109913"/>
          <p14:tracePt t="58477" x="6000750" y="3060700"/>
          <p14:tracePt t="58482" x="6034088" y="2992438"/>
          <p14:tracePt t="58491" x="6040438" y="2917825"/>
          <p14:tracePt t="58594" x="6000750" y="2870200"/>
          <p14:tracePt t="58600" x="5938838" y="2814638"/>
          <p14:tracePt t="58610" x="5876925" y="2787650"/>
          <p14:tracePt t="58620" x="5740400" y="2698750"/>
          <p14:tracePt t="58624" x="5691188" y="2684463"/>
          <p14:tracePt t="58633" x="5637213" y="2663825"/>
          <p14:tracePt t="58641" x="5589588" y="2657475"/>
          <p14:tracePt t="58644" x="5534025" y="2636838"/>
          <p14:tracePt t="58653" x="5500688" y="2636838"/>
          <p14:tracePt t="58659" x="5459413" y="2609850"/>
          <p14:tracePt t="58664" x="5424488" y="2601913"/>
          <p14:tracePt t="58669" x="5403850" y="2595563"/>
          <p14:tracePt t="58678" x="5370513" y="2581275"/>
          <p14:tracePt t="58683" x="5341938" y="2581275"/>
          <p14:tracePt t="58691" x="5308600" y="2574925"/>
          <p14:tracePt t="58694" x="5287963" y="2568575"/>
          <p14:tracePt t="58703" x="5253038" y="2568575"/>
          <p14:tracePt t="58708" x="5211763" y="2562225"/>
          <p14:tracePt t="58713" x="5191125" y="2554288"/>
          <p14:tracePt t="58725" x="5143500" y="2533650"/>
          <p14:tracePt t="58728" x="5102225" y="2527300"/>
          <p14:tracePt t="58734" x="5060950" y="2527300"/>
          <p14:tracePt t="58741" x="5027613" y="2520950"/>
          <p14:tracePt t="58749" x="4972050" y="2520950"/>
          <p14:tracePt t="58754" x="4938713" y="2513013"/>
          <p14:tracePt t="58758" x="4883150" y="2500313"/>
          <p14:tracePt t="58763" x="4849813" y="2500313"/>
          <p14:tracePt t="58774" x="4829175" y="2492375"/>
          <p14:tracePt t="58778" x="4787900" y="2486025"/>
          <p14:tracePt t="58784" x="4767263" y="2486025"/>
          <p14:tracePt t="58793" x="4740275" y="2479675"/>
          <p14:tracePt t="58799" x="4699000" y="2471738"/>
          <p14:tracePt t="58804" x="4678363" y="2471738"/>
          <p14:tracePt t="58808" x="4643438" y="2452688"/>
          <p14:tracePt t="58819" x="4622800" y="2452688"/>
          <p14:tracePt t="58825" x="4602163" y="2452688"/>
          <p14:tracePt t="58829" x="4589463" y="2452688"/>
          <p14:tracePt t="58841" x="4554538" y="2452688"/>
          <p14:tracePt t="58843" x="4533900" y="2452688"/>
          <p14:tracePt t="58848" x="4513263" y="2459038"/>
          <p14:tracePt t="58853" x="4479925" y="2471738"/>
          <p14:tracePt t="58863" x="4465638" y="2486025"/>
          <p14:tracePt t="58869" x="4445000" y="2500313"/>
          <p14:tracePt t="58874" x="4418013" y="2513013"/>
          <p14:tracePt t="58878" x="4418013" y="2520950"/>
          <p14:tracePt t="58890" x="4403725" y="2541588"/>
          <p14:tracePt t="58909" x="4383088" y="2568575"/>
          <p14:tracePt t="58914" x="4376738" y="2574925"/>
          <p14:tracePt t="58919" x="4370388" y="2581275"/>
          <p14:tracePt t="58934" x="4356100" y="2595563"/>
          <p14:tracePt t="58944" x="4356100" y="2609850"/>
          <p14:tracePt t="58949" x="4349750" y="2616200"/>
          <p14:tracePt t="58959" x="4349750" y="2630488"/>
          <p14:tracePt t="58964" x="4349750" y="2651125"/>
          <p14:tracePt t="58969" x="4349750" y="2690813"/>
          <p14:tracePt t="58975" x="4376738" y="2725738"/>
          <p14:tracePt t="58984" x="4397375" y="2801938"/>
          <p14:tracePt t="58990" x="4432300" y="2862263"/>
          <p14:tracePt t="58994" x="4471988" y="2924175"/>
          <p14:tracePt t="58999" x="4527550" y="3013075"/>
          <p14:tracePt t="59010" x="4602163" y="3089275"/>
          <p14:tracePt t="59014" x="4672013" y="3163888"/>
          <p14:tracePt t="59020" x="4752975" y="3205163"/>
          <p14:tracePt t="59029" x="4829175" y="3252788"/>
          <p14:tracePt t="59035" x="4903788" y="3294063"/>
          <p14:tracePt t="59041" x="4965700" y="3321050"/>
          <p14:tracePt t="59044" x="5027613" y="3341688"/>
          <p14:tracePt t="59057" x="5081588" y="3355975"/>
          <p14:tracePt t="59060" x="5143500" y="3376613"/>
          <p14:tracePt t="59065" x="5172075" y="3382963"/>
          <p14:tracePt t="59075" x="5219700" y="3382963"/>
          <p14:tracePt t="59079" x="5246688" y="3382963"/>
          <p14:tracePt t="59085" x="5281613" y="3362325"/>
          <p14:tracePt t="59091" x="5294313" y="3355975"/>
          <p14:tracePt t="59100" x="5302250" y="3349625"/>
          <p14:tracePt t="59106" x="5308600" y="3341688"/>
          <p14:tracePt t="59109" x="5314950" y="3341688"/>
          <p14:tracePt t="59115" x="5314950" y="3335338"/>
          <p14:tracePt t="59126" x="5321300" y="3335338"/>
          <p14:tracePt t="59145" x="5329238" y="3328988"/>
          <p14:tracePt t="59157" x="5329238" y="3321050"/>
          <p14:tracePt t="59174" x="5329238" y="3314700"/>
          <p14:tracePt t="59194" x="5329238" y="3300413"/>
          <p14:tracePt t="59200" x="5329238" y="3294063"/>
          <p14:tracePt t="59215" x="5321300" y="3294063"/>
          <p14:tracePt t="59225" x="5314950" y="3287713"/>
          <p14:tracePt t="59240" x="5308600" y="3281363"/>
          <p14:tracePt t="59245" x="5302250" y="3273425"/>
          <p14:tracePt t="59252" x="5294313" y="3267075"/>
          <p14:tracePt t="59260" x="5287963" y="3252788"/>
          <p14:tracePt t="59265" x="5260975" y="3232150"/>
          <p14:tracePt t="59271" x="5232400" y="3211513"/>
          <p14:tracePt t="59280" x="5199063" y="3190875"/>
          <p14:tracePt t="59285" x="5164138" y="3170238"/>
          <p14:tracePt t="59295" x="5081588" y="3116263"/>
          <p14:tracePt t="59306" x="5048250" y="3089275"/>
          <p14:tracePt t="59310" x="4986338" y="3060700"/>
          <p14:tracePt t="59315" x="4951413" y="3041650"/>
          <p14:tracePt t="59326" x="4903788" y="3021013"/>
          <p14:tracePt t="59330" x="4870450" y="3006725"/>
          <p14:tracePt t="59335" x="4849813" y="2992438"/>
          <p14:tracePt t="59344" x="4808538" y="2971800"/>
          <p14:tracePt t="59350" x="4781550" y="2965450"/>
          <p14:tracePt t="59356" x="4760913" y="2951163"/>
          <p14:tracePt t="59362" x="4740275" y="2944813"/>
          <p14:tracePt t="59365" x="4725988" y="2938463"/>
          <p14:tracePt t="59376" x="4711700" y="2930525"/>
          <p14:tracePt t="59380" x="4692650" y="2917825"/>
          <p14:tracePt t="59385" x="4672013" y="2903538"/>
          <p14:tracePt t="59391" x="4657725" y="2897188"/>
          <p14:tracePt t="59400" x="4643438" y="2882900"/>
          <p14:tracePt t="59407" x="4622800" y="2870200"/>
          <p14:tracePt t="59411" x="4589463" y="2855913"/>
          <p14:tracePt t="59423" x="4554538" y="2828925"/>
          <p14:tracePt t="59426" x="4506913" y="2801938"/>
          <p14:tracePt t="59431" x="4471988" y="2781300"/>
          <p14:tracePt t="59435" x="4445000" y="2767013"/>
          <p14:tracePt t="59445" x="4411663" y="2740025"/>
          <p14:tracePt t="59451" x="4397375" y="2732088"/>
          <p14:tracePt t="59457" x="4383088" y="2719388"/>
          <p14:tracePt t="59465" x="4370388" y="2719388"/>
          <p14:tracePt t="59473" x="4362450" y="2711450"/>
          <p14:tracePt t="59476" x="4356100" y="2705100"/>
          <p14:tracePt t="59491" x="4349750" y="2698750"/>
          <p14:tracePt t="59501" x="4341813" y="2698750"/>
          <p14:tracePt t="59550" x="4341813" y="2690813"/>
          <p14:tracePt t="59571" x="4341813" y="2684463"/>
          <p14:tracePt t="59581" x="4341813" y="2678113"/>
          <p14:tracePt t="59586" x="4362450" y="2663825"/>
          <p14:tracePt t="59593" x="4376738" y="2636838"/>
          <p14:tracePt t="59596" x="4391025" y="2609850"/>
          <p14:tracePt t="59608" x="4403725" y="2595563"/>
          <p14:tracePt t="59611" x="4411663" y="2568575"/>
          <p14:tracePt t="59616" x="4438650" y="2554288"/>
          <p14:tracePt t="59624" x="4445000" y="2547938"/>
          <p14:tracePt t="59631" x="4451350" y="2527300"/>
          <p14:tracePt t="59637" x="4451350" y="2520950"/>
          <p14:tracePt t="59651" x="4459288" y="2513013"/>
          <p14:tracePt t="59658" x="4459288" y="2506663"/>
          <p14:tracePt t="59662" x="4459288" y="2500313"/>
          <p14:tracePt t="59676" x="4459288" y="2492375"/>
          <p14:tracePt t="59692" x="4459288" y="2486025"/>
          <p14:tracePt t="59707" x="4459288" y="2471738"/>
          <p14:tracePt t="59717" x="4465638" y="2471738"/>
          <p14:tracePt t="59732" x="4471988" y="2471738"/>
          <p14:tracePt t="59737" x="4471988" y="2465388"/>
          <p14:tracePt t="59752" x="4479925" y="2459038"/>
          <p14:tracePt t="59761" x="4486275" y="2459038"/>
          <p14:tracePt t="59768" x="4500563" y="2452688"/>
          <p14:tracePt t="59776" x="4513263" y="2444750"/>
          <p14:tracePt t="59782" x="4533900" y="2432050"/>
          <p14:tracePt t="59790" x="4589463" y="2403475"/>
          <p14:tracePt t="59797" x="4622800" y="2382838"/>
          <p14:tracePt t="59802" x="4672013" y="2376488"/>
          <p14:tracePt t="59807" x="4692650" y="2370138"/>
          <p14:tracePt t="59811" x="4719638" y="2370138"/>
          <p14:tracePt t="59823" x="4787900" y="2370138"/>
          <p14:tracePt t="59827" x="4841875" y="2370138"/>
          <p14:tracePt t="59831" x="4883150" y="2376488"/>
          <p14:tracePt t="59840" x="4945063" y="2390775"/>
          <p14:tracePt t="59847" x="4965700" y="2397125"/>
          <p14:tracePt t="59851" x="5000625" y="2411413"/>
          <p14:tracePt t="59858" x="5033963" y="2432050"/>
          <p14:tracePt t="59862" x="5054600" y="2438400"/>
          <p14:tracePt t="59873" x="5068888" y="2438400"/>
          <p14:tracePt t="59877" x="5089525" y="2444750"/>
          <p14:tracePt t="59882" x="5095875" y="2444750"/>
          <p14:tracePt t="59890" x="5102225" y="2452688"/>
          <p14:tracePt t="59896" x="5110163" y="2452688"/>
          <p14:tracePt t="59907" x="5116513" y="2459038"/>
          <p14:tracePt t="59947" x="5122863" y="2459038"/>
          <p14:tracePt t="59952" x="5122863" y="2465388"/>
          <p14:tracePt t="59967" x="5137150" y="2471738"/>
          <p14:tracePt t="59973" x="5157788" y="2492375"/>
          <p14:tracePt t="59977" x="5172075" y="2513013"/>
          <p14:tracePt t="59992" x="5205413" y="2562225"/>
          <p14:tracePt t="59997" x="5219700" y="2589213"/>
          <p14:tracePt t="60001" x="5253038" y="2622550"/>
          <p14:tracePt t="60012" x="5273675" y="2657475"/>
          <p14:tracePt t="60017" x="5287963" y="2678113"/>
          <p14:tracePt t="60022" x="5294313" y="2698750"/>
          <p14:tracePt t="60032" x="5321300" y="2732088"/>
          <p14:tracePt t="60040" x="5321300" y="2746375"/>
          <p14:tracePt t="60042" x="5329238" y="2767013"/>
          <p14:tracePt t="60047" x="5329238" y="2781300"/>
          <p14:tracePt t="60058" x="5329238" y="2814638"/>
          <p14:tracePt t="60062" x="5329238" y="2828925"/>
          <p14:tracePt t="60067" x="5329238" y="2841625"/>
          <p14:tracePt t="60073" x="5329238" y="2870200"/>
          <p14:tracePt t="60082" x="5329238" y="2882900"/>
          <p14:tracePt t="60089" x="5308600" y="2911475"/>
          <p14:tracePt t="60092" x="5308600" y="2924175"/>
          <p14:tracePt t="60103" x="5302250" y="2944813"/>
          <p14:tracePt t="60107" x="5302250" y="2959100"/>
          <p14:tracePt t="60112" x="5302250" y="2979738"/>
          <p14:tracePt t="60118" x="5294313" y="2992438"/>
          <p14:tracePt t="60128" x="5294313" y="3013075"/>
          <p14:tracePt t="60132" x="5287963" y="3027363"/>
          <p14:tracePt t="60140" x="5287963" y="3033713"/>
          <p14:tracePt t="60148" x="5287963" y="3048000"/>
          <p14:tracePt t="60152" x="5281613" y="3054350"/>
          <p14:tracePt t="60157" x="5281613" y="3068638"/>
          <p14:tracePt t="60173" x="5281613" y="3074988"/>
          <p14:tracePt t="60177" x="5281613" y="3081338"/>
          <p14:tracePt t="60183" x="5281613" y="3089275"/>
          <p14:tracePt t="60198" x="5273675" y="3095625"/>
          <p14:tracePt t="60208" x="5273675" y="3101975"/>
          <p14:tracePt t="60218" x="5273675" y="3109913"/>
          <p14:tracePt t="60223" x="5267325" y="3109913"/>
          <p14:tracePt t="60228" x="5260975" y="3109913"/>
          <p14:tracePt t="60232" x="5246688" y="3109913"/>
          <p14:tracePt t="60243" x="5232400" y="3130550"/>
          <p14:tracePt t="60248" x="5226050" y="3130550"/>
          <p14:tracePt t="60257" x="5211763" y="3130550"/>
          <p14:tracePt t="60268" x="5205413" y="3130550"/>
          <p14:tracePt t="60273" x="5199063" y="3130550"/>
          <p14:tracePt t="60278" x="5178425" y="3130550"/>
          <p14:tracePt t="60289" x="5164138" y="3130550"/>
          <p14:tracePt t="60293" x="5151438" y="3130550"/>
          <p14:tracePt t="60298" x="5130800" y="3130550"/>
          <p14:tracePt t="60303" x="5095875" y="3130550"/>
          <p14:tracePt t="60313" x="5075238" y="3130550"/>
          <p14:tracePt t="60318" x="5054600" y="3130550"/>
          <p14:tracePt t="60324" x="5013325" y="3130550"/>
          <p14:tracePt t="60333" x="4992688" y="3130550"/>
          <p14:tracePt t="60339" x="4979988" y="3130550"/>
          <p14:tracePt t="60343" x="4945063" y="3130550"/>
          <p14:tracePt t="60348" x="4932363" y="3130550"/>
          <p14:tracePt t="60358" x="4924425" y="3130550"/>
          <p14:tracePt t="60363" x="4911725" y="3130550"/>
          <p14:tracePt t="60369" x="4883150" y="3130550"/>
          <p14:tracePt t="60383" x="4876800" y="3130550"/>
          <p14:tracePt t="60389" x="4862513" y="3130550"/>
          <p14:tracePt t="60394" x="4849813" y="3116263"/>
          <p14:tracePt t="60406" x="4829175" y="3116263"/>
          <p14:tracePt t="60409" x="4802188" y="3109913"/>
          <p14:tracePt t="60414" x="4773613" y="3109913"/>
          <p14:tracePt t="60419" x="4732338" y="3101975"/>
          <p14:tracePt t="60428" x="4672013" y="3081338"/>
          <p14:tracePt t="60433" x="4616450" y="3074988"/>
          <p14:tracePt t="60440" x="4554538" y="3060700"/>
          <p14:tracePt t="60443" x="4513263" y="3054350"/>
          <p14:tracePt t="60458" x="4418013" y="3027363"/>
          <p14:tracePt t="60464" x="4397375" y="3021013"/>
          <p14:tracePt t="60474" x="4362450" y="3013075"/>
          <p14:tracePt t="60479" x="4349750" y="3013075"/>
          <p14:tracePt t="60489" x="4335463" y="3006725"/>
          <p14:tracePt t="60499" x="4329113" y="3006725"/>
          <p14:tracePt t="60506" x="4314825" y="3000375"/>
          <p14:tracePt t="60519" x="4308475" y="3000375"/>
          <p14:tracePt t="60529" x="4302125" y="3000375"/>
          <p14:tracePt t="60534" x="4294188" y="3000375"/>
          <p14:tracePt t="60549" x="4287838" y="3000375"/>
          <p14:tracePt t="60555" x="4281488" y="3000375"/>
          <p14:tracePt t="60559" x="4273550" y="3000375"/>
          <p14:tracePt t="60570" x="4267200" y="3000375"/>
          <p14:tracePt t="60575" x="4252913" y="2992438"/>
          <p14:tracePt t="60593" x="4246563" y="2992438"/>
          <p14:tracePt t="60821" x="4252913" y="3000375"/>
          <p14:tracePt t="60831" x="4267200" y="3000375"/>
          <p14:tracePt t="60846" x="4273550" y="3000375"/>
          <p14:tracePt t="60867" x="4281488" y="3000375"/>
          <p14:tracePt t="60880" x="4287838" y="3000375"/>
          <p14:tracePt t="60894" x="4287838" y="3006725"/>
          <p14:tracePt t="60900" x="4308475" y="3006725"/>
          <p14:tracePt t="60905" x="4322763" y="3013075"/>
          <p14:tracePt t="60916" x="4335463" y="3021013"/>
          <p14:tracePt t="60922" x="4362450" y="3021013"/>
          <p14:tracePt t="60925" x="4383088" y="3021013"/>
          <p14:tracePt t="60936" x="4397375" y="3027363"/>
          <p14:tracePt t="60940" x="4418013" y="3033713"/>
          <p14:tracePt t="60945" x="4432300" y="3041650"/>
          <p14:tracePt t="60950" x="4451350" y="3041650"/>
          <p14:tracePt t="60960" x="4471988" y="3054350"/>
          <p14:tracePt t="60972" x="4479925" y="3054350"/>
          <p14:tracePt t="60976" x="4486275" y="3060700"/>
          <p14:tracePt t="60986" x="4492625" y="3060700"/>
          <p14:tracePt t="60991" x="4500563" y="3060700"/>
          <p14:tracePt t="61000" x="4506913" y="3060700"/>
          <p14:tracePt t="61021" x="4513263" y="3060700"/>
          <p14:tracePt t="61036" x="4521200" y="3060700"/>
          <p14:tracePt t="61055" x="4527550" y="3060700"/>
          <p14:tracePt t="61066" x="4533900" y="3060700"/>
          <p14:tracePt t="61072" x="4548188" y="3060700"/>
          <p14:tracePt t="61080" x="4589463" y="3060700"/>
          <p14:tracePt t="61088" x="4630738" y="3060700"/>
          <p14:tracePt t="61090" x="4672013" y="3060700"/>
          <p14:tracePt t="61101" x="4692650" y="3060700"/>
          <p14:tracePt t="61106" x="4719638" y="3060700"/>
          <p14:tracePt t="61111" x="4732338" y="3060700"/>
          <p14:tracePt t="61116" x="4752975" y="3060700"/>
          <p14:tracePt t="61126" x="4760913" y="3060700"/>
          <p14:tracePt t="61130" x="4767263" y="3060700"/>
          <p14:tracePt t="61141" x="4802188" y="3074988"/>
          <p14:tracePt t="61151" x="4821238" y="3074988"/>
          <p14:tracePt t="61157" x="4835525" y="3074988"/>
          <p14:tracePt t="61160" x="4835525" y="3081338"/>
          <p14:tracePt t="61166" x="4841875" y="3081338"/>
          <p14:tracePt t="61176" x="4849813" y="3089275"/>
          <p14:tracePt t="61206" x="4856163" y="3089275"/>
          <p14:tracePt t="61232" x="4862513" y="3089275"/>
          <p14:tracePt t="61242" x="4862513" y="3095625"/>
          <p14:tracePt t="61253" x="4876800" y="3095625"/>
          <p14:tracePt t="61262" x="4883150" y="3101975"/>
          <p14:tracePt t="61267" x="4891088" y="3101975"/>
          <p14:tracePt t="61277" x="4897438" y="3116263"/>
          <p14:tracePt t="61282" x="4903788" y="3116263"/>
          <p14:tracePt t="61290" x="4911725" y="3122613"/>
          <p14:tracePt t="61297" x="4918075" y="3122613"/>
          <p14:tracePt t="61302" x="4924425" y="3122613"/>
          <p14:tracePt t="61308" x="4924425" y="3130550"/>
          <p14:tracePt t="61311" x="4938713" y="3136900"/>
          <p14:tracePt t="61322" x="4951413" y="3136900"/>
          <p14:tracePt t="61326" x="4959350" y="3151188"/>
          <p14:tracePt t="61332" x="4972050" y="3157538"/>
          <p14:tracePt t="61339" x="4979988" y="3163888"/>
          <p14:tracePt t="61346" x="4986338" y="3170238"/>
          <p14:tracePt t="61353" x="4986338" y="3184525"/>
          <p14:tracePt t="61358" x="5000625" y="3190875"/>
          <p14:tracePt t="61367" x="5006975" y="3190875"/>
          <p14:tracePt t="61382" x="5013325" y="3190875"/>
          <p14:tracePt t="61391" x="5013325" y="3198813"/>
          <p14:tracePt t="61397" x="5021263" y="3198813"/>
          <p14:tracePt t="61417" x="5027613" y="3198813"/>
          <p14:tracePt t="61427" x="5027613" y="3205163"/>
          <p14:tracePt t="61439" x="5033963" y="3205163"/>
          <p14:tracePt t="61442" x="5033963" y="3211513"/>
          <p14:tracePt t="61457" x="5048250" y="3219450"/>
          <p14:tracePt t="61462" x="5068888" y="3232150"/>
          <p14:tracePt t="61469" x="5089525" y="3246438"/>
          <p14:tracePt t="61473" x="5116513" y="3260725"/>
          <p14:tracePt t="61483" x="5130800" y="3273425"/>
          <p14:tracePt t="61489" x="5151438" y="3281363"/>
          <p14:tracePt t="61494" x="5172075" y="3287713"/>
          <p14:tracePt t="61497" x="5199063" y="3300413"/>
          <p14:tracePt t="61508" x="5226050" y="3308350"/>
          <p14:tracePt t="61512" x="5253038" y="3321050"/>
          <p14:tracePt t="61518" x="5260975" y="3328988"/>
          <p14:tracePt t="61527" x="5267325" y="3335338"/>
          <p14:tracePt t="61532" x="5273675" y="3335338"/>
          <p14:tracePt t="61539" x="5273675" y="3341688"/>
          <p14:tracePt t="61543" x="5287963" y="3341688"/>
          <p14:tracePt t="61558" x="5294313" y="3341688"/>
          <p14:tracePt t="61602" x="5302250" y="3341688"/>
          <p14:tracePt t="62793" x="5287963" y="3341688"/>
          <p14:tracePt t="62818" x="5281613" y="3341688"/>
          <p14:tracePt t="62837" x="5273675" y="3341688"/>
          <p14:tracePt t="62883" x="5273675" y="3335338"/>
          <p14:tracePt t="62904" x="5267325" y="3335338"/>
          <p14:tracePt t="62922" x="5267325" y="3321050"/>
          <p14:tracePt t="62927" x="5260975" y="3321050"/>
          <p14:tracePt t="62952" x="5260975" y="3314700"/>
          <p14:tracePt t="62961" x="5253038" y="3314700"/>
          <p14:tracePt t="62966" x="5253038" y="3308350"/>
          <p14:tracePt t="62977" x="5246688" y="3308350"/>
          <p14:tracePt t="62988" x="5240338" y="3308350"/>
          <p14:tracePt t="62991" x="5226050" y="3300413"/>
          <p14:tracePt t="63003" x="5211763" y="3294063"/>
          <p14:tracePt t="63011" x="5199063" y="3294063"/>
          <p14:tracePt t="63022" x="5184775" y="3287713"/>
          <p14:tracePt t="63023" x="5157788" y="3281363"/>
          <p14:tracePt t="63032" x="5137150" y="3273425"/>
          <p14:tracePt t="63038" x="5122863" y="3273425"/>
          <p14:tracePt t="63042" x="5110163" y="3267075"/>
          <p14:tracePt t="63047" x="5075238" y="3252788"/>
          <p14:tracePt t="63056" x="5060950" y="3252788"/>
          <p14:tracePt t="63062" x="5048250" y="3246438"/>
          <p14:tracePt t="63070" x="5033963" y="3246438"/>
          <p14:tracePt t="63077" x="5013325" y="3232150"/>
          <p14:tracePt t="63082" x="5000625" y="3232150"/>
          <p14:tracePt t="63088" x="4986338" y="3232150"/>
          <p14:tracePt t="63092" x="4965700" y="3225800"/>
          <p14:tracePt t="63104" x="4932363" y="3219450"/>
          <p14:tracePt t="63107" x="4911725" y="3211513"/>
          <p14:tracePt t="63112" x="4891088" y="3211513"/>
          <p14:tracePt t="63120" x="4849813" y="3205163"/>
          <p14:tracePt t="63127" x="4835525" y="3198813"/>
          <p14:tracePt t="63131" x="4808538" y="3190875"/>
          <p14:tracePt t="63137" x="4781550" y="3170238"/>
          <p14:tracePt t="63142" x="4746625" y="3170238"/>
          <p14:tracePt t="63154" x="4725988" y="3170238"/>
          <p14:tracePt t="63158" x="4705350" y="3163888"/>
          <p14:tracePt t="63162" x="4692650" y="3163888"/>
          <p14:tracePt t="63170" x="4678363" y="3157538"/>
          <p14:tracePt t="63178" x="4664075" y="3157538"/>
          <p14:tracePt t="63182" x="4637088" y="3151188"/>
          <p14:tracePt t="63189" x="4630738" y="3151188"/>
          <p14:tracePt t="63192" x="4616450" y="3151188"/>
          <p14:tracePt t="63204" x="4610100" y="3151188"/>
          <p14:tracePt t="63208" x="4602163" y="3151188"/>
          <p14:tracePt t="63213" x="4589463" y="3151188"/>
          <p14:tracePt t="63222" x="4575175" y="3151188"/>
          <p14:tracePt t="63228" x="4562475" y="3151188"/>
          <p14:tracePt t="63234" x="4548188" y="3143250"/>
          <p14:tracePt t="63239" x="4533900" y="3143250"/>
          <p14:tracePt t="63248" x="4506913" y="3136900"/>
          <p14:tracePt t="63254" x="4492625" y="3136900"/>
          <p14:tracePt t="63258" x="4471988" y="3136900"/>
          <p14:tracePt t="63262" x="4459288" y="3130550"/>
          <p14:tracePt t="63272" x="4424363" y="3122613"/>
          <p14:tracePt t="63277" x="4411663" y="3122613"/>
          <p14:tracePt t="63282" x="4376738" y="3116263"/>
          <p14:tracePt t="63288" x="4356100" y="3095625"/>
          <p14:tracePt t="63298" x="4335463" y="3095625"/>
          <p14:tracePt t="63303" x="4322763" y="3089275"/>
          <p14:tracePt t="63308" x="4308475" y="3089275"/>
          <p14:tracePt t="63313" x="4287838" y="3089275"/>
          <p14:tracePt t="63323" x="4273550" y="3081338"/>
          <p14:tracePt t="63328" x="4267200" y="3081338"/>
          <p14:tracePt t="63333" x="4252913" y="3074988"/>
          <p14:tracePt t="63339" x="4246563" y="3074988"/>
          <p14:tracePt t="63348" x="4240213" y="3074988"/>
          <p14:tracePt t="63354" x="4219575" y="3074988"/>
          <p14:tracePt t="63358" x="4211638" y="3074988"/>
          <p14:tracePt t="63373" x="4205288" y="3074988"/>
          <p14:tracePt t="63378" x="4198938" y="3074988"/>
          <p14:tracePt t="63393" x="4192588" y="3074988"/>
          <p14:tracePt t="63398" x="4184650" y="3074988"/>
          <p14:tracePt t="63408" x="4178300" y="3074988"/>
          <p14:tracePt t="63444" x="4164013" y="3074988"/>
          <p14:tracePt t="63479" x="4157663" y="3074988"/>
          <p14:tracePt t="70699" x="4137025" y="3068638"/>
          <p14:tracePt t="70708" x="4116388" y="3068638"/>
          <p14:tracePt t="70713" x="4102100" y="3060700"/>
          <p14:tracePt t="70719" x="4075113" y="3048000"/>
          <p14:tracePt t="70723" x="4062413" y="3048000"/>
          <p14:tracePt t="70735" x="4054475" y="3048000"/>
          <p14:tracePt t="70738" x="4033838" y="3041650"/>
          <p14:tracePt t="70744" x="4013200" y="3033713"/>
          <p14:tracePt t="70750" x="4000500" y="3033713"/>
          <p14:tracePt t="70759" x="3986213" y="3033713"/>
          <p14:tracePt t="70766" x="3971925" y="3027363"/>
          <p14:tracePt t="70769" x="3959225" y="3027363"/>
          <p14:tracePt t="70772" x="3938588" y="3027363"/>
          <p14:tracePt t="70783" x="3924300" y="3027363"/>
          <p14:tracePt t="70788" x="3911600" y="3027363"/>
          <p14:tracePt t="70792" x="3897313" y="3027363"/>
          <p14:tracePt t="70803" x="3876675" y="3027363"/>
          <p14:tracePt t="70808" x="3856038" y="3027363"/>
          <p14:tracePt t="70814" x="3841750" y="3027363"/>
          <p14:tracePt t="70818" x="3829050" y="3027363"/>
          <p14:tracePt t="70831" x="3794125" y="3033713"/>
          <p14:tracePt t="70833" x="3773488" y="3048000"/>
          <p14:tracePt t="70838" x="3752850" y="3054350"/>
          <p14:tracePt t="70843" x="3732213" y="3060700"/>
          <p14:tracePt t="70853" x="3705225" y="3074988"/>
          <p14:tracePt t="70858" x="3684588" y="3081338"/>
          <p14:tracePt t="70864" x="3671888" y="3089275"/>
          <p14:tracePt t="70868" x="3651250" y="3095625"/>
          <p14:tracePt t="70881" x="3622675" y="3109913"/>
          <p14:tracePt t="70885" x="3609975" y="3116263"/>
          <p14:tracePt t="70888" x="3595688" y="3122613"/>
          <p14:tracePt t="70898" x="3575050" y="3143250"/>
          <p14:tracePt t="70903" x="3568700" y="3157538"/>
          <p14:tracePt t="70908" x="3554413" y="3163888"/>
          <p14:tracePt t="70914" x="3541713" y="3170238"/>
          <p14:tracePt t="70919" x="3533775" y="3184525"/>
          <p14:tracePt t="70934" x="3492500" y="3219450"/>
          <p14:tracePt t="70938" x="3486150" y="3240088"/>
          <p14:tracePt t="70944" x="3473450" y="3252788"/>
          <p14:tracePt t="70953" x="3465513" y="3267075"/>
          <p14:tracePt t="70959" x="3459163" y="3287713"/>
          <p14:tracePt t="70964" x="3452813" y="3308350"/>
          <p14:tracePt t="70973" x="3424238" y="3335338"/>
          <p14:tracePt t="70981" x="3417888" y="3362325"/>
          <p14:tracePt t="70985" x="3403600" y="3390900"/>
          <p14:tracePt t="70989" x="3397250" y="3409950"/>
          <p14:tracePt t="70998" x="3376613" y="3444875"/>
          <p14:tracePt t="71003" x="3355975" y="3465513"/>
          <p14:tracePt t="71008" x="3349625" y="3492500"/>
          <p14:tracePt t="71014" x="3328988" y="3521075"/>
          <p14:tracePt t="71024" x="3322638" y="3533775"/>
          <p14:tracePt t="71031" x="3308350" y="3554413"/>
          <p14:tracePt t="71035" x="3302000" y="3568700"/>
          <p14:tracePt t="71039" x="3294063" y="3568700"/>
          <p14:tracePt t="71050" x="3294063" y="3575050"/>
          <p14:tracePt t="71053" x="3281363" y="3595688"/>
          <p14:tracePt t="71059" x="3273425" y="3602038"/>
          <p14:tracePt t="71066" x="3273425" y="3609975"/>
          <p14:tracePt t="71073" x="3267075" y="3622675"/>
          <p14:tracePt t="71080" x="3260725" y="3636963"/>
          <p14:tracePt t="71083" x="3260725" y="3657600"/>
          <p14:tracePt t="71088" x="3252788" y="3690938"/>
          <p14:tracePt t="71099" x="3252788" y="3711575"/>
          <p14:tracePt t="71104" x="3246438" y="3752850"/>
          <p14:tracePt t="71109" x="3246438" y="3773488"/>
          <p14:tracePt t="71115" x="3246438" y="3814763"/>
          <p14:tracePt t="71124" x="3246438" y="3835400"/>
          <p14:tracePt t="71130" x="3246438" y="3849688"/>
          <p14:tracePt t="71133" x="3246438" y="3862388"/>
          <p14:tracePt t="71139" x="3246438" y="3889375"/>
          <p14:tracePt t="71149" x="3246438" y="3897313"/>
          <p14:tracePt t="71154" x="3246438" y="3903663"/>
          <p14:tracePt t="71159" x="3246438" y="3910013"/>
          <p14:tracePt t="71164" x="3240088" y="3910013"/>
          <p14:tracePt t="71174" x="3240088" y="3917950"/>
          <p14:tracePt t="71189" x="3240088" y="3924300"/>
          <p14:tracePt t="71199" x="3240088" y="3930650"/>
          <p14:tracePt t="71204" x="3240088" y="3938588"/>
          <p14:tracePt t="71214" x="3240088" y="3944938"/>
          <p14:tracePt t="71224" x="3240088" y="3951288"/>
          <p14:tracePt t="71230" x="3240088" y="3959225"/>
          <p14:tracePt t="71234" x="3240088" y="3965575"/>
          <p14:tracePt t="71240" x="3240088" y="3979863"/>
          <p14:tracePt t="71249" x="3240088" y="3986213"/>
          <p14:tracePt t="71259" x="3240088" y="3992563"/>
          <p14:tracePt t="71265" x="3240088" y="4013200"/>
          <p14:tracePt t="71281" x="3240088" y="4019550"/>
          <p14:tracePt t="71284" x="3240088" y="4027488"/>
          <p14:tracePt t="71290" x="3240088" y="4033838"/>
          <p14:tracePt t="71299" x="3240088" y="4040188"/>
          <p14:tracePt t="71315" x="3240088" y="4048125"/>
          <p14:tracePt t="71325" x="3240088" y="4068763"/>
          <p14:tracePt t="71331" x="3240088" y="4081463"/>
          <p14:tracePt t="71335" x="3240088" y="4089400"/>
          <p14:tracePt t="71350" x="3240088" y="4110038"/>
          <p14:tracePt t="71354" x="3240088" y="4116388"/>
          <p14:tracePt t="71362" x="3240088" y="4143375"/>
          <p14:tracePt t="71370" x="3240088" y="4149725"/>
          <p14:tracePt t="71381" x="3240088" y="4157663"/>
          <p14:tracePt t="71385" x="3240088" y="4170363"/>
          <p14:tracePt t="71400" x="3240088" y="4184650"/>
          <p14:tracePt t="71405" x="3240088" y="4198938"/>
          <p14:tracePt t="71420" x="3240088" y="4205288"/>
          <p14:tracePt t="71435" x="3240088" y="4211638"/>
          <p14:tracePt t="71450" x="3240088" y="4219575"/>
          <p14:tracePt t="71460" x="3232150" y="4225925"/>
          <p14:tracePt t="71482" x="3225800" y="4225925"/>
          <p14:tracePt t="71497" x="3219450" y="4225925"/>
          <p14:tracePt t="71511" x="3213100" y="4225925"/>
          <p14:tracePt t="71526" x="3198813" y="4219575"/>
          <p14:tracePt t="71531" x="3192463" y="4211638"/>
          <p14:tracePt t="71540" x="3171825" y="4205288"/>
          <p14:tracePt t="71548" x="3143250" y="4198938"/>
          <p14:tracePt t="71551" x="3116263" y="4178300"/>
          <p14:tracePt t="71556" x="3095625" y="4170363"/>
          <p14:tracePt t="71566" x="3062288" y="4157663"/>
          <p14:tracePt t="71571" x="3041650" y="4149725"/>
          <p14:tracePt t="71576" x="3006725" y="4137025"/>
          <p14:tracePt t="71581" x="2986088" y="4129088"/>
          <p14:tracePt t="71590" x="2965450" y="4122738"/>
          <p14:tracePt t="71597" x="2938463" y="4102100"/>
          <p14:tracePt t="71602" x="2911475" y="4095750"/>
          <p14:tracePt t="71614" x="2882900" y="4089400"/>
          <p14:tracePt t="71618" x="2855913" y="4075113"/>
          <p14:tracePt t="71620" x="2808288" y="4054475"/>
          <p14:tracePt t="71627" x="2773363" y="4040188"/>
          <p14:tracePt t="71637" x="2713038" y="4019550"/>
          <p14:tracePt t="71641" x="2678113" y="4000500"/>
          <p14:tracePt t="71647" x="2651125" y="3992563"/>
          <p14:tracePt t="71651" x="2616200" y="3986213"/>
          <p14:tracePt t="71666" x="2554288" y="3971925"/>
          <p14:tracePt t="71676" x="2500313" y="3951288"/>
          <p14:tracePt t="71685" x="2486025" y="3938588"/>
          <p14:tracePt t="71691" x="2473325" y="3938588"/>
          <p14:tracePt t="71697" x="2459038" y="3930650"/>
          <p14:tracePt t="71700" x="2444750" y="3924300"/>
          <p14:tracePt t="71713" x="2411413" y="3924300"/>
          <p14:tracePt t="71716" x="2397125" y="3917950"/>
          <p14:tracePt t="71721" x="2376488" y="3910013"/>
          <p14:tracePt t="71726" x="2349500" y="3903663"/>
          <p14:tracePt t="71736" x="2335213" y="3897313"/>
          <p14:tracePt t="71741" x="2314575" y="3889375"/>
          <p14:tracePt t="71747" x="2293938" y="3883025"/>
          <p14:tracePt t="71756" x="2266950" y="3870325"/>
          <p14:tracePt t="71763" x="2246313" y="3849688"/>
          <p14:tracePt t="71767" x="2225675" y="3841750"/>
          <p14:tracePt t="71770" x="2198688" y="3835400"/>
          <p14:tracePt t="71781" x="2178050" y="3829050"/>
          <p14:tracePt t="71785" x="2163763" y="3814763"/>
          <p14:tracePt t="71791" x="2151063" y="3808413"/>
          <p14:tracePt t="71796" x="2143125" y="3794125"/>
          <p14:tracePt t="71806" x="2124075" y="3787775"/>
          <p14:tracePt t="71813" x="2116138" y="3787775"/>
          <p14:tracePt t="71816" x="2109788" y="3779838"/>
          <p14:tracePt t="71826" x="2103438" y="3773488"/>
          <p14:tracePt t="71836" x="2095500" y="3773488"/>
          <p14:tracePt t="71841" x="2095500" y="3767138"/>
          <p14:tracePt t="71856" x="2089150" y="3767138"/>
          <p14:tracePt t="71947" x="2089150" y="3760788"/>
          <p14:tracePt t="72203" x="2095500" y="3773488"/>
          <p14:tracePt t="72208" x="2124075" y="3787775"/>
          <p14:tracePt t="72218" x="2163763" y="3808413"/>
          <p14:tracePt t="72222" x="2212975" y="3835400"/>
          <p14:tracePt t="72234" x="2349500" y="3917950"/>
          <p14:tracePt t="72243" x="2424113" y="3951288"/>
          <p14:tracePt t="72249" x="2506663" y="3992563"/>
          <p14:tracePt t="72252" x="2582863" y="4027488"/>
          <p14:tracePt t="72258" x="2630488" y="4054475"/>
          <p14:tracePt t="72267" x="2705100" y="4089400"/>
          <p14:tracePt t="72272" x="2752725" y="4110038"/>
          <p14:tracePt t="72280" x="2808288" y="4116388"/>
          <p14:tracePt t="72288" x="2843213" y="4129088"/>
          <p14:tracePt t="72292" x="2876550" y="4129088"/>
          <p14:tracePt t="72299" x="2903538" y="4143375"/>
          <p14:tracePt t="72302" x="2917825" y="4149725"/>
          <p14:tracePt t="72314" x="2952750" y="4149725"/>
          <p14:tracePt t="72318" x="2965450" y="4164013"/>
          <p14:tracePt t="72323" x="2979738" y="4164013"/>
          <p14:tracePt t="72333" x="2992438" y="4164013"/>
          <p14:tracePt t="72338" x="3013075" y="4164013"/>
          <p14:tracePt t="72344" x="3027363" y="4164013"/>
          <p14:tracePt t="72349" x="3033713" y="4164013"/>
          <p14:tracePt t="72358" x="3041650" y="4164013"/>
          <p14:tracePt t="72368" x="3048000" y="4164013"/>
          <p14:tracePt t="72379" x="3054350" y="4164013"/>
          <p14:tracePt t="72394" x="3062288" y="4164013"/>
          <p14:tracePt t="72403" x="3074988" y="4164013"/>
          <p14:tracePt t="72408" x="3082925" y="4164013"/>
          <p14:tracePt t="72414" x="3103563" y="4164013"/>
          <p14:tracePt t="72418" x="3122613" y="4164013"/>
          <p14:tracePt t="72430" x="3151188" y="4164013"/>
          <p14:tracePt t="72433" x="3171825" y="4164013"/>
          <p14:tracePt t="72438" x="3184525" y="4164013"/>
          <p14:tracePt t="72448" x="3198813" y="4164013"/>
          <p14:tracePt t="72453" x="3213100" y="4164013"/>
          <p14:tracePt t="72458" x="3219450" y="4164013"/>
          <p14:tracePt t="72464" x="3232150" y="4164013"/>
          <p14:tracePt t="72473" x="3252788" y="4164013"/>
          <p14:tracePt t="72479" x="3294063" y="4149725"/>
          <p14:tracePt t="72483" x="3308350" y="4149725"/>
          <p14:tracePt t="72489" x="3335338" y="4143375"/>
          <p14:tracePt t="72498" x="3349625" y="4143375"/>
          <p14:tracePt t="72503" x="3362325" y="4137025"/>
          <p14:tracePt t="72508" x="3370263" y="4137025"/>
          <p14:tracePt t="72522" x="3376613" y="4129088"/>
          <p14:tracePt t="72533" x="3382963" y="4122738"/>
          <p14:tracePt t="72553" x="3390900" y="4116388"/>
          <p14:tracePt t="72574" x="3397250" y="4116388"/>
          <p14:tracePt t="72588" x="3397250" y="4110038"/>
          <p14:tracePt t="72598" x="3397250" y="4102100"/>
          <p14:tracePt t="72624" x="3397250" y="4089400"/>
          <p14:tracePt t="72904" x="3432175" y="4081463"/>
          <p14:tracePt t="72912" x="3452813" y="4081463"/>
          <p14:tracePt t="72916" x="3465513" y="4075113"/>
          <p14:tracePt t="72921" x="3473450" y="4075113"/>
          <p14:tracePt t="72926" x="3479800" y="4075113"/>
          <p14:tracePt t="72934" x="3486150" y="4075113"/>
          <p14:tracePt t="72941" x="3486150" y="4068763"/>
          <p14:tracePt t="72947" x="3492500" y="4068763"/>
          <p14:tracePt t="72954" x="3492500" y="4060825"/>
          <p14:tracePt t="72964" x="3500438" y="4060825"/>
          <p14:tracePt t="72980" x="3506788" y="4060825"/>
          <p14:tracePt t="73014" x="3506788" y="4054475"/>
          <p14:tracePt t="73019" x="3521075" y="4048125"/>
          <p14:tracePt t="73034" x="3562350" y="4019550"/>
          <p14:tracePt t="73040" x="3602038" y="4013200"/>
          <p14:tracePt t="73046" x="3622675" y="4006850"/>
          <p14:tracePt t="73055" x="3636963" y="4000500"/>
          <p14:tracePt t="73062" x="3651250" y="3992563"/>
          <p14:tracePt t="73066" x="3678238" y="3992563"/>
          <p14:tracePt t="73080" x="3684588" y="3992563"/>
          <p14:tracePt t="73085" x="3692525" y="3992563"/>
          <p14:tracePt t="73090" x="3692525" y="3986213"/>
          <p14:tracePt t="73104" x="3698875" y="3986213"/>
          <p14:tracePt t="73167" x="3705225" y="3986213"/>
          <p14:tracePt t="73187" x="3705225" y="3979863"/>
          <p14:tracePt t="73202" x="3705225" y="3971925"/>
          <p14:tracePt t="73206" x="3713163" y="3971925"/>
          <p14:tracePt t="73230" x="3713163" y="3959225"/>
          <p14:tracePt t="73251" x="3713163" y="3951288"/>
          <p14:tracePt t="73271" x="3713163" y="3944938"/>
          <p14:tracePt t="73276" x="3719513" y="3944938"/>
          <p14:tracePt t="73291" x="3719513" y="3938588"/>
          <p14:tracePt t="73297" x="3725863" y="3938588"/>
          <p14:tracePt t="73306" x="3732213" y="3938588"/>
          <p14:tracePt t="73328" x="3740150" y="3938588"/>
          <p14:tracePt t="73342" x="3746500" y="3938588"/>
          <p14:tracePt t="73362" x="3752850" y="3938588"/>
          <p14:tracePt t="73367" x="3760788" y="3938588"/>
          <p14:tracePt t="73371" x="3767138" y="3938588"/>
          <p14:tracePt t="73407" x="3773488" y="3938588"/>
          <p14:tracePt t="73417" x="3787775" y="3938588"/>
          <p14:tracePt t="73437" x="3794125" y="3938588"/>
          <p14:tracePt t="73442" x="3794125" y="3944938"/>
          <p14:tracePt t="73462" x="3802063" y="3944938"/>
          <p14:tracePt t="73467" x="3802063" y="3951288"/>
          <p14:tracePt t="73578" x="3794125" y="3951288"/>
          <p14:tracePt t="73603" x="3781425" y="3951288"/>
          <p14:tracePt t="73618" x="3773488" y="3951288"/>
          <p14:tracePt t="73644" x="3773488" y="3944938"/>
          <p14:tracePt t="73650" x="3767138" y="3944938"/>
          <p14:tracePt t="73658" x="3767138" y="3938588"/>
          <p14:tracePt t="73673" x="3767138" y="3930650"/>
          <p14:tracePt t="73683" x="3760788" y="3930650"/>
          <p14:tracePt t="73688" x="3760788" y="3924300"/>
          <p14:tracePt t="73695" x="3752850" y="3917950"/>
          <p14:tracePt t="73708" x="3752850" y="3910013"/>
          <p14:tracePt t="73714" x="3746500" y="3897313"/>
          <p14:tracePt t="73718" x="3746500" y="3889375"/>
          <p14:tracePt t="73729" x="3740150" y="3883025"/>
          <p14:tracePt t="73746" x="3740150" y="3876675"/>
          <p14:tracePt t="73753" x="3740150" y="3870325"/>
          <p14:tracePt t="73764" x="3732213" y="3870325"/>
          <p14:tracePt t="73773" x="3732213" y="3862388"/>
          <p14:tracePt t="73779" x="3719513" y="3856038"/>
          <p14:tracePt t="73782" x="3719513" y="3849688"/>
          <p14:tracePt t="73788" x="3719513" y="3835400"/>
          <p14:tracePt t="73809" x="3719513" y="3829050"/>
          <p14:tracePt t="73818" x="3713163" y="3821113"/>
          <p14:tracePt t="73829" x="3713163" y="3814763"/>
          <p14:tracePt t="73833" x="3713163" y="3808413"/>
          <p14:tracePt t="73846" x="3705225" y="3800475"/>
          <p14:tracePt t="73854" x="3698875" y="3794125"/>
          <p14:tracePt t="73890" x="3698875" y="3779838"/>
          <p14:tracePt t="73899" x="3698875" y="3773488"/>
          <p14:tracePt t="74261" x="3698875" y="3767138"/>
          <p14:tracePt t="75355" x="3684588" y="3746500"/>
          <p14:tracePt t="75362" x="3678238" y="3732213"/>
          <p14:tracePt t="75370" x="3663950" y="3719513"/>
          <p14:tracePt t="75374" x="3651250" y="3711575"/>
          <p14:tracePt t="75381" x="3643313" y="3690938"/>
          <p14:tracePt t="75389" x="3630613" y="3670300"/>
          <p14:tracePt t="75395" x="3622675" y="3670300"/>
          <p14:tracePt t="75402" x="3616325" y="3663950"/>
          <p14:tracePt t="75405" x="3616325" y="3657600"/>
          <p14:tracePt t="75415" x="3609975" y="3657600"/>
          <p14:tracePt t="75419" x="3609975" y="3649663"/>
          <p14:tracePt t="75464" x="3602038" y="3649663"/>
          <p14:tracePt t="75474" x="3602038" y="3643313"/>
          <p14:tracePt t="75488" x="3595688" y="3643313"/>
          <p14:tracePt t="75494" x="3595688" y="3630613"/>
          <p14:tracePt t="75498" x="3589338" y="3622675"/>
          <p14:tracePt t="75534" x="3582988" y="3616325"/>
          <p14:tracePt t="75554" x="3582988" y="3609975"/>
          <p14:tracePt t="75564" x="3582988" y="3602038"/>
          <p14:tracePt t="75579" x="3582988" y="3595688"/>
          <p14:tracePt t="75936" x="3582988" y="3602038"/>
          <p14:tracePt t="75957" x="3589338" y="3609975"/>
          <p14:tracePt t="75973" x="3595688" y="3622675"/>
          <p14:tracePt t="75988" x="3602038" y="3630613"/>
          <p14:tracePt t="76002" x="3609975" y="3630613"/>
          <p14:tracePt t="76017" x="3609975" y="3636963"/>
          <p14:tracePt t="76023" x="3622675" y="3636963"/>
          <p14:tracePt t="76032" x="3630613" y="3636963"/>
          <p14:tracePt t="76137" x="3630613" y="3630613"/>
          <p14:tracePt t="76163" x="3630613" y="3616325"/>
          <p14:tracePt t="76178" x="3630613" y="3609975"/>
          <p14:tracePt t="76194" x="3630613" y="3602038"/>
          <p14:tracePt t="76212" x="3630613" y="3595688"/>
          <p14:tracePt t="76232" x="3630613" y="3589338"/>
          <p14:tracePt t="76257" x="3630613" y="3581400"/>
          <p14:tracePt t="76277" x="3630613" y="3575050"/>
          <p14:tracePt t="76292" x="3630613" y="3568700"/>
          <p14:tracePt t="76309" x="3630613" y="3554413"/>
          <p14:tracePt t="76322" x="3630613" y="3548063"/>
          <p14:tracePt t="76690" x="3622675" y="3548063"/>
          <p14:tracePt t="76780" x="3622675" y="3540125"/>
          <p14:tracePt t="87239" x="3616325" y="3533775"/>
          <p14:tracePt t="87249" x="3602038" y="3527425"/>
          <p14:tracePt t="87254" x="3595688" y="3527425"/>
          <p14:tracePt t="87260" x="3582988" y="3513138"/>
          <p14:tracePt t="87268" x="3575050" y="3506788"/>
          <p14:tracePt t="87273" x="3568700" y="3486150"/>
          <p14:tracePt t="87278" x="3554413" y="3479800"/>
          <p14:tracePt t="87284" x="3541713" y="3471863"/>
          <p14:tracePt t="87294" x="3533775" y="3465513"/>
          <p14:tracePt t="87300" x="3527425" y="3451225"/>
          <p14:tracePt t="87309" x="3527425" y="3444875"/>
          <p14:tracePt t="87318" x="3521075" y="3444875"/>
          <p14:tracePt t="87334" x="3521075" y="3438525"/>
          <p14:tracePt t="87446" x="3513138" y="3438525"/>
          <p14:tracePt t="87462" x="3513138" y="3424238"/>
          <p14:tracePt t="87547" x="3513138" y="3417888"/>
          <p14:tracePt t="87571" x="3506788" y="3417888"/>
          <p14:tracePt t="87581" x="3506788" y="3409950"/>
          <p14:tracePt t="87626" x="3492500" y="3403600"/>
          <p14:tracePt t="87650" x="3492500" y="3397250"/>
          <p14:tracePt t="87661" x="3492500" y="3390900"/>
          <p14:tracePt t="87698" x="3492500" y="3382963"/>
          <p14:tracePt t="87706" x="3492500" y="3376613"/>
          <p14:tracePt t="87721" x="3492500" y="3362325"/>
          <p14:tracePt t="87726" x="3492500" y="3355975"/>
          <p14:tracePt t="87733" x="3492500" y="3349625"/>
          <p14:tracePt t="87746" x="3492500" y="3341688"/>
          <p14:tracePt t="87777" x="3492500" y="3335338"/>
          <p14:tracePt t="87791" x="3492500" y="3328988"/>
          <p14:tracePt t="94499" x="3513138" y="3341688"/>
          <p14:tracePt t="94509" x="3541713" y="3370263"/>
          <p14:tracePt t="94514" x="3575050" y="3403600"/>
          <p14:tracePt t="94520" x="3609975" y="3430588"/>
          <p14:tracePt t="94524" x="3663950" y="3471863"/>
          <p14:tracePt t="94534" x="3713163" y="3521075"/>
          <p14:tracePt t="94538" x="3760788" y="3560763"/>
          <p14:tracePt t="94545" x="3802063" y="3609975"/>
          <p14:tracePt t="94554" x="3835400" y="3636963"/>
          <p14:tracePt t="94562" x="3883025" y="3678238"/>
          <p14:tracePt t="94563" x="3924300" y="3711575"/>
          <p14:tracePt t="94568" x="3971925" y="3767138"/>
          <p14:tracePt t="94578" x="4013200" y="3814763"/>
          <p14:tracePt t="94583" x="4048125" y="3849688"/>
          <p14:tracePt t="94589" x="4089400" y="3897313"/>
          <p14:tracePt t="94595" x="4151313" y="3951288"/>
          <p14:tracePt t="94604" x="4192588" y="4013200"/>
          <p14:tracePt t="94610" x="4260850" y="4075113"/>
          <p14:tracePt t="94614" x="4302125" y="4164013"/>
          <p14:tracePt t="94619" x="4370388" y="4240213"/>
          <p14:tracePt t="94629" x="4403725" y="4287838"/>
          <p14:tracePt t="94634" x="4438650" y="4362450"/>
          <p14:tracePt t="94639" x="4492625" y="4424363"/>
          <p14:tracePt t="94649" x="4521200" y="4465638"/>
          <p14:tracePt t="94655" x="4548188" y="4513263"/>
          <p14:tracePt t="94661" x="4568825" y="4533900"/>
          <p14:tracePt t="94664" x="4595813" y="4560888"/>
          <p14:tracePt t="94677" x="4610100" y="4589463"/>
          <p14:tracePt t="94680" x="4622800" y="4608513"/>
          <p14:tracePt t="94684" x="4651375" y="4622800"/>
          <p14:tracePt t="94689" x="4672013" y="4637088"/>
          <p14:tracePt t="94699" x="4684713" y="4643438"/>
          <p14:tracePt t="94704" x="4699000" y="4670425"/>
          <p14:tracePt t="94710" x="4725988" y="4678363"/>
          <p14:tracePt t="94714" x="4740275" y="4684713"/>
          <p14:tracePt t="94726" x="4752975" y="4691063"/>
          <p14:tracePt t="94729" x="4767263" y="4699000"/>
          <p14:tracePt t="94734" x="4787900" y="4705350"/>
          <p14:tracePt t="94745" x="4802188" y="4705350"/>
          <p14:tracePt t="94750" x="4814888" y="4711700"/>
          <p14:tracePt t="94754" x="4835525" y="4719638"/>
          <p14:tracePt t="94760" x="4862513" y="4725988"/>
          <p14:tracePt t="94770" x="4876800" y="4725988"/>
          <p14:tracePt t="94778" x="4897438" y="4725988"/>
          <p14:tracePt t="94781" x="4911725" y="4738688"/>
          <p14:tracePt t="94789" x="4938713" y="4738688"/>
          <p14:tracePt t="94795" x="4965700" y="4738688"/>
          <p14:tracePt t="94800" x="4992688" y="4738688"/>
          <p14:tracePt t="94805" x="5033963" y="4738688"/>
          <p14:tracePt t="94815" x="5068888" y="4732338"/>
          <p14:tracePt t="94820" x="5122863" y="4732338"/>
          <p14:tracePt t="94827" x="5164138" y="4732338"/>
          <p14:tracePt t="94835" x="5211763" y="4732338"/>
          <p14:tracePt t="94839" x="5232400" y="4732338"/>
          <p14:tracePt t="94845" x="5273675" y="4732338"/>
          <p14:tracePt t="94850" x="5314950" y="4719638"/>
          <p14:tracePt t="94862" x="5349875" y="4719638"/>
          <p14:tracePt t="94865" x="5370513" y="4719638"/>
          <p14:tracePt t="94870" x="5383213" y="4711700"/>
          <p14:tracePt t="94880" x="5397500" y="4711700"/>
          <p14:tracePt t="94894" x="5418138" y="4705350"/>
          <p14:tracePt t="94911" x="5418138" y="4699000"/>
          <p14:tracePt t="94915" x="5418138" y="4691063"/>
          <p14:tracePt t="94929" x="5418138" y="4684713"/>
          <p14:tracePt t="94936" x="5418138" y="4678363"/>
          <p14:tracePt t="94951" x="5424488" y="4664075"/>
          <p14:tracePt t="94962" x="5424488" y="4657725"/>
          <p14:tracePt t="94981" x="5430838" y="4657725"/>
          <p14:tracePt t="95028" x="5430838" y="4649788"/>
          <p14:tracePt t="95042" x="5430838" y="4643438"/>
          <p14:tracePt t="95058" x="5430838" y="4637088"/>
          <p14:tracePt t="95077" x="5430838" y="4629150"/>
          <p14:tracePt t="95087" x="5430838" y="4622800"/>
          <p14:tracePt t="95122" x="5430838" y="4608513"/>
          <p14:tracePt t="95132" x="5430838" y="4602163"/>
          <p14:tracePt t="95137" x="5424488" y="4602163"/>
          <p14:tracePt t="95153" x="5424488" y="4595813"/>
          <p14:tracePt t="95167" x="5424488" y="4589463"/>
          <p14:tracePt t="95179" x="5411788" y="4581525"/>
          <p14:tracePt t="95183" x="5411788" y="4575175"/>
          <p14:tracePt t="95194" x="5411788" y="4568825"/>
          <p14:tracePt t="95208" x="5411788" y="4560888"/>
          <p14:tracePt t="95217" x="5411788" y="4548188"/>
          <p14:tracePt t="95222" x="5411788" y="4540250"/>
          <p14:tracePt t="95229" x="5411788" y="4519613"/>
          <p14:tracePt t="95237" x="5418138" y="4506913"/>
          <p14:tracePt t="95244" x="5418138" y="4479925"/>
          <p14:tracePt t="95248" x="5424488" y="4465638"/>
          <p14:tracePt t="95253" x="5424488" y="4451350"/>
          <p14:tracePt t="95264" x="5430838" y="4445000"/>
          <p14:tracePt t="95267" x="5445125" y="4430713"/>
          <p14:tracePt t="95273" x="5459413" y="4403725"/>
          <p14:tracePt t="95282" x="5472113" y="4397375"/>
          <p14:tracePt t="95288" x="5492750" y="4389438"/>
          <p14:tracePt t="95294" x="5521325" y="4376738"/>
          <p14:tracePt t="95299" x="5534025" y="4376738"/>
          <p14:tracePt t="95312" x="5575300" y="4362450"/>
          <p14:tracePt t="95318" x="5581650" y="4362450"/>
          <p14:tracePt t="95330" x="5595938" y="4362450"/>
          <p14:tracePt t="95333" x="5602288" y="4362450"/>
          <p14:tracePt t="95338" x="5610225" y="4362450"/>
          <p14:tracePt t="95363" x="5622925" y="4362450"/>
          <p14:tracePt t="95382" x="5630863" y="4362450"/>
          <p14:tracePt t="95399" x="5637213" y="4368800"/>
          <p14:tracePt t="95403" x="5643563" y="4368800"/>
          <p14:tracePt t="95411" x="5651500" y="4368800"/>
          <p14:tracePt t="95413" x="5664200" y="4376738"/>
          <p14:tracePt t="95428" x="5670550" y="4376738"/>
          <p14:tracePt t="95433" x="5691188" y="4376738"/>
          <p14:tracePt t="95445" x="5699125" y="4376738"/>
          <p14:tracePt t="95448" x="5705475" y="4383088"/>
          <p14:tracePt t="95453" x="5711825" y="4383088"/>
          <p14:tracePt t="95460" x="5719763" y="4383088"/>
          <p14:tracePt t="95474" x="5726113" y="4383088"/>
          <p14:tracePt t="95489" x="5732463" y="4383088"/>
          <p14:tracePt t="95494" x="5746750" y="4383088"/>
          <p14:tracePt t="95513" x="5753100" y="4383088"/>
          <p14:tracePt t="95524" x="5761038" y="4383088"/>
          <p14:tracePt t="95575" x="5767388" y="4383088"/>
          <p14:tracePt t="95640" x="5773738" y="4383088"/>
          <p14:tracePt t="95674" x="5781675" y="4383088"/>
          <p14:tracePt t="95685" x="5794375" y="4383088"/>
          <p14:tracePt t="95695" x="5808663" y="4376738"/>
          <p14:tracePt t="95701" x="5821363" y="4376738"/>
          <p14:tracePt t="95711" x="5842000" y="4368800"/>
          <p14:tracePt t="95721" x="5849938" y="4368800"/>
          <p14:tracePt t="95726" x="5876925" y="4368800"/>
          <p14:tracePt t="95733" x="5883275" y="4368800"/>
          <p14:tracePt t="95744" x="5891213" y="4368800"/>
          <p14:tracePt t="95749" x="5897563" y="4362450"/>
          <p14:tracePt t="95754" x="5903913" y="4362450"/>
          <p14:tracePt t="95769" x="5911850" y="4356100"/>
          <p14:tracePt t="95779" x="5911850" y="4349750"/>
          <p14:tracePt t="95795" x="5911850" y="4335463"/>
          <p14:tracePt t="95811" x="5911850" y="4329113"/>
          <p14:tracePt t="95820" x="5903913" y="4329113"/>
          <p14:tracePt t="95827" x="5903913" y="4314825"/>
          <p14:tracePt t="95835" x="5897563" y="4308475"/>
          <p14:tracePt t="95839" x="5876925" y="4300538"/>
          <p14:tracePt t="95845" x="5842000" y="4287838"/>
          <p14:tracePt t="95855" x="5788025" y="4252913"/>
          <p14:tracePt t="95860" x="5699125" y="4246563"/>
          <p14:tracePt t="95865" x="5589588" y="4219575"/>
          <p14:tracePt t="95870" x="5480050" y="4211638"/>
          <p14:tracePt t="95880" x="5356225" y="4198938"/>
          <p14:tracePt t="95885" x="5260975" y="4198938"/>
          <p14:tracePt t="95896" x="5081588" y="4198938"/>
          <p14:tracePt t="95904" x="5013325" y="4198938"/>
          <p14:tracePt t="95911" x="4979988" y="4198938"/>
          <p14:tracePt t="95915" x="4951413" y="4198938"/>
          <p14:tracePt t="95927" x="4911725" y="4198938"/>
          <p14:tracePt t="95929" x="4897438" y="4198938"/>
          <p14:tracePt t="95935" x="4883150" y="4198938"/>
          <p14:tracePt t="95941" x="4876800" y="4198938"/>
          <p14:tracePt t="95955" x="4862513" y="4198938"/>
          <p14:tracePt t="95980" x="4862513" y="4205288"/>
          <p14:tracePt t="95995" x="4862513" y="4211638"/>
          <p14:tracePt t="96000" x="4862513" y="4219575"/>
          <p14:tracePt t="96011" x="4862513" y="4225925"/>
          <p14:tracePt t="96020" x="4862513" y="4240213"/>
          <p14:tracePt t="96027" x="4862513" y="4246563"/>
          <p14:tracePt t="96045" x="4862513" y="4252913"/>
          <p14:tracePt t="96053" x="4862513" y="4259263"/>
          <p14:tracePt t="96147" x="4862513" y="4273550"/>
          <p14:tracePt t="96157" x="4862513" y="4279900"/>
          <p14:tracePt t="96164" x="4862513" y="4300538"/>
          <p14:tracePt t="96170" x="4876800" y="4314825"/>
          <p14:tracePt t="96179" x="4883150" y="4321175"/>
          <p14:tracePt t="96182" x="4883150" y="4329113"/>
          <p14:tracePt t="96187" x="4891088" y="4341813"/>
          <p14:tracePt t="96202" x="4897438" y="4349750"/>
          <p14:tracePt t="96208" x="4903788" y="4356100"/>
          <p14:tracePt t="96214" x="4918075" y="4362450"/>
          <p14:tracePt t="96218" x="4959350" y="4376738"/>
          <p14:tracePt t="96228" x="4992688" y="4383088"/>
          <p14:tracePt t="96232" x="5021263" y="4383088"/>
          <p14:tracePt t="96238" x="5048250" y="4389438"/>
          <p14:tracePt t="96245" x="5075238" y="4397375"/>
          <p14:tracePt t="96251" x="5130800" y="4397375"/>
          <p14:tracePt t="96257" x="5219700" y="4418013"/>
          <p14:tracePt t="96262" x="5287963" y="4430713"/>
          <p14:tracePt t="96271" x="5356225" y="4438650"/>
          <p14:tracePt t="96277" x="5430838" y="4471988"/>
          <p14:tracePt t="96281" x="5513388" y="4492625"/>
          <p14:tracePt t="96293" x="5589588" y="4513263"/>
          <p14:tracePt t="96297" x="5664200" y="4533900"/>
          <p14:tracePt t="96301" x="5699125" y="4560888"/>
          <p14:tracePt t="96307" x="5719763" y="4560888"/>
          <p14:tracePt t="96315" x="5732463" y="4568825"/>
          <p14:tracePt t="96322" x="5740400" y="4568825"/>
          <p14:tracePt t="96328" x="5746750" y="4568825"/>
          <p14:tracePt t="96347" x="5746750" y="4554538"/>
          <p14:tracePt t="96351" x="5746750" y="4548188"/>
          <p14:tracePt t="96363" x="5746750" y="4540250"/>
          <p14:tracePt t="96366" x="5740400" y="4540250"/>
          <p14:tracePt t="96372" x="5740400" y="4533900"/>
          <p14:tracePt t="96386" x="5732463" y="4527550"/>
          <p14:tracePt t="96393" x="5732463" y="4519613"/>
          <p14:tracePt t="96396" x="5726113" y="4513263"/>
          <p14:tracePt t="96409" x="5726113" y="4506913"/>
          <p14:tracePt t="96417" x="5719763" y="4492625"/>
          <p14:tracePt t="96432" x="5705475" y="4486275"/>
          <p14:tracePt t="96437" x="5705475" y="4479925"/>
          <p14:tracePt t="96443" x="5705475" y="4471988"/>
          <p14:tracePt t="96447" x="5699125" y="4465638"/>
          <p14:tracePt t="96460" x="5678488" y="4459288"/>
          <p14:tracePt t="96463" x="5651500" y="4445000"/>
          <p14:tracePt t="96467" x="5610225" y="4424363"/>
          <p14:tracePt t="96477" x="5568950" y="4418013"/>
          <p14:tracePt t="96481" x="5521325" y="4410075"/>
          <p14:tracePt t="96487" x="5492750" y="4410075"/>
          <p14:tracePt t="96493" x="5451475" y="4410075"/>
          <p14:tracePt t="96501" x="5418138" y="4410075"/>
          <p14:tracePt t="96512" x="5335588" y="4410075"/>
          <p14:tracePt t="96521" x="5294313" y="4410075"/>
          <p14:tracePt t="96527" x="5253038" y="4410075"/>
          <p14:tracePt t="96532" x="5199063" y="4410075"/>
          <p14:tracePt t="96537" x="5151438" y="4410075"/>
          <p14:tracePt t="96547" x="5110163" y="4410075"/>
          <p14:tracePt t="96553" x="5081588" y="4410075"/>
          <p14:tracePt t="96560" x="5041900" y="4410075"/>
          <p14:tracePt t="96567" x="5021263" y="4410075"/>
          <p14:tracePt t="96572" x="4992688" y="4410075"/>
          <p14:tracePt t="96578" x="4972050" y="4410075"/>
          <p14:tracePt t="96582" x="4951413" y="4410075"/>
          <p14:tracePt t="96593" x="4932363" y="4410075"/>
          <p14:tracePt t="96597" x="4897438" y="4410075"/>
          <p14:tracePt t="96602" x="4876800" y="4410075"/>
          <p14:tracePt t="96610" x="4856163" y="4418013"/>
          <p14:tracePt t="96617" x="4821238" y="4418013"/>
          <p14:tracePt t="96623" x="4808538" y="4430713"/>
          <p14:tracePt t="96628" x="4787900" y="4430713"/>
          <p14:tracePt t="96638" x="4767263" y="4438650"/>
          <p14:tracePt t="96643" x="4740275" y="4438650"/>
          <p14:tracePt t="96646" x="4740275" y="4445000"/>
          <p14:tracePt t="96652" x="4732338" y="4445000"/>
          <p14:tracePt t="96662" x="4725988" y="4445000"/>
          <p14:tracePt t="96668" x="4719638" y="4445000"/>
          <p14:tracePt t="96673" x="4711700" y="4445000"/>
          <p14:tracePt t="96683" x="4705350" y="4445000"/>
          <p14:tracePt t="96688" x="4705350" y="4451350"/>
          <p14:tracePt t="96698" x="4699000" y="4451350"/>
          <p14:tracePt t="96712" x="4692650" y="4451350"/>
          <p14:tracePt t="96725" x="4692650" y="4459288"/>
          <p14:tracePt t="96758" x="4705350" y="4459288"/>
          <p14:tracePt t="96763" x="4719638" y="4451350"/>
          <p14:tracePt t="96769" x="4746625" y="4430713"/>
          <p14:tracePt t="96779" x="4802188" y="4397375"/>
          <p14:tracePt t="96783" x="4835525" y="4376738"/>
          <p14:tracePt t="96788" x="4870450" y="4362450"/>
          <p14:tracePt t="96800" x="4903788" y="4321175"/>
          <p14:tracePt t="96803" x="4965700" y="4300538"/>
          <p14:tracePt t="96810" x="5021263" y="4279900"/>
          <p14:tracePt t="96815" x="5122863" y="4252913"/>
          <p14:tracePt t="96823" x="5246688" y="4219575"/>
          <p14:tracePt t="96828" x="5370513" y="4191000"/>
          <p14:tracePt t="96833" x="5541963" y="4184650"/>
          <p14:tracePt t="96844" x="5678488" y="4184650"/>
          <p14:tracePt t="96848" x="5815013" y="4184650"/>
          <p14:tracePt t="96854" x="5951538" y="4184650"/>
          <p14:tracePt t="96860" x="6122988" y="4211638"/>
          <p14:tracePt t="96869" x="6261100" y="4246563"/>
          <p14:tracePt t="96879" x="6513513" y="4300538"/>
          <p14:tracePt t="96889" x="6623050" y="4349750"/>
          <p14:tracePt t="96894" x="6711950" y="4368800"/>
          <p14:tracePt t="96910" x="6856413" y="4397375"/>
          <p14:tracePt t="96914" x="6897688" y="4410075"/>
          <p14:tracePt t="96918" x="6931025" y="4410075"/>
          <p14:tracePt t="96929" x="6972300" y="4410075"/>
          <p14:tracePt t="96939" x="6980238" y="4410075"/>
          <p14:tracePt t="96944" x="6986588" y="4403725"/>
          <p14:tracePt t="96949" x="6992938" y="4397375"/>
          <p14:tracePt t="96960" x="6992938" y="4389438"/>
          <p14:tracePt t="96964" x="7000875" y="4389438"/>
          <p14:tracePt t="96969" x="7000875" y="4383088"/>
          <p14:tracePt t="96984" x="7000875" y="4368800"/>
          <p14:tracePt t="97005" x="7007225" y="4368800"/>
          <p14:tracePt t="97010" x="7027863" y="4376738"/>
          <p14:tracePt t="97013" x="7040563" y="4383088"/>
          <p14:tracePt t="97020" x="7054850" y="4389438"/>
          <p14:tracePt t="97029" x="7069138" y="4397375"/>
          <p14:tracePt t="97034" x="7096125" y="4403725"/>
          <p14:tracePt t="97040" x="7110413" y="4403725"/>
          <p14:tracePt t="97050" x="7110413" y="4410075"/>
          <p14:tracePt t="97054" x="7123113" y="4418013"/>
          <p14:tracePt t="97060" x="7131050" y="4418013"/>
          <p14:tracePt t="97077" x="7137400" y="4418013"/>
          <p14:tracePt t="97084" x="7137400" y="4410075"/>
          <p14:tracePt t="97099" x="7131050" y="4397375"/>
          <p14:tracePt t="97104" x="7123113" y="4389438"/>
          <p14:tracePt t="97111" x="7123113" y="4383088"/>
          <p14:tracePt t="97119" x="7116763" y="4362450"/>
          <p14:tracePt t="97128" x="7081838" y="4349750"/>
          <p14:tracePt t="97132" x="7034213" y="4308475"/>
          <p14:tracePt t="97140" x="6959600" y="4267200"/>
          <p14:tracePt t="97146" x="6856413" y="4225925"/>
          <p14:tracePt t="97150" x="6740525" y="4164013"/>
          <p14:tracePt t="97155" x="6643688" y="4129088"/>
          <p14:tracePt t="97164" x="6534150" y="4122738"/>
          <p14:tracePt t="97170" x="6459538" y="4110038"/>
          <p14:tracePt t="97178" x="6362700" y="4102100"/>
          <p14:tracePt t="97184" x="6267450" y="4102100"/>
          <p14:tracePt t="97194" x="6075363" y="4102100"/>
          <p14:tracePt t="97199" x="5980113" y="4129088"/>
          <p14:tracePt t="97210" x="5897563" y="4137025"/>
          <p14:tracePt t="97214" x="5821363" y="4157663"/>
          <p14:tracePt t="97219" x="5726113" y="4178300"/>
          <p14:tracePt t="97229" x="5637213" y="4191000"/>
          <p14:tracePt t="97233" x="5554663" y="4211638"/>
          <p14:tracePt t="97242" x="5492750" y="4232275"/>
          <p14:tracePt t="97244" x="5424488" y="4252913"/>
          <p14:tracePt t="97254" x="5349875" y="4259263"/>
          <p14:tracePt t="97260" x="5294313" y="4279900"/>
          <p14:tracePt t="97264" x="5232400" y="4294188"/>
          <p14:tracePt t="97272" x="5178425" y="4300538"/>
          <p14:tracePt t="97279" x="5137150" y="4308475"/>
          <p14:tracePt t="97284" x="5089525" y="4321175"/>
          <p14:tracePt t="97295" x="5027613" y="4335463"/>
          <p14:tracePt t="97304" x="4986338" y="4335463"/>
          <p14:tracePt t="97312" x="4959350" y="4341813"/>
          <p14:tracePt t="97314" x="4918075" y="4349750"/>
          <p14:tracePt t="97326" x="4897438" y="4349750"/>
          <p14:tracePt t="97332" x="4862513" y="4349750"/>
          <p14:tracePt t="97335" x="4821238" y="4368800"/>
          <p14:tracePt t="97343" x="4794250" y="4368800"/>
          <p14:tracePt t="97352" x="4760913" y="4376738"/>
          <p14:tracePt t="97354" x="4740275" y="4376738"/>
          <p14:tracePt t="97360" x="4725988" y="4383088"/>
          <p14:tracePt t="97376" x="4699000" y="4383088"/>
          <p14:tracePt t="97380" x="4692650" y="4389438"/>
          <p14:tracePt t="97394" x="4684713" y="4397375"/>
          <p14:tracePt t="97415" x="4684713" y="4403725"/>
          <p14:tracePt t="97450" x="4692650" y="4403725"/>
          <p14:tracePt t="97455" x="4711700" y="4403725"/>
          <p14:tracePt t="97465" x="4752975" y="4397375"/>
          <p14:tracePt t="97470" x="4808538" y="4389438"/>
          <p14:tracePt t="97476" x="4870450" y="4376738"/>
          <p14:tracePt t="97485" x="4924425" y="4362450"/>
          <p14:tracePt t="97492" x="5000625" y="4341813"/>
          <p14:tracePt t="97495" x="5068888" y="4321175"/>
          <p14:tracePt t="97500" x="5172075" y="4308475"/>
          <p14:tracePt t="97511" x="5240338" y="4287838"/>
          <p14:tracePt t="97515" x="5321300" y="4273550"/>
          <p14:tracePt t="97520" x="5411788" y="4267200"/>
          <p14:tracePt t="97530" x="5492750" y="4267200"/>
          <p14:tracePt t="97535" x="5589588" y="4252913"/>
          <p14:tracePt t="97542" x="5657850" y="4252913"/>
          <p14:tracePt t="97545" x="5726113" y="4259263"/>
          <p14:tracePt t="97555" x="5800725" y="4267200"/>
          <p14:tracePt t="97560" x="5883275" y="4287838"/>
          <p14:tracePt t="97565" x="5951538" y="4300538"/>
          <p14:tracePt t="97576" x="6027738" y="4308475"/>
          <p14:tracePt t="97580" x="6069013" y="4329113"/>
          <p14:tracePt t="97585" x="6143625" y="4349750"/>
          <p14:tracePt t="97592" x="6199188" y="4356100"/>
          <p14:tracePt t="97600" x="6246813" y="4368800"/>
          <p14:tracePt t="97608" x="6267450" y="4368800"/>
          <p14:tracePt t="97611" x="6280150" y="4368800"/>
          <p14:tracePt t="97616" x="6294438" y="4368800"/>
          <p14:tracePt t="97626" x="6300788" y="4368800"/>
          <p14:tracePt t="97630" x="6300788" y="4362450"/>
          <p14:tracePt t="97637" x="6300788" y="4349750"/>
          <p14:tracePt t="97659" x="6300788" y="4341813"/>
          <p14:tracePt t="97665" x="6300788" y="4335463"/>
          <p14:tracePt t="97684" x="6288088" y="4329113"/>
          <p14:tracePt t="97703" x="6280150" y="4329113"/>
          <p14:tracePt t="97715" x="6280150" y="4321175"/>
          <p14:tracePt t="97722" x="6280150" y="4314825"/>
          <p14:tracePt t="97737" x="6273800" y="4308475"/>
          <p14:tracePt t="97747" x="6267450" y="4308475"/>
          <p14:tracePt t="97752" x="6267450" y="4300538"/>
          <p14:tracePt t="97763" x="6261100" y="4287838"/>
          <p14:tracePt t="97767" x="6253163" y="4287838"/>
          <p14:tracePt t="97772" x="6219825" y="4279900"/>
          <p14:tracePt t="97777" x="6184900" y="4273550"/>
          <p14:tracePt t="97787" x="6102350" y="4252913"/>
          <p14:tracePt t="97793" x="6013450" y="4240213"/>
          <p14:tracePt t="97797" x="5918200" y="4219575"/>
          <p14:tracePt t="97810" x="5808663" y="4184650"/>
          <p14:tracePt t="97813" x="5719763" y="4178300"/>
          <p14:tracePt t="97817" x="5637213" y="4157663"/>
          <p14:tracePt t="97826" x="5568950" y="4143375"/>
          <p14:tracePt t="97832" x="5492750" y="4143375"/>
          <p14:tracePt t="97837" x="5451475" y="4137025"/>
          <p14:tracePt t="97844" x="5411788" y="4137025"/>
          <p14:tracePt t="97849" x="5376863" y="4137025"/>
          <p14:tracePt t="97859" x="5356225" y="4137025"/>
          <p14:tracePt t="97864" x="5321300" y="4137025"/>
          <p14:tracePt t="97867" x="5314950" y="4137025"/>
          <p14:tracePt t="97879" x="5302250" y="4143375"/>
          <p14:tracePt t="97883" x="5281613" y="4149725"/>
          <p14:tracePt t="97888" x="5253038" y="4157663"/>
          <p14:tracePt t="97894" x="5240338" y="4164013"/>
          <p14:tracePt t="97914" x="5164138" y="4184650"/>
          <p14:tracePt t="97919" x="5151438" y="4191000"/>
          <p14:tracePt t="97929" x="5137150" y="4191000"/>
          <p14:tracePt t="97933" x="5102225" y="4191000"/>
          <p14:tracePt t="97938" x="5089525" y="4191000"/>
          <p14:tracePt t="97944" x="5081588" y="4191000"/>
          <p14:tracePt t="97953" x="5075238" y="4191000"/>
          <p14:tracePt t="97960" x="5068888" y="4191000"/>
          <p14:tracePt t="97963" x="5060950" y="4191000"/>
          <p14:tracePt t="97983" x="5048250" y="4191000"/>
          <p14:tracePt t="98004" x="5048250" y="4198938"/>
          <p14:tracePt t="98079" x="5054600" y="4198938"/>
          <p14:tracePt t="98100" x="5060950" y="4198938"/>
          <p14:tracePt t="98107" x="5068888" y="4198938"/>
          <p14:tracePt t="98115" x="5068888" y="4205288"/>
          <p14:tracePt t="98120" x="5075238" y="4205288"/>
          <p14:tracePt t="98126" x="5095875" y="4205288"/>
          <p14:tracePt t="98134" x="5130800" y="4205288"/>
          <p14:tracePt t="98145" x="5199063" y="4205288"/>
          <p14:tracePt t="98149" x="5219700" y="4205288"/>
          <p14:tracePt t="98160" x="5246688" y="4211638"/>
          <p14:tracePt t="98164" x="5287963" y="4211638"/>
          <p14:tracePt t="98170" x="5329238" y="4225925"/>
          <p14:tracePt t="98178" x="5370513" y="4225925"/>
          <p14:tracePt t="98184" x="5397500" y="4225925"/>
          <p14:tracePt t="98196" x="5438775" y="4232275"/>
          <p14:tracePt t="98206" x="5451475" y="4240213"/>
          <p14:tracePt t="98211" x="5459413" y="4240213"/>
          <p14:tracePt t="98215" x="5465763" y="4240213"/>
          <p14:tracePt t="98221" x="5472113" y="4240213"/>
          <p14:tracePt t="98254" x="5472113" y="4232275"/>
          <p14:tracePt t="98275" x="5472113" y="4225925"/>
          <p14:tracePt t="98281" x="5465763" y="4225925"/>
          <p14:tracePt t="98285" x="5465763" y="4219575"/>
          <p14:tracePt t="98300" x="5459413" y="4219575"/>
          <p14:tracePt t="98351" x="5451475" y="4219575"/>
          <p14:tracePt t="119097" x="5430838" y="4225925"/>
          <p14:tracePt t="119102" x="5418138" y="4240213"/>
          <p14:tracePt t="119108" x="5403850" y="4267200"/>
          <p14:tracePt t="119115" x="5376863" y="4300538"/>
          <p14:tracePt t="119125" x="5362575" y="4321175"/>
          <p14:tracePt t="119129" x="5349875" y="4341813"/>
          <p14:tracePt t="119132" x="5329238" y="4376738"/>
          <p14:tracePt t="119138" x="5314950" y="4403725"/>
          <p14:tracePt t="119148" x="5294313" y="4424363"/>
          <p14:tracePt t="119152" x="5273675" y="4459288"/>
          <p14:tracePt t="119159" x="5260975" y="4479925"/>
          <p14:tracePt t="119163" x="5240338" y="4498975"/>
          <p14:tracePt t="119178" x="5184775" y="4554538"/>
          <p14:tracePt t="119182" x="5164138" y="4581525"/>
          <p14:tracePt t="119193" x="5122863" y="4616450"/>
          <p14:tracePt t="119196" x="5102225" y="4629150"/>
          <p14:tracePt t="119201" x="5068888" y="4657725"/>
          <p14:tracePt t="119207" x="5021263" y="4678363"/>
          <p14:tracePt t="119217" x="5000625" y="4699000"/>
          <p14:tracePt t="119224" x="4951413" y="4719638"/>
          <p14:tracePt t="119228" x="4932363" y="4732338"/>
          <p14:tracePt t="119237" x="4903788" y="4738688"/>
          <p14:tracePt t="119242" x="4876800" y="4759325"/>
          <p14:tracePt t="119247" x="4849813" y="4779963"/>
          <p14:tracePt t="119252" x="4835525" y="4787900"/>
          <p14:tracePt t="119261" x="4821238" y="4800600"/>
          <p14:tracePt t="119268" x="4802188" y="4808538"/>
          <p14:tracePt t="119275" x="4787900" y="4821238"/>
          <p14:tracePt t="119276" x="4773613" y="4829175"/>
          <p14:tracePt t="119288" x="4752975" y="4856163"/>
          <p14:tracePt t="119292" x="4732338" y="4868863"/>
          <p14:tracePt t="119297" x="4725988" y="4883150"/>
          <p14:tracePt t="119302" x="4719638" y="4889500"/>
          <p14:tracePt t="119312" x="4711700" y="4903788"/>
          <p14:tracePt t="119317" x="4705350" y="4910138"/>
          <p14:tracePt t="119324" x="4699000" y="4930775"/>
          <p14:tracePt t="119327" x="4692650" y="4930775"/>
          <p14:tracePt t="119342" x="4684713" y="4938713"/>
          <p14:tracePt t="119347" x="4672013" y="4945063"/>
          <p14:tracePt t="119352" x="4664075" y="4945063"/>
          <p14:tracePt t="119362" x="4651375" y="4951413"/>
          <p14:tracePt t="119367" x="4643438" y="4951413"/>
          <p14:tracePt t="119374" x="4637088" y="4951413"/>
          <p14:tracePt t="119378" x="4616450" y="4951413"/>
          <p14:tracePt t="119387" x="4589463" y="4951413"/>
          <p14:tracePt t="119393" x="4568825" y="4945063"/>
          <p14:tracePt t="119397" x="4521200" y="4938713"/>
          <p14:tracePt t="119403" x="4479925" y="4924425"/>
          <p14:tracePt t="119412" x="4432300" y="4918075"/>
          <p14:tracePt t="119417" x="4397375" y="4889500"/>
          <p14:tracePt t="119424" x="4370388" y="4883150"/>
          <p14:tracePt t="119428" x="4308475" y="4876800"/>
          <p14:tracePt t="119442" x="4240213" y="4862513"/>
          <p14:tracePt t="119447" x="4192588" y="4862513"/>
          <p14:tracePt t="119458" x="4137025" y="4856163"/>
          <p14:tracePt t="119462" x="4068763" y="4856163"/>
          <p14:tracePt t="119468" x="4027488" y="4856163"/>
          <p14:tracePt t="119474" x="3971925" y="4856163"/>
          <p14:tracePt t="119482" x="3938588" y="4856163"/>
          <p14:tracePt t="119493" x="3841750" y="4856163"/>
          <p14:tracePt t="119497" x="3773488" y="4856163"/>
          <p14:tracePt t="119508" x="3705225" y="4848225"/>
          <p14:tracePt t="119512" x="3609975" y="4848225"/>
          <p14:tracePt t="119518" x="3541713" y="4835525"/>
          <p14:tracePt t="119524" x="3465513" y="4835525"/>
          <p14:tracePt t="119533" x="3397250" y="4829175"/>
          <p14:tracePt t="119540" x="3343275" y="4829175"/>
          <p14:tracePt t="119544" x="3273425" y="4829175"/>
          <p14:tracePt t="119547" x="3198813" y="4808538"/>
          <p14:tracePt t="119559" x="3143250" y="4808538"/>
          <p14:tracePt t="119562" x="3074988" y="4794250"/>
          <p14:tracePt t="119567" x="3006725" y="4794250"/>
          <p14:tracePt t="119574" x="2952750" y="4794250"/>
          <p14:tracePt t="119582" x="2876550" y="4787900"/>
          <p14:tracePt t="119590" x="2808288" y="4787900"/>
          <p14:tracePt t="119593" x="2767013" y="4787900"/>
          <p14:tracePt t="119599" x="2713038" y="4787900"/>
          <p14:tracePt t="119608" x="2657475" y="4787900"/>
          <p14:tracePt t="119613" x="2595563" y="4794250"/>
          <p14:tracePt t="119618" x="2527300" y="4814888"/>
          <p14:tracePt t="119624" x="2465388" y="4829175"/>
          <p14:tracePt t="119632" x="2411413" y="4848225"/>
          <p14:tracePt t="119641" x="2363788" y="4856163"/>
          <p14:tracePt t="119643" x="2293938" y="4862513"/>
          <p14:tracePt t="119648" x="2246313" y="4876800"/>
          <p14:tracePt t="119658" x="2205038" y="4883150"/>
          <p14:tracePt t="119662" x="2151063" y="4883150"/>
          <p14:tracePt t="119668" x="2116138" y="4889500"/>
          <p14:tracePt t="119677" x="2068513" y="4910138"/>
          <p14:tracePt t="119683" x="2041525" y="4910138"/>
          <p14:tracePt t="119693" x="1965325" y="4910138"/>
          <p14:tracePt t="119704" x="1938338" y="4910138"/>
          <p14:tracePt t="119709" x="1884363" y="4897438"/>
          <p14:tracePt t="119712" x="1849438" y="4889500"/>
          <p14:tracePt t="119718" x="1808163" y="4883150"/>
          <p14:tracePt t="119728" x="1773238" y="4876800"/>
          <p14:tracePt t="119732" x="1733550" y="4876800"/>
          <p14:tracePt t="119741" x="1712913" y="4868863"/>
          <p14:tracePt t="119744" x="1684338" y="4862513"/>
          <p14:tracePt t="119753" x="1663700" y="4848225"/>
          <p14:tracePt t="119759" x="1651000" y="4848225"/>
          <p14:tracePt t="119763" x="1644650" y="4848225"/>
          <p14:tracePt t="119768" x="1636713" y="4848225"/>
          <p14:tracePt t="119879" x="1644650" y="4848225"/>
          <p14:tracePt t="119885" x="1651000" y="4848225"/>
          <p14:tracePt t="119891" x="1677988" y="4848225"/>
          <p14:tracePt t="119898" x="1704975" y="4848225"/>
          <p14:tracePt t="119905" x="1746250" y="4862513"/>
          <p14:tracePt t="119910" x="1781175" y="4862513"/>
          <p14:tracePt t="119915" x="1835150" y="4862513"/>
          <p14:tracePt t="119933" x="2041525" y="4862513"/>
          <p14:tracePt t="119939" x="2082800" y="4862513"/>
          <p14:tracePt t="119949" x="2163763" y="4868863"/>
          <p14:tracePt t="119954" x="2246313" y="4868863"/>
          <p14:tracePt t="119959" x="2328863" y="4868863"/>
          <p14:tracePt t="119964" x="2382838" y="4868863"/>
          <p14:tracePt t="119975" x="2465388" y="4868863"/>
          <p14:tracePt t="119979" x="2554288" y="4883150"/>
          <p14:tracePt t="119984" x="2636838" y="4883150"/>
          <p14:tracePt t="119990" x="2692400" y="4883150"/>
          <p14:tracePt t="119999" x="2773363" y="4889500"/>
          <p14:tracePt t="120006" x="2855913" y="4889500"/>
          <p14:tracePt t="120009" x="2938463" y="4889500"/>
          <p14:tracePt t="120019" x="3013075" y="4889500"/>
          <p14:tracePt t="120025" x="3095625" y="4889500"/>
          <p14:tracePt t="120029" x="3192463" y="4876800"/>
          <p14:tracePt t="120034" x="3260725" y="4876800"/>
          <p14:tracePt t="120044" x="3314700" y="4876800"/>
          <p14:tracePt t="120049" x="3382963" y="4876800"/>
          <p14:tracePt t="120054" x="3438525" y="4876800"/>
          <p14:tracePt t="120064" x="3479800" y="4876800"/>
          <p14:tracePt t="120069" x="3541713" y="4876800"/>
          <p14:tracePt t="120074" x="3595688" y="4876800"/>
          <p14:tracePt t="120079" x="3663950" y="4876800"/>
          <p14:tracePt t="120090" x="3746500" y="4889500"/>
          <p14:tracePt t="120094" x="3802063" y="4889500"/>
          <p14:tracePt t="120099" x="3883025" y="4889500"/>
          <p14:tracePt t="120108" x="3979863" y="4889500"/>
          <p14:tracePt t="120114" x="4083050" y="4903788"/>
          <p14:tracePt t="120120" x="4164013" y="4903788"/>
          <p14:tracePt t="120125" x="4246563" y="4903788"/>
          <p14:tracePt t="120129" x="4329113" y="4903788"/>
          <p14:tracePt t="120141" x="4424363" y="4924425"/>
          <p14:tracePt t="120144" x="4492625" y="4930775"/>
          <p14:tracePt t="120150" x="4568825" y="4930775"/>
          <p14:tracePt t="120162" x="4622800" y="4945063"/>
          <p14:tracePt t="120164" x="4678363" y="4945063"/>
          <p14:tracePt t="120170" x="4725988" y="4951413"/>
          <p14:tracePt t="120175" x="4781550" y="4951413"/>
          <p14:tracePt t="120184" x="4835525" y="4959350"/>
          <p14:tracePt t="120190" x="4870450" y="4959350"/>
          <p14:tracePt t="120194" x="4897438" y="4965700"/>
          <p14:tracePt t="120203" x="4938713" y="4965700"/>
          <p14:tracePt t="120209" x="4965700" y="4965700"/>
          <p14:tracePt t="120215" x="5006975" y="4965700"/>
          <p14:tracePt t="120219" x="5027613" y="4965700"/>
          <p14:tracePt t="120230" x="5048250" y="4978400"/>
          <p14:tracePt t="120235" x="5089525" y="4978400"/>
          <p14:tracePt t="120240" x="5110163" y="4978400"/>
          <p14:tracePt t="120244" x="5130800" y="4978400"/>
          <p14:tracePt t="120257" x="5164138" y="4978400"/>
          <p14:tracePt t="120260" x="5184775" y="4972050"/>
          <p14:tracePt t="120265" x="5199063" y="4972050"/>
          <p14:tracePt t="120275" x="5219700" y="4965700"/>
          <p14:tracePt t="120280" x="5232400" y="4959350"/>
          <p14:tracePt t="120285" x="5240338" y="4959350"/>
          <p14:tracePt t="120290" x="5246688" y="4951413"/>
          <p14:tracePt t="120300" x="5253038" y="4945063"/>
          <p14:tracePt t="120307" x="5260975" y="4924425"/>
          <p14:tracePt t="120320" x="5260975" y="4918075"/>
          <p14:tracePt t="120325" x="5260975" y="4910138"/>
          <p14:tracePt t="120330" x="5260975" y="4903788"/>
          <p14:tracePt t="120341" x="5260975" y="4897438"/>
          <p14:tracePt t="120370" x="5260975" y="4889500"/>
          <p14:tracePt t="120386" x="5260975" y="4883150"/>
          <p14:tracePt t="120394" x="5253038" y="4883150"/>
          <p14:tracePt t="120400" x="5253038" y="4868863"/>
          <p14:tracePt t="120412" x="5246688" y="4862513"/>
          <p14:tracePt t="120422" x="5246688" y="4856163"/>
          <p14:tracePt t="120436" x="5232400" y="4841875"/>
          <p14:tracePt t="120441" x="5199063" y="4814888"/>
          <p14:tracePt t="120445" x="5164138" y="4787900"/>
          <p14:tracePt t="120456" x="5102225" y="4746625"/>
          <p14:tracePt t="120462" x="5054600" y="4719638"/>
          <p14:tracePt t="120465" x="4992688" y="4684713"/>
          <p14:tracePt t="120475" x="4918075" y="4664075"/>
          <p14:tracePt t="120480" x="4876800" y="4657725"/>
          <p14:tracePt t="120486" x="4814888" y="4637088"/>
          <p14:tracePt t="120491" x="4773613" y="4637088"/>
          <p14:tracePt t="120500" x="4699000" y="4629150"/>
          <p14:tracePt t="120506" x="4630738" y="4629150"/>
          <p14:tracePt t="120510" x="4589463" y="4616450"/>
          <p14:tracePt t="120516" x="4521200" y="4616450"/>
          <p14:tracePt t="120526" x="4465638" y="4616450"/>
          <p14:tracePt t="120531" x="4391025" y="4622800"/>
          <p14:tracePt t="120537" x="4335463" y="4622800"/>
          <p14:tracePt t="120546" x="4294188" y="4622800"/>
          <p14:tracePt t="120551" x="4240213" y="4622800"/>
          <p14:tracePt t="120557" x="4205288" y="4629150"/>
          <p14:tracePt t="120560" x="4164013" y="4629150"/>
          <p14:tracePt t="120573" x="4137025" y="4629150"/>
          <p14:tracePt t="120576" x="4095750" y="4629150"/>
          <p14:tracePt t="120581" x="4068763" y="4629150"/>
          <p14:tracePt t="120591" x="4048125" y="4637088"/>
          <p14:tracePt t="120596" x="4006850" y="4637088"/>
          <p14:tracePt t="120601" x="3986213" y="4643438"/>
          <p14:tracePt t="120606" x="3952875" y="4643438"/>
          <p14:tracePt t="120616" x="3903663" y="4643438"/>
          <p14:tracePt t="120624" x="3849688" y="4643438"/>
          <p14:tracePt t="120627" x="3787775" y="4643438"/>
          <p14:tracePt t="120636" x="3719513" y="4657725"/>
          <p14:tracePt t="120642" x="3651250" y="4657725"/>
          <p14:tracePt t="120646" x="3609975" y="4657725"/>
          <p14:tracePt t="120650" x="3548063" y="4664075"/>
          <p14:tracePt t="120661" x="3492500" y="4664075"/>
          <p14:tracePt t="120666" x="3452813" y="4664075"/>
          <p14:tracePt t="120673" x="3411538" y="4664075"/>
          <p14:tracePt t="120676" x="3355975" y="4664075"/>
          <p14:tracePt t="120686" x="3314700" y="4664075"/>
          <p14:tracePt t="120691" x="3252788" y="4664075"/>
          <p14:tracePt t="120696" x="3198813" y="4664075"/>
          <p14:tracePt t="120707" x="3157538" y="4664075"/>
          <p14:tracePt t="120711" x="3103563" y="4664075"/>
          <p14:tracePt t="120716" x="3062288" y="4664075"/>
          <p14:tracePt t="120723" x="3021013" y="4664075"/>
          <p14:tracePt t="120731" x="2986088" y="4664075"/>
          <p14:tracePt t="120738" x="2944813" y="4664075"/>
          <p14:tracePt t="120742" x="2917825" y="4664075"/>
          <p14:tracePt t="120746" x="2890838" y="4664075"/>
          <p14:tracePt t="120758" x="2849563" y="4664075"/>
          <p14:tracePt t="120760" x="2822575" y="4664075"/>
          <p14:tracePt t="120767" x="2787650" y="4670425"/>
          <p14:tracePt t="120776" x="2767013" y="4670425"/>
          <p14:tracePt t="120781" x="2740025" y="4670425"/>
          <p14:tracePt t="120789" x="2713038" y="4678363"/>
          <p14:tracePt t="120792" x="2692400" y="4678363"/>
          <p14:tracePt t="120802" x="2671763" y="4699000"/>
          <p14:tracePt t="120807" x="2657475" y="4699000"/>
          <p14:tracePt t="120812" x="2636838" y="4699000"/>
          <p14:tracePt t="120817" x="2622550" y="4699000"/>
          <p14:tracePt t="120826" x="2609850" y="4699000"/>
          <p14:tracePt t="120831" x="2603500" y="4699000"/>
          <p14:tracePt t="120839" x="2595563" y="4699000"/>
          <p14:tracePt t="120847" x="2574925" y="4699000"/>
          <p14:tracePt t="120858" x="2562225" y="4699000"/>
          <p14:tracePt t="120872" x="2554288" y="4699000"/>
          <p14:tracePt t="120876" x="2547938" y="4699000"/>
          <p14:tracePt t="120881" x="2541588" y="4699000"/>
          <p14:tracePt t="120890" x="2527300" y="4699000"/>
          <p14:tracePt t="120908" x="2506663" y="4699000"/>
          <p14:tracePt t="120917" x="2500313" y="4699000"/>
          <p14:tracePt t="120924" x="2493963" y="4699000"/>
          <p14:tracePt t="120927" x="2486025" y="4699000"/>
          <p14:tracePt t="120942" x="2479675" y="4699000"/>
          <p14:tracePt t="120947" x="2473325" y="4699000"/>
          <p14:tracePt t="120967" x="2465388" y="4699000"/>
          <p14:tracePt t="120972" x="2465388" y="4705350"/>
          <p14:tracePt t="120977" x="2459038" y="4705350"/>
          <p14:tracePt t="120992" x="2465388" y="4711700"/>
          <p14:tracePt t="120997" x="2465388" y="4719638"/>
          <p14:tracePt t="121002" x="2473325" y="4719638"/>
          <p14:tracePt t="121008" x="2486025" y="4719638"/>
          <p14:tracePt t="121018" x="2493963" y="4725988"/>
          <p14:tracePt t="121023" x="2506663" y="4732338"/>
          <p14:tracePt t="121027" x="2533650" y="4738688"/>
          <p14:tracePt t="121040" x="2568575" y="4738688"/>
          <p14:tracePt t="121043" x="2622550" y="4738688"/>
          <p14:tracePt t="121048" x="2663825" y="4746625"/>
          <p14:tracePt t="121052" x="2719388" y="4746625"/>
          <p14:tracePt t="121063" x="2801938" y="4746625"/>
          <p14:tracePt t="121067" x="2882900" y="4746625"/>
          <p14:tracePt t="121073" x="2973388" y="4746625"/>
          <p14:tracePt t="121082" x="3054350" y="4746625"/>
          <p14:tracePt t="121088" x="3122613" y="4746625"/>
          <p14:tracePt t="121092" x="3192463" y="4746625"/>
          <p14:tracePt t="121098" x="3287713" y="4746625"/>
          <p14:tracePt t="121107" x="3382963" y="4746625"/>
          <p14:tracePt t="121112" x="3465513" y="4746625"/>
          <p14:tracePt t="121117" x="3548063" y="4746625"/>
          <p14:tracePt t="121128" x="3643313" y="4746625"/>
          <p14:tracePt t="121132" x="3767138" y="4746625"/>
          <p14:tracePt t="121138" x="3876675" y="4746625"/>
          <p14:tracePt t="121143" x="3959225" y="4746625"/>
          <p14:tracePt t="121153" x="4027488" y="4746625"/>
          <p14:tracePt t="121157" x="4122738" y="4746625"/>
          <p14:tracePt t="121162" x="4232275" y="4773613"/>
          <p14:tracePt t="121174" x="4314825" y="4773613"/>
          <p14:tracePt t="121178" x="4370388" y="4773613"/>
          <p14:tracePt t="121182" x="4403725" y="4773613"/>
          <p14:tracePt t="121189" x="4432300" y="4773613"/>
          <p14:tracePt t="121198" x="4471988" y="4773613"/>
          <p14:tracePt t="121203" x="4521200" y="4773613"/>
          <p14:tracePt t="121208" x="4562475" y="4773613"/>
          <p14:tracePt t="121213" x="4581525" y="4773613"/>
          <p14:tracePt t="121224" x="4610100" y="4773613"/>
          <p14:tracePt t="121228" x="4637088" y="4773613"/>
          <p14:tracePt t="121233" x="4664075" y="4773613"/>
          <p14:tracePt t="121242" x="4699000" y="4773613"/>
          <p14:tracePt t="121248" x="4719638" y="4773613"/>
          <p14:tracePt t="121253" x="4732338" y="4773613"/>
          <p14:tracePt t="121258" x="4746625" y="4773613"/>
          <p14:tracePt t="121268" x="4767263" y="4773613"/>
          <p14:tracePt t="121273" x="4781550" y="4779963"/>
          <p14:tracePt t="121278" x="4794250" y="4779963"/>
          <p14:tracePt t="121289" x="4802188" y="4779963"/>
          <p14:tracePt t="121292" x="4808538" y="4779963"/>
          <p14:tracePt t="121298" x="4821238" y="4779963"/>
          <p14:tracePt t="121306" x="4829175" y="4779963"/>
          <p14:tracePt t="121313" x="4835525" y="4779963"/>
          <p14:tracePt t="121323" x="4841875" y="4779963"/>
          <p14:tracePt t="121394" x="4835525" y="4779963"/>
          <p14:tracePt t="121409" x="4829175" y="4767263"/>
          <p14:tracePt t="121420" x="4814888" y="4759325"/>
          <p14:tracePt t="121429" x="4802188" y="4752975"/>
          <p14:tracePt t="121435" x="4781550" y="4746625"/>
          <p14:tracePt t="121440" x="4740275" y="4738688"/>
          <p14:tracePt t="121450" x="4692650" y="4719638"/>
          <p14:tracePt t="121457" x="4610100" y="4699000"/>
          <p14:tracePt t="121461" x="4506913" y="4678363"/>
          <p14:tracePt t="121465" x="4411663" y="4664075"/>
          <p14:tracePt t="121474" x="4314825" y="4649788"/>
          <p14:tracePt t="121479" x="4232275" y="4643438"/>
          <p14:tracePt t="121484" x="4151313" y="4643438"/>
          <p14:tracePt t="121490" x="4068763" y="4643438"/>
          <p14:tracePt t="121499" x="3979863" y="4643438"/>
          <p14:tracePt t="121506" x="3897313" y="4643438"/>
          <p14:tracePt t="121510" x="3841750" y="4643438"/>
          <p14:tracePt t="121522" x="3773488" y="4643438"/>
          <p14:tracePt t="121525" x="3705225" y="4643438"/>
          <p14:tracePt t="121530" x="3663950" y="4643438"/>
          <p14:tracePt t="121535" x="3602038" y="4657725"/>
          <p14:tracePt t="121545" x="3562350" y="4657725"/>
          <p14:tracePt t="121550" x="3492500" y="4657725"/>
          <p14:tracePt t="121556" x="3424238" y="4664075"/>
          <p14:tracePt t="121565" x="3390900" y="4684713"/>
          <p14:tracePt t="121572" x="3328988" y="4691063"/>
          <p14:tracePt t="121576" x="3302000" y="4699000"/>
          <p14:tracePt t="121580" x="3267075" y="4699000"/>
          <p14:tracePt t="121590" x="3225800" y="4705350"/>
          <p14:tracePt t="121594" x="3205163" y="4711700"/>
          <p14:tracePt t="121600" x="3163888" y="4711700"/>
          <p14:tracePt t="121606" x="3143250" y="4711700"/>
          <p14:tracePt t="121615" x="3116263" y="4711700"/>
          <p14:tracePt t="121622" x="3074988" y="4725988"/>
          <p14:tracePt t="121625" x="3054350" y="4725988"/>
          <p14:tracePt t="121634" x="3033713" y="4725988"/>
          <p14:tracePt t="121640" x="2992438" y="4725988"/>
          <p14:tracePt t="121645" x="2973388" y="4725988"/>
          <p14:tracePt t="121650" x="2932113" y="4725988"/>
          <p14:tracePt t="121660" x="2903538" y="4725988"/>
          <p14:tracePt t="121665" x="2882900" y="4725988"/>
          <p14:tracePt t="121673" x="2855913" y="4725988"/>
          <p14:tracePt t="121680" x="2828925" y="4725988"/>
          <p14:tracePt t="121686" x="2808288" y="4725988"/>
          <p14:tracePt t="121691" x="2781300" y="4725988"/>
          <p14:tracePt t="121695" x="2767013" y="4725988"/>
          <p14:tracePt t="121706" x="2752725" y="4725988"/>
          <p14:tracePt t="121709" x="2740025" y="4725988"/>
          <p14:tracePt t="121715" x="2719388" y="4725988"/>
          <p14:tracePt t="121723" x="2713038" y="4725988"/>
          <p14:tracePt t="121730" x="2705100" y="4725988"/>
          <p14:tracePt t="121735" x="2692400" y="4725988"/>
          <p14:tracePt t="121741" x="2684463" y="4725988"/>
          <p14:tracePt t="121756" x="2678113" y="4725988"/>
          <p14:tracePt t="121760" x="2671763" y="4725988"/>
          <p14:tracePt t="121765" x="2651125" y="4725988"/>
          <p14:tracePt t="121775" x="2643188" y="4725988"/>
          <p14:tracePt t="121780" x="2636838" y="4725988"/>
          <p14:tracePt t="121786" x="2630488" y="4725988"/>
          <p14:tracePt t="121800" x="2616200" y="4725988"/>
          <p14:tracePt t="121806" x="2609850" y="4725988"/>
          <p14:tracePt t="121810" x="2595563" y="4725988"/>
          <p14:tracePt t="121825" x="2589213" y="4725988"/>
          <p14:tracePt t="121831" x="2582863" y="4719638"/>
          <p14:tracePt t="121845" x="2574925" y="4719638"/>
          <p14:tracePt t="121857" x="2568575" y="4719638"/>
          <p14:tracePt t="121860" x="2562225" y="4719638"/>
          <p14:tracePt t="121873" x="2554288" y="4719638"/>
          <p14:tracePt t="121877" x="2547938" y="4719638"/>
          <p14:tracePt t="121895" x="2533650" y="4719638"/>
          <p14:tracePt t="121920" x="2527300" y="4719638"/>
          <p14:tracePt t="121936" x="2520950" y="4719638"/>
          <p14:tracePt t="121986" x="2513013" y="4719638"/>
          <p14:tracePt t="122086" x="2513013" y="4725988"/>
          <p14:tracePt t="122107" x="2520950" y="4725988"/>
          <p14:tracePt t="122123" x="2527300" y="4725988"/>
          <p14:tracePt t="122138" x="2527300" y="4732338"/>
          <p14:tracePt t="122156" x="2541588" y="4738688"/>
          <p14:tracePt t="122167" x="2554288" y="4738688"/>
          <p14:tracePt t="122172" x="2568575" y="4738688"/>
          <p14:tracePt t="122177" x="2582863" y="4738688"/>
          <p14:tracePt t="122181" x="2595563" y="4738688"/>
          <p14:tracePt t="122191" x="2622550" y="4738688"/>
          <p14:tracePt t="122197" x="2636838" y="4738688"/>
          <p14:tracePt t="122202" x="2651125" y="4738688"/>
          <p14:tracePt t="122211" x="2684463" y="4738688"/>
          <p14:tracePt t="122217" x="2725738" y="4738688"/>
          <p14:tracePt t="122222" x="2781300" y="4732338"/>
          <p14:tracePt t="122227" x="2828925" y="4719638"/>
          <p14:tracePt t="122242" x="2911475" y="4719638"/>
          <p14:tracePt t="122247" x="2979738" y="4719638"/>
          <p14:tracePt t="122258" x="3062288" y="4719638"/>
          <p14:tracePt t="122261" x="3116263" y="4719638"/>
          <p14:tracePt t="122267" x="3184525" y="4725988"/>
          <p14:tracePt t="122273" x="3267075" y="4725988"/>
          <p14:tracePt t="122282" x="3349625" y="4738688"/>
          <p14:tracePt t="122289" x="3432175" y="4738688"/>
          <p14:tracePt t="122293" x="3521075" y="4738688"/>
          <p14:tracePt t="122303" x="3602038" y="4738688"/>
          <p14:tracePt t="122308" x="3698875" y="4746625"/>
          <p14:tracePt t="122311" x="3794125" y="4746625"/>
          <p14:tracePt t="122317" x="3876675" y="4746625"/>
          <p14:tracePt t="122327" x="3917950" y="4746625"/>
          <p14:tracePt t="122333" x="3979863" y="4732338"/>
          <p14:tracePt t="122339" x="4033838" y="4711700"/>
          <p14:tracePt t="122348" x="4095750" y="4705350"/>
          <p14:tracePt t="122352" x="4137025" y="4699000"/>
          <p14:tracePt t="122357" x="4184650" y="4684713"/>
          <p14:tracePt t="122362" x="4211638" y="4678363"/>
          <p14:tracePt t="122373" x="4267200" y="4678363"/>
          <p14:tracePt t="122377" x="4302125" y="4678363"/>
          <p14:tracePt t="122381" x="4341813" y="4664075"/>
          <p14:tracePt t="122388" x="4376738" y="4664075"/>
          <p14:tracePt t="122397" x="4411663" y="4670425"/>
          <p14:tracePt t="122402" x="4451350" y="4678363"/>
          <p14:tracePt t="122407" x="4513263" y="4699000"/>
          <p14:tracePt t="122418" x="4541838" y="4705350"/>
          <p14:tracePt t="122423" x="4568825" y="4711700"/>
          <p14:tracePt t="122428" x="4589463" y="4719638"/>
          <p14:tracePt t="122432" x="4602163" y="4732338"/>
          <p14:tracePt t="122443" x="4610100" y="4732338"/>
          <p14:tracePt t="122456" x="4616450" y="4732338"/>
          <p14:tracePt t="122493" x="4616450" y="4725988"/>
          <p14:tracePt t="122497" x="4616450" y="4719638"/>
          <p14:tracePt t="122512" x="4616450" y="4711700"/>
          <p14:tracePt t="122523" x="4616450" y="4705350"/>
          <p14:tracePt t="122553" x="4616450" y="4699000"/>
          <p14:tracePt t="122582" x="4616450" y="4684713"/>
          <p14:tracePt t="122598" x="4616450" y="4678363"/>
          <p14:tracePt t="122603" x="4610100" y="4678363"/>
          <p14:tracePt t="122608" x="4602163" y="4678363"/>
          <p14:tracePt t="122612" x="4602163" y="4670425"/>
          <p14:tracePt t="122623" x="4589463" y="4664075"/>
          <p14:tracePt t="122628" x="4562475" y="4657725"/>
          <p14:tracePt t="122632" x="4513263" y="4649788"/>
          <p14:tracePt t="122639" x="4445000" y="4637088"/>
          <p14:tracePt t="122647" x="4362450" y="4629150"/>
          <p14:tracePt t="122655" x="4260850" y="4616450"/>
          <p14:tracePt t="122660" x="4192588" y="4616450"/>
          <p14:tracePt t="122668" x="4095750" y="4616450"/>
          <p14:tracePt t="122674" x="4013200" y="4616450"/>
          <p14:tracePt t="122677" x="3944938" y="4616450"/>
          <p14:tracePt t="122683" x="3890963" y="4616450"/>
          <p14:tracePt t="122693" x="3835400" y="4616450"/>
          <p14:tracePt t="122698" x="3781425" y="4616450"/>
          <p14:tracePt t="122705" x="3740150" y="4616450"/>
          <p14:tracePt t="122713" x="3678238" y="4616450"/>
          <p14:tracePt t="122718" x="3622675" y="4616450"/>
          <p14:tracePt t="122723" x="3582988" y="4616450"/>
          <p14:tracePt t="122728" x="3548063" y="4616450"/>
          <p14:tracePt t="122739" x="3500438" y="4629150"/>
          <p14:tracePt t="122743" x="3465513" y="4629150"/>
          <p14:tracePt t="122748" x="3424238" y="4637088"/>
          <p14:tracePt t="122755" x="3403600" y="4643438"/>
          <p14:tracePt t="122763" x="3370263" y="4649788"/>
          <p14:tracePt t="122770" x="3322638" y="4657725"/>
          <p14:tracePt t="122774" x="3302000" y="4670425"/>
          <p14:tracePt t="122783" x="3260725" y="4670425"/>
          <p14:tracePt t="122789" x="3240088" y="4678363"/>
          <p14:tracePt t="122793" x="3205163" y="4691063"/>
          <p14:tracePt t="122798" x="3163888" y="4699000"/>
          <p14:tracePt t="122809" x="3136900" y="4699000"/>
          <p14:tracePt t="122813" x="3109913" y="4705350"/>
          <p14:tracePt t="122821" x="3089275" y="4705350"/>
          <p14:tracePt t="122828" x="3074988" y="4705350"/>
          <p14:tracePt t="122832" x="3062288" y="4719638"/>
          <p14:tracePt t="122840" x="3033713" y="4719638"/>
          <p14:tracePt t="122843" x="3027363" y="4719638"/>
          <p14:tracePt t="122854" x="3013075" y="4719638"/>
          <p14:tracePt t="122859" x="3006725" y="4719638"/>
          <p14:tracePt t="122864" x="2992438" y="4719638"/>
          <p14:tracePt t="122872" x="2973388" y="4719638"/>
          <p14:tracePt t="122878" x="2944813" y="4711700"/>
          <p14:tracePt t="122884" x="2932113" y="4711700"/>
          <p14:tracePt t="122890" x="2917825" y="4705350"/>
          <p14:tracePt t="122911" x="2870200" y="4678363"/>
          <p14:tracePt t="122914" x="2863850" y="4678363"/>
          <p14:tracePt t="122924" x="2855913" y="4670425"/>
          <p14:tracePt t="122928" x="2849563" y="4670425"/>
          <p14:tracePt t="122934" x="2849563" y="4664075"/>
          <p14:tracePt t="122939" x="2835275" y="4664075"/>
          <p14:tracePt t="122948" x="2828925" y="4664075"/>
          <p14:tracePt t="122964" x="2822575" y="4664075"/>
          <p14:tracePt t="122979" x="2814638" y="4664075"/>
          <p14:tracePt t="122999" x="2808288" y="4664075"/>
          <p14:tracePt t="123023" x="2801938" y="4664075"/>
          <p14:tracePt t="123145" x="2801938" y="4657725"/>
          <p14:tracePt t="123166" x="2794000" y="4649788"/>
          <p14:tracePt t="123589" x="2808288" y="4649788"/>
          <p14:tracePt t="123600" x="2828925" y="4657725"/>
          <p14:tracePt t="123606" x="2855913" y="4670425"/>
          <p14:tracePt t="123610" x="2932113" y="4691063"/>
          <p14:tracePt t="123620" x="2979738" y="4711700"/>
          <p14:tracePt t="123625" x="3048000" y="4732338"/>
          <p14:tracePt t="123630" x="3130550" y="4738688"/>
          <p14:tracePt t="123636" x="3246438" y="4773613"/>
          <p14:tracePt t="123645" x="3343275" y="4787900"/>
          <p14:tracePt t="123650" x="3438525" y="4794250"/>
          <p14:tracePt t="123655" x="3541713" y="4821238"/>
          <p14:tracePt t="123665" x="3609975" y="4829175"/>
          <p14:tracePt t="123671" x="3678238" y="4829175"/>
          <p14:tracePt t="123675" x="3732213" y="4829175"/>
          <p14:tracePt t="123680" x="3787775" y="4841875"/>
          <p14:tracePt t="123690" x="3862388" y="4848225"/>
          <p14:tracePt t="123695" x="3932238" y="4848225"/>
          <p14:tracePt t="123700" x="3971925" y="4848225"/>
          <p14:tracePt t="123705" x="4041775" y="4848225"/>
          <p14:tracePt t="123715" x="4095750" y="4848225"/>
          <p14:tracePt t="123723" x="4184650" y="4841875"/>
          <p14:tracePt t="123725" x="4240213" y="4835525"/>
          <p14:tracePt t="123737" x="4294188" y="4829175"/>
          <p14:tracePt t="123739" x="4370388" y="4814888"/>
          <p14:tracePt t="123745" x="4438650" y="4808538"/>
          <p14:tracePt t="123750" x="4500563" y="4787900"/>
          <p14:tracePt t="123760" x="4554538" y="4767263"/>
          <p14:tracePt t="123766" x="4616450" y="4759325"/>
          <p14:tracePt t="123771" x="4664075" y="4738688"/>
          <p14:tracePt t="123780" x="4705350" y="4732338"/>
          <p14:tracePt t="123786" x="4740275" y="4732338"/>
          <p14:tracePt t="123790" x="4767263" y="4719638"/>
          <p14:tracePt t="123795" x="4808538" y="4719638"/>
          <p14:tracePt t="123806" x="4841875" y="4711700"/>
          <p14:tracePt t="123810" x="4883150" y="4711700"/>
          <p14:tracePt t="123815" x="4918075" y="4711700"/>
          <p14:tracePt t="123825" x="4959350" y="4711700"/>
          <p14:tracePt t="123830" x="4986338" y="4711700"/>
          <p14:tracePt t="123836" x="5006975" y="4711700"/>
          <p14:tracePt t="123840" x="5048250" y="4711700"/>
          <p14:tracePt t="123853" x="5068888" y="4711700"/>
          <p14:tracePt t="123856" x="5102225" y="4711700"/>
          <p14:tracePt t="123861" x="5116513" y="4711700"/>
          <p14:tracePt t="123872" x="5130800" y="4711700"/>
          <p14:tracePt t="123875" x="5143500" y="4711700"/>
          <p14:tracePt t="123880" x="5157788" y="4711700"/>
          <p14:tracePt t="123887" x="5172075" y="4711700"/>
          <p14:tracePt t="123903" x="5178425" y="4705350"/>
          <p14:tracePt t="123919" x="5191125" y="4705350"/>
          <p14:tracePt t="123921" x="5199063" y="4705350"/>
          <p14:tracePt t="123926" x="5211763" y="4705350"/>
          <p14:tracePt t="123930" x="5240338" y="4699000"/>
          <p14:tracePt t="123940" x="5260975" y="4699000"/>
          <p14:tracePt t="123945" x="5273675" y="4699000"/>
          <p14:tracePt t="123953" x="5308600" y="4684713"/>
          <p14:tracePt t="123960" x="5321300" y="4684713"/>
          <p14:tracePt t="123965" x="5335588" y="4684713"/>
          <p14:tracePt t="123971" x="5349875" y="4684713"/>
          <p14:tracePt t="123976" x="5362575" y="4684713"/>
          <p14:tracePt t="123986" x="5376863" y="4684713"/>
          <p14:tracePt t="123990" x="5383213" y="4684713"/>
          <p14:tracePt t="123996" x="5383213" y="4678363"/>
          <p14:tracePt t="124003" x="5391150" y="4678363"/>
          <p14:tracePt t="124022" x="5397500" y="4678363"/>
          <p14:tracePt t="124131" x="5397500" y="4691063"/>
          <p14:tracePt t="124167" x="5397500" y="4699000"/>
        </p14:tracePtLst>
      </p14:laserTraceLst>
    </p:ext>
  </p:extLst>
</p:sld>
</file>

<file path=ppt/theme/theme1.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C96AB5C-2D29-4365-8913-56EA4A34D11E}" vid="{9E42B7B8-E6EB-4AA6-A295-F467BB866C1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929D3C7B92654E91E0BACE58CAB3FC" ma:contentTypeVersion="12" ma:contentTypeDescription="Create a new document." ma:contentTypeScope="" ma:versionID="64b1e26b44fc10e7525d5c7c11296829">
  <xsd:schema xmlns:xsd="http://www.w3.org/2001/XMLSchema" xmlns:xs="http://www.w3.org/2001/XMLSchema" xmlns:p="http://schemas.microsoft.com/office/2006/metadata/properties" xmlns:ns3="39e328b5-fd55-4aa2-9335-b42da031234f" xmlns:ns4="d5f456a8-998e-4615-8aa7-08c9413f4944" targetNamespace="http://schemas.microsoft.com/office/2006/metadata/properties" ma:root="true" ma:fieldsID="defe6ad7e4d04777b31066cb8a9fe3e0" ns3:_="" ns4:_="">
    <xsd:import namespace="39e328b5-fd55-4aa2-9335-b42da031234f"/>
    <xsd:import namespace="d5f456a8-998e-4615-8aa7-08c9413f494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e328b5-fd55-4aa2-9335-b42da03123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f456a8-998e-4615-8aa7-08c9413f49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1A69A9-5952-4046-89C9-DCE288700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e328b5-fd55-4aa2-9335-b42da031234f"/>
    <ds:schemaRef ds:uri="d5f456a8-998e-4615-8aa7-08c9413f49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1B7FBF-A506-40B3-83B3-B4DA0F39302F}">
  <ds:schemaRefs>
    <ds:schemaRef ds:uri="http://schemas.microsoft.com/sharepoint/v3/contenttype/forms"/>
  </ds:schemaRefs>
</ds:datastoreItem>
</file>

<file path=customXml/itemProps3.xml><?xml version="1.0" encoding="utf-8"?>
<ds:datastoreItem xmlns:ds="http://schemas.openxmlformats.org/officeDocument/2006/customXml" ds:itemID="{6030D99A-EF2B-4F86-97BD-0B1131197449}">
  <ds:schemaRefs>
    <ds:schemaRef ds:uri="http://schemas.microsoft.com/office/2006/documentManagement/types"/>
    <ds:schemaRef ds:uri="http://www.w3.org/XML/1998/namespace"/>
    <ds:schemaRef ds:uri="d5f456a8-998e-4615-8aa7-08c9413f4944"/>
    <ds:schemaRef ds:uri="http://purl.org/dc/elements/1.1/"/>
    <ds:schemaRef ds:uri="http://schemas.microsoft.com/office/infopath/2007/PartnerControls"/>
    <ds:schemaRef ds:uri="39e328b5-fd55-4aa2-9335-b42da031234f"/>
    <ds:schemaRef ds:uri="http://schemas.microsoft.com/office/2006/metadata/properties"/>
    <ds:schemaRef ds:uri="http://purl.org/dc/term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MO Brand 2018</Template>
  <TotalTime>128</TotalTime>
  <Words>4442</Words>
  <Application>Microsoft Office PowerPoint</Application>
  <PresentationFormat>On-screen Show (16:9)</PresentationFormat>
  <Paragraphs>675</Paragraphs>
  <Slides>35</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ＭＳ ゴシック</vt:lpstr>
      <vt:lpstr>ＭＳ Ｐゴシック</vt:lpstr>
      <vt:lpstr>游ゴシック</vt:lpstr>
      <vt:lpstr>Arial</vt:lpstr>
      <vt:lpstr>Arial,Sans-Serif</vt:lpstr>
      <vt:lpstr>Calibri</vt:lpstr>
      <vt:lpstr>Cambria Math</vt:lpstr>
      <vt:lpstr>Symbol</vt:lpstr>
      <vt:lpstr>Office Theme</vt:lpstr>
      <vt:lpstr>Office テーマ</vt:lpstr>
      <vt:lpstr>Positive subtropical low cloud feedback mechanisms in CFMIP-3/CMIP6  experiments.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not just big data.      This is big climate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HPC Procurement Project</dc:title>
  <dc:creator>Mako-Yule, Helen</dc:creator>
  <cp:lastModifiedBy>Webb, Mark</cp:lastModifiedBy>
  <cp:revision>13</cp:revision>
  <cp:lastPrinted>2021-08-25T16:39:27Z</cp:lastPrinted>
  <dcterms:created xsi:type="dcterms:W3CDTF">2018-06-07T15:03:56Z</dcterms:created>
  <dcterms:modified xsi:type="dcterms:W3CDTF">2022-07-20T05:24:57Z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0x0101006E929D3C7B92654E91E0BACE58CAB3FC</vt:lpwstr>
  </property>
</Properties>
</file>