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672" r:id="rId3"/>
  </p:sldMasterIdLst>
  <p:notesMasterIdLst>
    <p:notesMasterId r:id="rId15"/>
  </p:notesMasterIdLst>
  <p:handoutMasterIdLst>
    <p:handoutMasterId r:id="rId16"/>
  </p:handoutMasterIdLst>
  <p:sldIdLst>
    <p:sldId id="307" r:id="rId4"/>
    <p:sldId id="258" r:id="rId5"/>
    <p:sldId id="262" r:id="rId6"/>
    <p:sldId id="264" r:id="rId7"/>
    <p:sldId id="284" r:id="rId8"/>
    <p:sldId id="287" r:id="rId9"/>
    <p:sldId id="297" r:id="rId10"/>
    <p:sldId id="270" r:id="rId11"/>
    <p:sldId id="268" r:id="rId12"/>
    <p:sldId id="302" r:id="rId13"/>
    <p:sldId id="29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320" autoAdjust="0"/>
    <p:restoredTop sz="81707" autoAdjust="0"/>
  </p:normalViewPr>
  <p:slideViewPr>
    <p:cSldViewPr>
      <p:cViewPr varScale="1">
        <p:scale>
          <a:sx n="89" d="100"/>
          <a:sy n="89" d="100"/>
        </p:scale>
        <p:origin x="701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7D8F3-14D1-4443-8B19-19D8EC8EA6E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68AA1860-F561-4E6F-A02E-35AAA32FC8B8}">
      <dgm:prSet phldrT="[Текст]" custT="1"/>
      <dgm:spPr/>
      <dgm:t>
        <a:bodyPr/>
        <a:lstStyle/>
        <a:p>
          <a:r>
            <a: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Background</a:t>
          </a:r>
        </a:p>
      </dgm:t>
    </dgm:pt>
    <dgm:pt modelId="{ECFB0DF2-0BCC-46D6-A62D-C2E16D8A26C8}" type="parTrans" cxnId="{8C84A575-85F8-4A0E-8B7F-84E1AC55E47D}">
      <dgm:prSet/>
      <dgm:spPr/>
      <dgm:t>
        <a:bodyPr/>
        <a:lstStyle/>
        <a:p>
          <a:endParaRPr lang="en-US"/>
        </a:p>
      </dgm:t>
    </dgm:pt>
    <dgm:pt modelId="{1DD4CC36-DB8E-40E0-A2A3-53DC203C5108}" type="sibTrans" cxnId="{8C84A575-85F8-4A0E-8B7F-84E1AC55E47D}">
      <dgm:prSet/>
      <dgm:spPr/>
      <dgm:t>
        <a:bodyPr/>
        <a:lstStyle/>
        <a:p>
          <a:endParaRPr lang="en-US"/>
        </a:p>
      </dgm:t>
    </dgm:pt>
    <dgm:pt modelId="{CDEDC234-EDF2-45E7-ACAD-7BDF9A31846D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Study Area</a:t>
          </a:r>
        </a:p>
      </dgm:t>
    </dgm:pt>
    <dgm:pt modelId="{7066C5BE-5001-48A4-8CCC-EB443669251D}" type="parTrans" cxnId="{02289C7B-3BFF-4487-A96A-0CCF5C5745C1}">
      <dgm:prSet/>
      <dgm:spPr/>
      <dgm:t>
        <a:bodyPr/>
        <a:lstStyle/>
        <a:p>
          <a:endParaRPr lang="en-US"/>
        </a:p>
      </dgm:t>
    </dgm:pt>
    <dgm:pt modelId="{FCEF160D-890A-4505-A814-A5721257A1A9}" type="sibTrans" cxnId="{02289C7B-3BFF-4487-A96A-0CCF5C5745C1}">
      <dgm:prSet/>
      <dgm:spPr/>
      <dgm:t>
        <a:bodyPr/>
        <a:lstStyle/>
        <a:p>
          <a:endParaRPr lang="en-US"/>
        </a:p>
      </dgm:t>
    </dgm:pt>
    <dgm:pt modelId="{D4E8CC83-442F-49F5-B827-AEFA5E6AEE4C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Methodology</a:t>
          </a:r>
        </a:p>
      </dgm:t>
    </dgm:pt>
    <dgm:pt modelId="{C7A259DF-8490-490B-8EAD-768F5999F122}" type="parTrans" cxnId="{2D1AEF42-11C0-4C8E-AD93-2FCD02D49760}">
      <dgm:prSet/>
      <dgm:spPr/>
      <dgm:t>
        <a:bodyPr/>
        <a:lstStyle/>
        <a:p>
          <a:endParaRPr lang="en-US"/>
        </a:p>
      </dgm:t>
    </dgm:pt>
    <dgm:pt modelId="{59D757FF-20AB-455C-AA68-2C8BEEEADDB7}" type="sibTrans" cxnId="{2D1AEF42-11C0-4C8E-AD93-2FCD02D49760}">
      <dgm:prSet/>
      <dgm:spPr/>
      <dgm:t>
        <a:bodyPr/>
        <a:lstStyle/>
        <a:p>
          <a:endParaRPr lang="en-US"/>
        </a:p>
      </dgm:t>
    </dgm:pt>
    <dgm:pt modelId="{CF5F6932-58DB-43AD-9454-91EFAA006698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gm:t>
    </dgm:pt>
    <dgm:pt modelId="{027F0D8F-8EC0-44EF-A4F4-051B2C10576B}" type="parTrans" cxnId="{1EF00B99-7222-4213-AC12-7EFFDAB136D8}">
      <dgm:prSet/>
      <dgm:spPr/>
      <dgm:t>
        <a:bodyPr/>
        <a:lstStyle/>
        <a:p>
          <a:endParaRPr lang="en-US"/>
        </a:p>
      </dgm:t>
    </dgm:pt>
    <dgm:pt modelId="{9372CB04-46DC-40FA-A356-0FBA80CF860A}" type="sibTrans" cxnId="{1EF00B99-7222-4213-AC12-7EFFDAB136D8}">
      <dgm:prSet/>
      <dgm:spPr/>
      <dgm:t>
        <a:bodyPr/>
        <a:lstStyle/>
        <a:p>
          <a:endParaRPr lang="en-US"/>
        </a:p>
      </dgm:t>
    </dgm:pt>
    <dgm:pt modelId="{F740990B-50B9-4E48-A282-C27AB0A178DB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Results</a:t>
          </a:r>
        </a:p>
      </dgm:t>
    </dgm:pt>
    <dgm:pt modelId="{4D9FB119-C6D0-47CD-B2C3-3085C2190F35}" type="parTrans" cxnId="{DA272BA7-21F8-4C7A-9DE9-B1F84C72FA92}">
      <dgm:prSet/>
      <dgm:spPr/>
      <dgm:t>
        <a:bodyPr/>
        <a:lstStyle/>
        <a:p>
          <a:endParaRPr lang="en-US"/>
        </a:p>
      </dgm:t>
    </dgm:pt>
    <dgm:pt modelId="{3E712B1B-D0C9-4916-B5C3-A345EF13CE39}" type="sibTrans" cxnId="{DA272BA7-21F8-4C7A-9DE9-B1F84C72FA92}">
      <dgm:prSet/>
      <dgm:spPr/>
      <dgm:t>
        <a:bodyPr/>
        <a:lstStyle/>
        <a:p>
          <a:endParaRPr lang="en-US"/>
        </a:p>
      </dgm:t>
    </dgm:pt>
    <dgm:pt modelId="{6474AF8E-C0EB-4DBF-9C78-AD4F77F701F0}" type="pres">
      <dgm:prSet presAssocID="{CCE7D8F3-14D1-4443-8B19-19D8EC8EA6E9}" presName="Name0" presStyleCnt="0">
        <dgm:presLayoutVars>
          <dgm:dir/>
          <dgm:resizeHandles val="exact"/>
        </dgm:presLayoutVars>
      </dgm:prSet>
      <dgm:spPr/>
    </dgm:pt>
    <dgm:pt modelId="{284639CB-86EB-4034-B099-CE3E9DCF5C4A}" type="pres">
      <dgm:prSet presAssocID="{68AA1860-F561-4E6F-A02E-35AAA32FC8B8}" presName="parTxOnly" presStyleLbl="node1" presStyleIdx="0" presStyleCnt="5">
        <dgm:presLayoutVars>
          <dgm:bulletEnabled val="1"/>
        </dgm:presLayoutVars>
      </dgm:prSet>
      <dgm:spPr/>
    </dgm:pt>
    <dgm:pt modelId="{AEE99D6B-9DF7-4972-9B3B-54DBBEA9B441}" type="pres">
      <dgm:prSet presAssocID="{1DD4CC36-DB8E-40E0-A2A3-53DC203C5108}" presName="parSpace" presStyleCnt="0"/>
      <dgm:spPr/>
    </dgm:pt>
    <dgm:pt modelId="{2C899AB5-D828-44C5-8186-9E9A1F810426}" type="pres">
      <dgm:prSet presAssocID="{CDEDC234-EDF2-45E7-ACAD-7BDF9A31846D}" presName="parTxOnly" presStyleLbl="node1" presStyleIdx="1" presStyleCnt="5">
        <dgm:presLayoutVars>
          <dgm:bulletEnabled val="1"/>
        </dgm:presLayoutVars>
      </dgm:prSet>
      <dgm:spPr/>
    </dgm:pt>
    <dgm:pt modelId="{819D3940-E550-44E8-AFC9-AD39DD26E072}" type="pres">
      <dgm:prSet presAssocID="{FCEF160D-890A-4505-A814-A5721257A1A9}" presName="parSpace" presStyleCnt="0"/>
      <dgm:spPr/>
    </dgm:pt>
    <dgm:pt modelId="{063AD813-23B1-48C3-856F-70E4A2F58D1E}" type="pres">
      <dgm:prSet presAssocID="{D4E8CC83-442F-49F5-B827-AEFA5E6AEE4C}" presName="parTxOnly" presStyleLbl="node1" presStyleIdx="2" presStyleCnt="5">
        <dgm:presLayoutVars>
          <dgm:bulletEnabled val="1"/>
        </dgm:presLayoutVars>
      </dgm:prSet>
      <dgm:spPr/>
    </dgm:pt>
    <dgm:pt modelId="{06071258-2B98-4BCA-8F22-0F99F66F6145}" type="pres">
      <dgm:prSet presAssocID="{59D757FF-20AB-455C-AA68-2C8BEEEADDB7}" presName="parSpace" presStyleCnt="0"/>
      <dgm:spPr/>
    </dgm:pt>
    <dgm:pt modelId="{962697E4-04A9-4AC4-A5C8-95E3E5380D9A}" type="pres">
      <dgm:prSet presAssocID="{F740990B-50B9-4E48-A282-C27AB0A178DB}" presName="parTxOnly" presStyleLbl="node1" presStyleIdx="3" presStyleCnt="5">
        <dgm:presLayoutVars>
          <dgm:bulletEnabled val="1"/>
        </dgm:presLayoutVars>
      </dgm:prSet>
      <dgm:spPr/>
    </dgm:pt>
    <dgm:pt modelId="{3C88236B-6777-42C1-B84E-506FB7F99DA9}" type="pres">
      <dgm:prSet presAssocID="{3E712B1B-D0C9-4916-B5C3-A345EF13CE39}" presName="parSpace" presStyleCnt="0"/>
      <dgm:spPr/>
    </dgm:pt>
    <dgm:pt modelId="{ABD035C8-4BA2-4A79-82AC-C34D677C600A}" type="pres">
      <dgm:prSet presAssocID="{CF5F6932-58DB-43AD-9454-91EFAA00669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42E78B3E-951B-4129-A9EF-4082B4E0222C}" type="presOf" srcId="{D4E8CC83-442F-49F5-B827-AEFA5E6AEE4C}" destId="{063AD813-23B1-48C3-856F-70E4A2F58D1E}" srcOrd="0" destOrd="0" presId="urn:microsoft.com/office/officeart/2005/8/layout/hChevron3"/>
    <dgm:cxn modelId="{6620AD61-2B6C-4390-8D0A-68CD092D5A57}" type="presOf" srcId="{F740990B-50B9-4E48-A282-C27AB0A178DB}" destId="{962697E4-04A9-4AC4-A5C8-95E3E5380D9A}" srcOrd="0" destOrd="0" presId="urn:microsoft.com/office/officeart/2005/8/layout/hChevron3"/>
    <dgm:cxn modelId="{2D1AEF42-11C0-4C8E-AD93-2FCD02D49760}" srcId="{CCE7D8F3-14D1-4443-8B19-19D8EC8EA6E9}" destId="{D4E8CC83-442F-49F5-B827-AEFA5E6AEE4C}" srcOrd="2" destOrd="0" parTransId="{C7A259DF-8490-490B-8EAD-768F5999F122}" sibTransId="{59D757FF-20AB-455C-AA68-2C8BEEEADDB7}"/>
    <dgm:cxn modelId="{645D7566-1CBF-4769-8DD3-AA8A7BEE2693}" type="presOf" srcId="{CCE7D8F3-14D1-4443-8B19-19D8EC8EA6E9}" destId="{6474AF8E-C0EB-4DBF-9C78-AD4F77F701F0}" srcOrd="0" destOrd="0" presId="urn:microsoft.com/office/officeart/2005/8/layout/hChevron3"/>
    <dgm:cxn modelId="{8C84A575-85F8-4A0E-8B7F-84E1AC55E47D}" srcId="{CCE7D8F3-14D1-4443-8B19-19D8EC8EA6E9}" destId="{68AA1860-F561-4E6F-A02E-35AAA32FC8B8}" srcOrd="0" destOrd="0" parTransId="{ECFB0DF2-0BCC-46D6-A62D-C2E16D8A26C8}" sibTransId="{1DD4CC36-DB8E-40E0-A2A3-53DC203C5108}"/>
    <dgm:cxn modelId="{02289C7B-3BFF-4487-A96A-0CCF5C5745C1}" srcId="{CCE7D8F3-14D1-4443-8B19-19D8EC8EA6E9}" destId="{CDEDC234-EDF2-45E7-ACAD-7BDF9A31846D}" srcOrd="1" destOrd="0" parTransId="{7066C5BE-5001-48A4-8CCC-EB443669251D}" sibTransId="{FCEF160D-890A-4505-A814-A5721257A1A9}"/>
    <dgm:cxn modelId="{1EF00B99-7222-4213-AC12-7EFFDAB136D8}" srcId="{CCE7D8F3-14D1-4443-8B19-19D8EC8EA6E9}" destId="{CF5F6932-58DB-43AD-9454-91EFAA006698}" srcOrd="4" destOrd="0" parTransId="{027F0D8F-8EC0-44EF-A4F4-051B2C10576B}" sibTransId="{9372CB04-46DC-40FA-A356-0FBA80CF860A}"/>
    <dgm:cxn modelId="{DA272BA7-21F8-4C7A-9DE9-B1F84C72FA92}" srcId="{CCE7D8F3-14D1-4443-8B19-19D8EC8EA6E9}" destId="{F740990B-50B9-4E48-A282-C27AB0A178DB}" srcOrd="3" destOrd="0" parTransId="{4D9FB119-C6D0-47CD-B2C3-3085C2190F35}" sibTransId="{3E712B1B-D0C9-4916-B5C3-A345EF13CE39}"/>
    <dgm:cxn modelId="{FEF6CDA9-540C-46A0-969C-36C56BC80683}" type="presOf" srcId="{CDEDC234-EDF2-45E7-ACAD-7BDF9A31846D}" destId="{2C899AB5-D828-44C5-8186-9E9A1F810426}" srcOrd="0" destOrd="0" presId="urn:microsoft.com/office/officeart/2005/8/layout/hChevron3"/>
    <dgm:cxn modelId="{B6F3B5AE-5486-487C-BDB9-8E9CC11D1033}" type="presOf" srcId="{CF5F6932-58DB-43AD-9454-91EFAA006698}" destId="{ABD035C8-4BA2-4A79-82AC-C34D677C600A}" srcOrd="0" destOrd="0" presId="urn:microsoft.com/office/officeart/2005/8/layout/hChevron3"/>
    <dgm:cxn modelId="{CCB24EB7-E997-4590-B643-239E3E44971C}" type="presOf" srcId="{68AA1860-F561-4E6F-A02E-35AAA32FC8B8}" destId="{284639CB-86EB-4034-B099-CE3E9DCF5C4A}" srcOrd="0" destOrd="0" presId="urn:microsoft.com/office/officeart/2005/8/layout/hChevron3"/>
    <dgm:cxn modelId="{4CA097D7-77E0-400B-AEC7-5F0DF31F1C4A}" type="presParOf" srcId="{6474AF8E-C0EB-4DBF-9C78-AD4F77F701F0}" destId="{284639CB-86EB-4034-B099-CE3E9DCF5C4A}" srcOrd="0" destOrd="0" presId="urn:microsoft.com/office/officeart/2005/8/layout/hChevron3"/>
    <dgm:cxn modelId="{BBE93A56-2CA3-4168-9CF6-ED66ED26A645}" type="presParOf" srcId="{6474AF8E-C0EB-4DBF-9C78-AD4F77F701F0}" destId="{AEE99D6B-9DF7-4972-9B3B-54DBBEA9B441}" srcOrd="1" destOrd="0" presId="urn:microsoft.com/office/officeart/2005/8/layout/hChevron3"/>
    <dgm:cxn modelId="{280275A4-7B48-47B9-9B17-CA5BD76B2F84}" type="presParOf" srcId="{6474AF8E-C0EB-4DBF-9C78-AD4F77F701F0}" destId="{2C899AB5-D828-44C5-8186-9E9A1F810426}" srcOrd="2" destOrd="0" presId="urn:microsoft.com/office/officeart/2005/8/layout/hChevron3"/>
    <dgm:cxn modelId="{1902C4C8-AB23-4842-8F37-081E9FD2DE28}" type="presParOf" srcId="{6474AF8E-C0EB-4DBF-9C78-AD4F77F701F0}" destId="{819D3940-E550-44E8-AFC9-AD39DD26E072}" srcOrd="3" destOrd="0" presId="urn:microsoft.com/office/officeart/2005/8/layout/hChevron3"/>
    <dgm:cxn modelId="{179B07E2-95A8-450E-ACE1-BA741C205A7D}" type="presParOf" srcId="{6474AF8E-C0EB-4DBF-9C78-AD4F77F701F0}" destId="{063AD813-23B1-48C3-856F-70E4A2F58D1E}" srcOrd="4" destOrd="0" presId="urn:microsoft.com/office/officeart/2005/8/layout/hChevron3"/>
    <dgm:cxn modelId="{EDCAF067-B82E-418D-947C-926EE6152FD6}" type="presParOf" srcId="{6474AF8E-C0EB-4DBF-9C78-AD4F77F701F0}" destId="{06071258-2B98-4BCA-8F22-0F99F66F6145}" srcOrd="5" destOrd="0" presId="urn:microsoft.com/office/officeart/2005/8/layout/hChevron3"/>
    <dgm:cxn modelId="{53B58EC8-8C21-4A6D-A145-2A359409F5B8}" type="presParOf" srcId="{6474AF8E-C0EB-4DBF-9C78-AD4F77F701F0}" destId="{962697E4-04A9-4AC4-A5C8-95E3E5380D9A}" srcOrd="6" destOrd="0" presId="urn:microsoft.com/office/officeart/2005/8/layout/hChevron3"/>
    <dgm:cxn modelId="{2AF5BC28-78B9-458E-9FC7-842C029FD1BF}" type="presParOf" srcId="{6474AF8E-C0EB-4DBF-9C78-AD4F77F701F0}" destId="{3C88236B-6777-42C1-B84E-506FB7F99DA9}" srcOrd="7" destOrd="0" presId="urn:microsoft.com/office/officeart/2005/8/layout/hChevron3"/>
    <dgm:cxn modelId="{CE2042A5-A23A-4D73-8061-FFC4B7EC081A}" type="presParOf" srcId="{6474AF8E-C0EB-4DBF-9C78-AD4F77F701F0}" destId="{ABD035C8-4BA2-4A79-82AC-C34D677C600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E7D8F3-14D1-4443-8B19-19D8EC8EA6E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68AA1860-F561-4E6F-A02E-35AAA32FC8B8}">
      <dgm:prSet phldrT="[Текст]"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Background</a:t>
          </a:r>
          <a:endParaRPr lang="en-US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CFB0DF2-0BCC-46D6-A62D-C2E16D8A26C8}" type="parTrans" cxnId="{8C84A575-85F8-4A0E-8B7F-84E1AC55E47D}">
      <dgm:prSet/>
      <dgm:spPr/>
      <dgm:t>
        <a:bodyPr/>
        <a:lstStyle/>
        <a:p>
          <a:endParaRPr lang="en-US"/>
        </a:p>
      </dgm:t>
    </dgm:pt>
    <dgm:pt modelId="{1DD4CC36-DB8E-40E0-A2A3-53DC203C5108}" type="sibTrans" cxnId="{8C84A575-85F8-4A0E-8B7F-84E1AC55E47D}">
      <dgm:prSet/>
      <dgm:spPr/>
      <dgm:t>
        <a:bodyPr/>
        <a:lstStyle/>
        <a:p>
          <a:endParaRPr lang="en-US"/>
        </a:p>
      </dgm:t>
    </dgm:pt>
    <dgm:pt modelId="{CDEDC234-EDF2-45E7-ACAD-7BDF9A31846D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Study Area</a:t>
          </a:r>
        </a:p>
      </dgm:t>
    </dgm:pt>
    <dgm:pt modelId="{7066C5BE-5001-48A4-8CCC-EB443669251D}" type="parTrans" cxnId="{02289C7B-3BFF-4487-A96A-0CCF5C5745C1}">
      <dgm:prSet/>
      <dgm:spPr/>
      <dgm:t>
        <a:bodyPr/>
        <a:lstStyle/>
        <a:p>
          <a:endParaRPr lang="en-US"/>
        </a:p>
      </dgm:t>
    </dgm:pt>
    <dgm:pt modelId="{FCEF160D-890A-4505-A814-A5721257A1A9}" type="sibTrans" cxnId="{02289C7B-3BFF-4487-A96A-0CCF5C5745C1}">
      <dgm:prSet/>
      <dgm:spPr/>
      <dgm:t>
        <a:bodyPr/>
        <a:lstStyle/>
        <a:p>
          <a:endParaRPr lang="en-US"/>
        </a:p>
      </dgm:t>
    </dgm:pt>
    <dgm:pt modelId="{D4E8CC83-442F-49F5-B827-AEFA5E6AEE4C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Methodology</a:t>
          </a:r>
        </a:p>
      </dgm:t>
    </dgm:pt>
    <dgm:pt modelId="{C7A259DF-8490-490B-8EAD-768F5999F122}" type="parTrans" cxnId="{2D1AEF42-11C0-4C8E-AD93-2FCD02D49760}">
      <dgm:prSet/>
      <dgm:spPr/>
      <dgm:t>
        <a:bodyPr/>
        <a:lstStyle/>
        <a:p>
          <a:endParaRPr lang="en-US"/>
        </a:p>
      </dgm:t>
    </dgm:pt>
    <dgm:pt modelId="{59D757FF-20AB-455C-AA68-2C8BEEEADDB7}" type="sibTrans" cxnId="{2D1AEF42-11C0-4C8E-AD93-2FCD02D49760}">
      <dgm:prSet/>
      <dgm:spPr/>
      <dgm:t>
        <a:bodyPr/>
        <a:lstStyle/>
        <a:p>
          <a:endParaRPr lang="en-US"/>
        </a:p>
      </dgm:t>
    </dgm:pt>
    <dgm:pt modelId="{CF5F6932-58DB-43AD-9454-91EFAA006698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gm:t>
    </dgm:pt>
    <dgm:pt modelId="{027F0D8F-8EC0-44EF-A4F4-051B2C10576B}" type="parTrans" cxnId="{1EF00B99-7222-4213-AC12-7EFFDAB136D8}">
      <dgm:prSet/>
      <dgm:spPr/>
      <dgm:t>
        <a:bodyPr/>
        <a:lstStyle/>
        <a:p>
          <a:endParaRPr lang="en-US"/>
        </a:p>
      </dgm:t>
    </dgm:pt>
    <dgm:pt modelId="{9372CB04-46DC-40FA-A356-0FBA80CF860A}" type="sibTrans" cxnId="{1EF00B99-7222-4213-AC12-7EFFDAB136D8}">
      <dgm:prSet/>
      <dgm:spPr/>
      <dgm:t>
        <a:bodyPr/>
        <a:lstStyle/>
        <a:p>
          <a:endParaRPr lang="en-US"/>
        </a:p>
      </dgm:t>
    </dgm:pt>
    <dgm:pt modelId="{F740990B-50B9-4E48-A282-C27AB0A178DB}">
      <dgm:prSet phldrT="[Текст]"/>
      <dgm:spPr/>
      <dgm:t>
        <a:bodyPr/>
        <a:lstStyle/>
        <a:p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Results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D9FB119-C6D0-47CD-B2C3-3085C2190F35}" type="parTrans" cxnId="{DA272BA7-21F8-4C7A-9DE9-B1F84C72FA92}">
      <dgm:prSet/>
      <dgm:spPr/>
      <dgm:t>
        <a:bodyPr/>
        <a:lstStyle/>
        <a:p>
          <a:endParaRPr lang="en-US"/>
        </a:p>
      </dgm:t>
    </dgm:pt>
    <dgm:pt modelId="{3E712B1B-D0C9-4916-B5C3-A345EF13CE39}" type="sibTrans" cxnId="{DA272BA7-21F8-4C7A-9DE9-B1F84C72FA92}">
      <dgm:prSet/>
      <dgm:spPr/>
      <dgm:t>
        <a:bodyPr/>
        <a:lstStyle/>
        <a:p>
          <a:endParaRPr lang="en-US"/>
        </a:p>
      </dgm:t>
    </dgm:pt>
    <dgm:pt modelId="{6474AF8E-C0EB-4DBF-9C78-AD4F77F701F0}" type="pres">
      <dgm:prSet presAssocID="{CCE7D8F3-14D1-4443-8B19-19D8EC8EA6E9}" presName="Name0" presStyleCnt="0">
        <dgm:presLayoutVars>
          <dgm:dir/>
          <dgm:resizeHandles val="exact"/>
        </dgm:presLayoutVars>
      </dgm:prSet>
      <dgm:spPr/>
    </dgm:pt>
    <dgm:pt modelId="{284639CB-86EB-4034-B099-CE3E9DCF5C4A}" type="pres">
      <dgm:prSet presAssocID="{68AA1860-F561-4E6F-A02E-35AAA32FC8B8}" presName="parTxOnly" presStyleLbl="node1" presStyleIdx="0" presStyleCnt="5">
        <dgm:presLayoutVars>
          <dgm:bulletEnabled val="1"/>
        </dgm:presLayoutVars>
      </dgm:prSet>
      <dgm:spPr/>
    </dgm:pt>
    <dgm:pt modelId="{AEE99D6B-9DF7-4972-9B3B-54DBBEA9B441}" type="pres">
      <dgm:prSet presAssocID="{1DD4CC36-DB8E-40E0-A2A3-53DC203C5108}" presName="parSpace" presStyleCnt="0"/>
      <dgm:spPr/>
    </dgm:pt>
    <dgm:pt modelId="{2C899AB5-D828-44C5-8186-9E9A1F810426}" type="pres">
      <dgm:prSet presAssocID="{CDEDC234-EDF2-45E7-ACAD-7BDF9A31846D}" presName="parTxOnly" presStyleLbl="node1" presStyleIdx="1" presStyleCnt="5">
        <dgm:presLayoutVars>
          <dgm:bulletEnabled val="1"/>
        </dgm:presLayoutVars>
      </dgm:prSet>
      <dgm:spPr/>
    </dgm:pt>
    <dgm:pt modelId="{819D3940-E550-44E8-AFC9-AD39DD26E072}" type="pres">
      <dgm:prSet presAssocID="{FCEF160D-890A-4505-A814-A5721257A1A9}" presName="parSpace" presStyleCnt="0"/>
      <dgm:spPr/>
    </dgm:pt>
    <dgm:pt modelId="{063AD813-23B1-48C3-856F-70E4A2F58D1E}" type="pres">
      <dgm:prSet presAssocID="{D4E8CC83-442F-49F5-B827-AEFA5E6AEE4C}" presName="parTxOnly" presStyleLbl="node1" presStyleIdx="2" presStyleCnt="5">
        <dgm:presLayoutVars>
          <dgm:bulletEnabled val="1"/>
        </dgm:presLayoutVars>
      </dgm:prSet>
      <dgm:spPr/>
    </dgm:pt>
    <dgm:pt modelId="{06071258-2B98-4BCA-8F22-0F99F66F6145}" type="pres">
      <dgm:prSet presAssocID="{59D757FF-20AB-455C-AA68-2C8BEEEADDB7}" presName="parSpace" presStyleCnt="0"/>
      <dgm:spPr/>
    </dgm:pt>
    <dgm:pt modelId="{962697E4-04A9-4AC4-A5C8-95E3E5380D9A}" type="pres">
      <dgm:prSet presAssocID="{F740990B-50B9-4E48-A282-C27AB0A178DB}" presName="parTxOnly" presStyleLbl="node1" presStyleIdx="3" presStyleCnt="5">
        <dgm:presLayoutVars>
          <dgm:bulletEnabled val="1"/>
        </dgm:presLayoutVars>
      </dgm:prSet>
      <dgm:spPr/>
    </dgm:pt>
    <dgm:pt modelId="{3C88236B-6777-42C1-B84E-506FB7F99DA9}" type="pres">
      <dgm:prSet presAssocID="{3E712B1B-D0C9-4916-B5C3-A345EF13CE39}" presName="parSpace" presStyleCnt="0"/>
      <dgm:spPr/>
    </dgm:pt>
    <dgm:pt modelId="{ABD035C8-4BA2-4A79-82AC-C34D677C600A}" type="pres">
      <dgm:prSet presAssocID="{CF5F6932-58DB-43AD-9454-91EFAA00669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2D1AEF42-11C0-4C8E-AD93-2FCD02D49760}" srcId="{CCE7D8F3-14D1-4443-8B19-19D8EC8EA6E9}" destId="{D4E8CC83-442F-49F5-B827-AEFA5E6AEE4C}" srcOrd="2" destOrd="0" parTransId="{C7A259DF-8490-490B-8EAD-768F5999F122}" sibTransId="{59D757FF-20AB-455C-AA68-2C8BEEEADDB7}"/>
    <dgm:cxn modelId="{5E1F114C-4F2A-4AA3-862C-48C988E53680}" type="presOf" srcId="{68AA1860-F561-4E6F-A02E-35AAA32FC8B8}" destId="{284639CB-86EB-4034-B099-CE3E9DCF5C4A}" srcOrd="0" destOrd="0" presId="urn:microsoft.com/office/officeart/2005/8/layout/hChevron3"/>
    <dgm:cxn modelId="{3A601E53-31C2-4E69-AB57-9F129399174E}" type="presOf" srcId="{CDEDC234-EDF2-45E7-ACAD-7BDF9A31846D}" destId="{2C899AB5-D828-44C5-8186-9E9A1F810426}" srcOrd="0" destOrd="0" presId="urn:microsoft.com/office/officeart/2005/8/layout/hChevron3"/>
    <dgm:cxn modelId="{A7EB2253-409C-4081-9DCA-6CEBD574DEFB}" type="presOf" srcId="{CCE7D8F3-14D1-4443-8B19-19D8EC8EA6E9}" destId="{6474AF8E-C0EB-4DBF-9C78-AD4F77F701F0}" srcOrd="0" destOrd="0" presId="urn:microsoft.com/office/officeart/2005/8/layout/hChevron3"/>
    <dgm:cxn modelId="{8C84A575-85F8-4A0E-8B7F-84E1AC55E47D}" srcId="{CCE7D8F3-14D1-4443-8B19-19D8EC8EA6E9}" destId="{68AA1860-F561-4E6F-A02E-35AAA32FC8B8}" srcOrd="0" destOrd="0" parTransId="{ECFB0DF2-0BCC-46D6-A62D-C2E16D8A26C8}" sibTransId="{1DD4CC36-DB8E-40E0-A2A3-53DC203C5108}"/>
    <dgm:cxn modelId="{02289C7B-3BFF-4487-A96A-0CCF5C5745C1}" srcId="{CCE7D8F3-14D1-4443-8B19-19D8EC8EA6E9}" destId="{CDEDC234-EDF2-45E7-ACAD-7BDF9A31846D}" srcOrd="1" destOrd="0" parTransId="{7066C5BE-5001-48A4-8CCC-EB443669251D}" sibTransId="{FCEF160D-890A-4505-A814-A5721257A1A9}"/>
    <dgm:cxn modelId="{1EF00B99-7222-4213-AC12-7EFFDAB136D8}" srcId="{CCE7D8F3-14D1-4443-8B19-19D8EC8EA6E9}" destId="{CF5F6932-58DB-43AD-9454-91EFAA006698}" srcOrd="4" destOrd="0" parTransId="{027F0D8F-8EC0-44EF-A4F4-051B2C10576B}" sibTransId="{9372CB04-46DC-40FA-A356-0FBA80CF860A}"/>
    <dgm:cxn modelId="{2EF71FA0-1C55-4D37-AC71-EE48DFDB7270}" type="presOf" srcId="{F740990B-50B9-4E48-A282-C27AB0A178DB}" destId="{962697E4-04A9-4AC4-A5C8-95E3E5380D9A}" srcOrd="0" destOrd="0" presId="urn:microsoft.com/office/officeart/2005/8/layout/hChevron3"/>
    <dgm:cxn modelId="{DA272BA7-21F8-4C7A-9DE9-B1F84C72FA92}" srcId="{CCE7D8F3-14D1-4443-8B19-19D8EC8EA6E9}" destId="{F740990B-50B9-4E48-A282-C27AB0A178DB}" srcOrd="3" destOrd="0" parTransId="{4D9FB119-C6D0-47CD-B2C3-3085C2190F35}" sibTransId="{3E712B1B-D0C9-4916-B5C3-A345EF13CE39}"/>
    <dgm:cxn modelId="{894928CD-4CDE-4C13-AC5A-03C4B501B9C4}" type="presOf" srcId="{CF5F6932-58DB-43AD-9454-91EFAA006698}" destId="{ABD035C8-4BA2-4A79-82AC-C34D677C600A}" srcOrd="0" destOrd="0" presId="urn:microsoft.com/office/officeart/2005/8/layout/hChevron3"/>
    <dgm:cxn modelId="{A64682E2-5839-472E-B875-C6B3230FF13B}" type="presOf" srcId="{D4E8CC83-442F-49F5-B827-AEFA5E6AEE4C}" destId="{063AD813-23B1-48C3-856F-70E4A2F58D1E}" srcOrd="0" destOrd="0" presId="urn:microsoft.com/office/officeart/2005/8/layout/hChevron3"/>
    <dgm:cxn modelId="{33490F91-C478-4840-AC2C-1D3507968CD4}" type="presParOf" srcId="{6474AF8E-C0EB-4DBF-9C78-AD4F77F701F0}" destId="{284639CB-86EB-4034-B099-CE3E9DCF5C4A}" srcOrd="0" destOrd="0" presId="urn:microsoft.com/office/officeart/2005/8/layout/hChevron3"/>
    <dgm:cxn modelId="{0E105FF3-82A9-400D-AAD1-C51FCCCE15EE}" type="presParOf" srcId="{6474AF8E-C0EB-4DBF-9C78-AD4F77F701F0}" destId="{AEE99D6B-9DF7-4972-9B3B-54DBBEA9B441}" srcOrd="1" destOrd="0" presId="urn:microsoft.com/office/officeart/2005/8/layout/hChevron3"/>
    <dgm:cxn modelId="{95973257-ED47-4F5D-A23C-E412EB8E5DC4}" type="presParOf" srcId="{6474AF8E-C0EB-4DBF-9C78-AD4F77F701F0}" destId="{2C899AB5-D828-44C5-8186-9E9A1F810426}" srcOrd="2" destOrd="0" presId="urn:microsoft.com/office/officeart/2005/8/layout/hChevron3"/>
    <dgm:cxn modelId="{CCEC837B-80FB-49CA-8DDC-54213B8234B0}" type="presParOf" srcId="{6474AF8E-C0EB-4DBF-9C78-AD4F77F701F0}" destId="{819D3940-E550-44E8-AFC9-AD39DD26E072}" srcOrd="3" destOrd="0" presId="urn:microsoft.com/office/officeart/2005/8/layout/hChevron3"/>
    <dgm:cxn modelId="{9C602335-9387-4D7A-AB77-D510324A5322}" type="presParOf" srcId="{6474AF8E-C0EB-4DBF-9C78-AD4F77F701F0}" destId="{063AD813-23B1-48C3-856F-70E4A2F58D1E}" srcOrd="4" destOrd="0" presId="urn:microsoft.com/office/officeart/2005/8/layout/hChevron3"/>
    <dgm:cxn modelId="{573B862F-9AF3-45D6-A1F2-47757AFE97B4}" type="presParOf" srcId="{6474AF8E-C0EB-4DBF-9C78-AD4F77F701F0}" destId="{06071258-2B98-4BCA-8F22-0F99F66F6145}" srcOrd="5" destOrd="0" presId="urn:microsoft.com/office/officeart/2005/8/layout/hChevron3"/>
    <dgm:cxn modelId="{2B4C18A3-5D61-418E-AAC7-275B3C531733}" type="presParOf" srcId="{6474AF8E-C0EB-4DBF-9C78-AD4F77F701F0}" destId="{962697E4-04A9-4AC4-A5C8-95E3E5380D9A}" srcOrd="6" destOrd="0" presId="urn:microsoft.com/office/officeart/2005/8/layout/hChevron3"/>
    <dgm:cxn modelId="{39A7AAD7-0EF4-41BB-919E-4D743DE8BE5E}" type="presParOf" srcId="{6474AF8E-C0EB-4DBF-9C78-AD4F77F701F0}" destId="{3C88236B-6777-42C1-B84E-506FB7F99DA9}" srcOrd="7" destOrd="0" presId="urn:microsoft.com/office/officeart/2005/8/layout/hChevron3"/>
    <dgm:cxn modelId="{6025CE37-BE57-4637-B90E-B0C84EFAE9B9}" type="presParOf" srcId="{6474AF8E-C0EB-4DBF-9C78-AD4F77F701F0}" destId="{ABD035C8-4BA2-4A79-82AC-C34D677C600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E7D8F3-14D1-4443-8B19-19D8EC8EA6E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68AA1860-F561-4E6F-A02E-35AAA32FC8B8}">
      <dgm:prSet phldrT="[Текст]"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Background</a:t>
          </a:r>
          <a:endParaRPr lang="en-US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CFB0DF2-0BCC-46D6-A62D-C2E16D8A26C8}" type="parTrans" cxnId="{8C84A575-85F8-4A0E-8B7F-84E1AC55E47D}">
      <dgm:prSet/>
      <dgm:spPr/>
      <dgm:t>
        <a:bodyPr/>
        <a:lstStyle/>
        <a:p>
          <a:endParaRPr lang="en-US"/>
        </a:p>
      </dgm:t>
    </dgm:pt>
    <dgm:pt modelId="{1DD4CC36-DB8E-40E0-A2A3-53DC203C5108}" type="sibTrans" cxnId="{8C84A575-85F8-4A0E-8B7F-84E1AC55E47D}">
      <dgm:prSet/>
      <dgm:spPr/>
      <dgm:t>
        <a:bodyPr/>
        <a:lstStyle/>
        <a:p>
          <a:endParaRPr lang="en-US"/>
        </a:p>
      </dgm:t>
    </dgm:pt>
    <dgm:pt modelId="{CDEDC234-EDF2-45E7-ACAD-7BDF9A31846D}">
      <dgm:prSet phldrT="[Текст]"/>
      <dgm:spPr/>
      <dgm:t>
        <a:bodyPr/>
        <a:lstStyle/>
        <a:p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Study Area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066C5BE-5001-48A4-8CCC-EB443669251D}" type="parTrans" cxnId="{02289C7B-3BFF-4487-A96A-0CCF5C5745C1}">
      <dgm:prSet/>
      <dgm:spPr/>
      <dgm:t>
        <a:bodyPr/>
        <a:lstStyle/>
        <a:p>
          <a:endParaRPr lang="en-US"/>
        </a:p>
      </dgm:t>
    </dgm:pt>
    <dgm:pt modelId="{FCEF160D-890A-4505-A814-A5721257A1A9}" type="sibTrans" cxnId="{02289C7B-3BFF-4487-A96A-0CCF5C5745C1}">
      <dgm:prSet/>
      <dgm:spPr/>
      <dgm:t>
        <a:bodyPr/>
        <a:lstStyle/>
        <a:p>
          <a:endParaRPr lang="en-US"/>
        </a:p>
      </dgm:t>
    </dgm:pt>
    <dgm:pt modelId="{D4E8CC83-442F-49F5-B827-AEFA5E6AEE4C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Methodology</a:t>
          </a:r>
        </a:p>
      </dgm:t>
    </dgm:pt>
    <dgm:pt modelId="{C7A259DF-8490-490B-8EAD-768F5999F122}" type="parTrans" cxnId="{2D1AEF42-11C0-4C8E-AD93-2FCD02D49760}">
      <dgm:prSet/>
      <dgm:spPr/>
      <dgm:t>
        <a:bodyPr/>
        <a:lstStyle/>
        <a:p>
          <a:endParaRPr lang="en-US"/>
        </a:p>
      </dgm:t>
    </dgm:pt>
    <dgm:pt modelId="{59D757FF-20AB-455C-AA68-2C8BEEEADDB7}" type="sibTrans" cxnId="{2D1AEF42-11C0-4C8E-AD93-2FCD02D49760}">
      <dgm:prSet/>
      <dgm:spPr/>
      <dgm:t>
        <a:bodyPr/>
        <a:lstStyle/>
        <a:p>
          <a:endParaRPr lang="en-US"/>
        </a:p>
      </dgm:t>
    </dgm:pt>
    <dgm:pt modelId="{CF5F6932-58DB-43AD-9454-91EFAA006698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gm:t>
    </dgm:pt>
    <dgm:pt modelId="{027F0D8F-8EC0-44EF-A4F4-051B2C10576B}" type="parTrans" cxnId="{1EF00B99-7222-4213-AC12-7EFFDAB136D8}">
      <dgm:prSet/>
      <dgm:spPr/>
      <dgm:t>
        <a:bodyPr/>
        <a:lstStyle/>
        <a:p>
          <a:endParaRPr lang="en-US"/>
        </a:p>
      </dgm:t>
    </dgm:pt>
    <dgm:pt modelId="{9372CB04-46DC-40FA-A356-0FBA80CF860A}" type="sibTrans" cxnId="{1EF00B99-7222-4213-AC12-7EFFDAB136D8}">
      <dgm:prSet/>
      <dgm:spPr/>
      <dgm:t>
        <a:bodyPr/>
        <a:lstStyle/>
        <a:p>
          <a:endParaRPr lang="en-US"/>
        </a:p>
      </dgm:t>
    </dgm:pt>
    <dgm:pt modelId="{F740990B-50B9-4E48-A282-C27AB0A178DB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Results</a:t>
          </a:r>
        </a:p>
      </dgm:t>
    </dgm:pt>
    <dgm:pt modelId="{4D9FB119-C6D0-47CD-B2C3-3085C2190F35}" type="parTrans" cxnId="{DA272BA7-21F8-4C7A-9DE9-B1F84C72FA92}">
      <dgm:prSet/>
      <dgm:spPr/>
      <dgm:t>
        <a:bodyPr/>
        <a:lstStyle/>
        <a:p>
          <a:endParaRPr lang="en-US"/>
        </a:p>
      </dgm:t>
    </dgm:pt>
    <dgm:pt modelId="{3E712B1B-D0C9-4916-B5C3-A345EF13CE39}" type="sibTrans" cxnId="{DA272BA7-21F8-4C7A-9DE9-B1F84C72FA92}">
      <dgm:prSet/>
      <dgm:spPr/>
      <dgm:t>
        <a:bodyPr/>
        <a:lstStyle/>
        <a:p>
          <a:endParaRPr lang="en-US"/>
        </a:p>
      </dgm:t>
    </dgm:pt>
    <dgm:pt modelId="{6474AF8E-C0EB-4DBF-9C78-AD4F77F701F0}" type="pres">
      <dgm:prSet presAssocID="{CCE7D8F3-14D1-4443-8B19-19D8EC8EA6E9}" presName="Name0" presStyleCnt="0">
        <dgm:presLayoutVars>
          <dgm:dir/>
          <dgm:resizeHandles val="exact"/>
        </dgm:presLayoutVars>
      </dgm:prSet>
      <dgm:spPr/>
    </dgm:pt>
    <dgm:pt modelId="{284639CB-86EB-4034-B099-CE3E9DCF5C4A}" type="pres">
      <dgm:prSet presAssocID="{68AA1860-F561-4E6F-A02E-35AAA32FC8B8}" presName="parTxOnly" presStyleLbl="node1" presStyleIdx="0" presStyleCnt="5">
        <dgm:presLayoutVars>
          <dgm:bulletEnabled val="1"/>
        </dgm:presLayoutVars>
      </dgm:prSet>
      <dgm:spPr/>
    </dgm:pt>
    <dgm:pt modelId="{AEE99D6B-9DF7-4972-9B3B-54DBBEA9B441}" type="pres">
      <dgm:prSet presAssocID="{1DD4CC36-DB8E-40E0-A2A3-53DC203C5108}" presName="parSpace" presStyleCnt="0"/>
      <dgm:spPr/>
    </dgm:pt>
    <dgm:pt modelId="{2C899AB5-D828-44C5-8186-9E9A1F810426}" type="pres">
      <dgm:prSet presAssocID="{CDEDC234-EDF2-45E7-ACAD-7BDF9A31846D}" presName="parTxOnly" presStyleLbl="node1" presStyleIdx="1" presStyleCnt="5">
        <dgm:presLayoutVars>
          <dgm:bulletEnabled val="1"/>
        </dgm:presLayoutVars>
      </dgm:prSet>
      <dgm:spPr/>
    </dgm:pt>
    <dgm:pt modelId="{819D3940-E550-44E8-AFC9-AD39DD26E072}" type="pres">
      <dgm:prSet presAssocID="{FCEF160D-890A-4505-A814-A5721257A1A9}" presName="parSpace" presStyleCnt="0"/>
      <dgm:spPr/>
    </dgm:pt>
    <dgm:pt modelId="{063AD813-23B1-48C3-856F-70E4A2F58D1E}" type="pres">
      <dgm:prSet presAssocID="{D4E8CC83-442F-49F5-B827-AEFA5E6AEE4C}" presName="parTxOnly" presStyleLbl="node1" presStyleIdx="2" presStyleCnt="5">
        <dgm:presLayoutVars>
          <dgm:bulletEnabled val="1"/>
        </dgm:presLayoutVars>
      </dgm:prSet>
      <dgm:spPr/>
    </dgm:pt>
    <dgm:pt modelId="{06071258-2B98-4BCA-8F22-0F99F66F6145}" type="pres">
      <dgm:prSet presAssocID="{59D757FF-20AB-455C-AA68-2C8BEEEADDB7}" presName="parSpace" presStyleCnt="0"/>
      <dgm:spPr/>
    </dgm:pt>
    <dgm:pt modelId="{962697E4-04A9-4AC4-A5C8-95E3E5380D9A}" type="pres">
      <dgm:prSet presAssocID="{F740990B-50B9-4E48-A282-C27AB0A178DB}" presName="parTxOnly" presStyleLbl="node1" presStyleIdx="3" presStyleCnt="5">
        <dgm:presLayoutVars>
          <dgm:bulletEnabled val="1"/>
        </dgm:presLayoutVars>
      </dgm:prSet>
      <dgm:spPr/>
    </dgm:pt>
    <dgm:pt modelId="{3C88236B-6777-42C1-B84E-506FB7F99DA9}" type="pres">
      <dgm:prSet presAssocID="{3E712B1B-D0C9-4916-B5C3-A345EF13CE39}" presName="parSpace" presStyleCnt="0"/>
      <dgm:spPr/>
    </dgm:pt>
    <dgm:pt modelId="{ABD035C8-4BA2-4A79-82AC-C34D677C600A}" type="pres">
      <dgm:prSet presAssocID="{CF5F6932-58DB-43AD-9454-91EFAA00669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9640AB1D-4CE5-44CF-92A1-A30FF978B6FB}" type="presOf" srcId="{CCE7D8F3-14D1-4443-8B19-19D8EC8EA6E9}" destId="{6474AF8E-C0EB-4DBF-9C78-AD4F77F701F0}" srcOrd="0" destOrd="0" presId="urn:microsoft.com/office/officeart/2005/8/layout/hChevron3"/>
    <dgm:cxn modelId="{F9DB461E-8277-4B7C-B3B8-24429DD45C1B}" type="presOf" srcId="{CF5F6932-58DB-43AD-9454-91EFAA006698}" destId="{ABD035C8-4BA2-4A79-82AC-C34D677C600A}" srcOrd="0" destOrd="0" presId="urn:microsoft.com/office/officeart/2005/8/layout/hChevron3"/>
    <dgm:cxn modelId="{2D1AEF42-11C0-4C8E-AD93-2FCD02D49760}" srcId="{CCE7D8F3-14D1-4443-8B19-19D8EC8EA6E9}" destId="{D4E8CC83-442F-49F5-B827-AEFA5E6AEE4C}" srcOrd="2" destOrd="0" parTransId="{C7A259DF-8490-490B-8EAD-768F5999F122}" sibTransId="{59D757FF-20AB-455C-AA68-2C8BEEEADDB7}"/>
    <dgm:cxn modelId="{B5112844-940A-4DF6-BCC5-8F6DF64A8A50}" type="presOf" srcId="{CDEDC234-EDF2-45E7-ACAD-7BDF9A31846D}" destId="{2C899AB5-D828-44C5-8186-9E9A1F810426}" srcOrd="0" destOrd="0" presId="urn:microsoft.com/office/officeart/2005/8/layout/hChevron3"/>
    <dgm:cxn modelId="{8C84A575-85F8-4A0E-8B7F-84E1AC55E47D}" srcId="{CCE7D8F3-14D1-4443-8B19-19D8EC8EA6E9}" destId="{68AA1860-F561-4E6F-A02E-35AAA32FC8B8}" srcOrd="0" destOrd="0" parTransId="{ECFB0DF2-0BCC-46D6-A62D-C2E16D8A26C8}" sibTransId="{1DD4CC36-DB8E-40E0-A2A3-53DC203C5108}"/>
    <dgm:cxn modelId="{02289C7B-3BFF-4487-A96A-0CCF5C5745C1}" srcId="{CCE7D8F3-14D1-4443-8B19-19D8EC8EA6E9}" destId="{CDEDC234-EDF2-45E7-ACAD-7BDF9A31846D}" srcOrd="1" destOrd="0" parTransId="{7066C5BE-5001-48A4-8CCC-EB443669251D}" sibTransId="{FCEF160D-890A-4505-A814-A5721257A1A9}"/>
    <dgm:cxn modelId="{3C9D0988-E70C-484B-A980-0A34146A1DFA}" type="presOf" srcId="{F740990B-50B9-4E48-A282-C27AB0A178DB}" destId="{962697E4-04A9-4AC4-A5C8-95E3E5380D9A}" srcOrd="0" destOrd="0" presId="urn:microsoft.com/office/officeart/2005/8/layout/hChevron3"/>
    <dgm:cxn modelId="{1EF00B99-7222-4213-AC12-7EFFDAB136D8}" srcId="{CCE7D8F3-14D1-4443-8B19-19D8EC8EA6E9}" destId="{CF5F6932-58DB-43AD-9454-91EFAA006698}" srcOrd="4" destOrd="0" parTransId="{027F0D8F-8EC0-44EF-A4F4-051B2C10576B}" sibTransId="{9372CB04-46DC-40FA-A356-0FBA80CF860A}"/>
    <dgm:cxn modelId="{DA272BA7-21F8-4C7A-9DE9-B1F84C72FA92}" srcId="{CCE7D8F3-14D1-4443-8B19-19D8EC8EA6E9}" destId="{F740990B-50B9-4E48-A282-C27AB0A178DB}" srcOrd="3" destOrd="0" parTransId="{4D9FB119-C6D0-47CD-B2C3-3085C2190F35}" sibTransId="{3E712B1B-D0C9-4916-B5C3-A345EF13CE39}"/>
    <dgm:cxn modelId="{E14D1FD0-DF9B-42A2-9447-36653A2112E6}" type="presOf" srcId="{D4E8CC83-442F-49F5-B827-AEFA5E6AEE4C}" destId="{063AD813-23B1-48C3-856F-70E4A2F58D1E}" srcOrd="0" destOrd="0" presId="urn:microsoft.com/office/officeart/2005/8/layout/hChevron3"/>
    <dgm:cxn modelId="{796551EF-C8BF-44FC-A1F9-DDCE01032479}" type="presOf" srcId="{68AA1860-F561-4E6F-A02E-35AAA32FC8B8}" destId="{284639CB-86EB-4034-B099-CE3E9DCF5C4A}" srcOrd="0" destOrd="0" presId="urn:microsoft.com/office/officeart/2005/8/layout/hChevron3"/>
    <dgm:cxn modelId="{DDF0BD12-68F5-4692-A0E5-8C38C9A65DE7}" type="presParOf" srcId="{6474AF8E-C0EB-4DBF-9C78-AD4F77F701F0}" destId="{284639CB-86EB-4034-B099-CE3E9DCF5C4A}" srcOrd="0" destOrd="0" presId="urn:microsoft.com/office/officeart/2005/8/layout/hChevron3"/>
    <dgm:cxn modelId="{9314D294-0E79-45B2-BD43-3CF4355E9ECD}" type="presParOf" srcId="{6474AF8E-C0EB-4DBF-9C78-AD4F77F701F0}" destId="{AEE99D6B-9DF7-4972-9B3B-54DBBEA9B441}" srcOrd="1" destOrd="0" presId="urn:microsoft.com/office/officeart/2005/8/layout/hChevron3"/>
    <dgm:cxn modelId="{76FF7C60-3DA5-42DA-9991-4DC47ECC7634}" type="presParOf" srcId="{6474AF8E-C0EB-4DBF-9C78-AD4F77F701F0}" destId="{2C899AB5-D828-44C5-8186-9E9A1F810426}" srcOrd="2" destOrd="0" presId="urn:microsoft.com/office/officeart/2005/8/layout/hChevron3"/>
    <dgm:cxn modelId="{A645C15B-E188-41EB-9ADC-56E418B5AC0D}" type="presParOf" srcId="{6474AF8E-C0EB-4DBF-9C78-AD4F77F701F0}" destId="{819D3940-E550-44E8-AFC9-AD39DD26E072}" srcOrd="3" destOrd="0" presId="urn:microsoft.com/office/officeart/2005/8/layout/hChevron3"/>
    <dgm:cxn modelId="{6C40B6C7-9B9D-4D47-A596-AB47C46D4211}" type="presParOf" srcId="{6474AF8E-C0EB-4DBF-9C78-AD4F77F701F0}" destId="{063AD813-23B1-48C3-856F-70E4A2F58D1E}" srcOrd="4" destOrd="0" presId="urn:microsoft.com/office/officeart/2005/8/layout/hChevron3"/>
    <dgm:cxn modelId="{2D869C41-BDE1-4617-A4D2-D825C7407849}" type="presParOf" srcId="{6474AF8E-C0EB-4DBF-9C78-AD4F77F701F0}" destId="{06071258-2B98-4BCA-8F22-0F99F66F6145}" srcOrd="5" destOrd="0" presId="urn:microsoft.com/office/officeart/2005/8/layout/hChevron3"/>
    <dgm:cxn modelId="{7B250BE0-18DC-416A-8898-F4C08D699C0F}" type="presParOf" srcId="{6474AF8E-C0EB-4DBF-9C78-AD4F77F701F0}" destId="{962697E4-04A9-4AC4-A5C8-95E3E5380D9A}" srcOrd="6" destOrd="0" presId="urn:microsoft.com/office/officeart/2005/8/layout/hChevron3"/>
    <dgm:cxn modelId="{8D44E715-556E-4529-8B44-314D78C27A54}" type="presParOf" srcId="{6474AF8E-C0EB-4DBF-9C78-AD4F77F701F0}" destId="{3C88236B-6777-42C1-B84E-506FB7F99DA9}" srcOrd="7" destOrd="0" presId="urn:microsoft.com/office/officeart/2005/8/layout/hChevron3"/>
    <dgm:cxn modelId="{F7AD4E5B-1245-4615-9BA8-B55816396E8F}" type="presParOf" srcId="{6474AF8E-C0EB-4DBF-9C78-AD4F77F701F0}" destId="{ABD035C8-4BA2-4A79-82AC-C34D677C600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E7D8F3-14D1-4443-8B19-19D8EC8EA6E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68AA1860-F561-4E6F-A02E-35AAA32FC8B8}">
      <dgm:prSet phldrT="[Текст]"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Background</a:t>
          </a:r>
          <a:endParaRPr lang="en-US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CFB0DF2-0BCC-46D6-A62D-C2E16D8A26C8}" type="parTrans" cxnId="{8C84A575-85F8-4A0E-8B7F-84E1AC55E47D}">
      <dgm:prSet/>
      <dgm:spPr/>
      <dgm:t>
        <a:bodyPr/>
        <a:lstStyle/>
        <a:p>
          <a:endParaRPr lang="en-US"/>
        </a:p>
      </dgm:t>
    </dgm:pt>
    <dgm:pt modelId="{1DD4CC36-DB8E-40E0-A2A3-53DC203C5108}" type="sibTrans" cxnId="{8C84A575-85F8-4A0E-8B7F-84E1AC55E47D}">
      <dgm:prSet/>
      <dgm:spPr/>
      <dgm:t>
        <a:bodyPr/>
        <a:lstStyle/>
        <a:p>
          <a:endParaRPr lang="en-US"/>
        </a:p>
      </dgm:t>
    </dgm:pt>
    <dgm:pt modelId="{CDEDC234-EDF2-45E7-ACAD-7BDF9A31846D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Study Area</a:t>
          </a:r>
        </a:p>
      </dgm:t>
    </dgm:pt>
    <dgm:pt modelId="{7066C5BE-5001-48A4-8CCC-EB443669251D}" type="parTrans" cxnId="{02289C7B-3BFF-4487-A96A-0CCF5C5745C1}">
      <dgm:prSet/>
      <dgm:spPr/>
      <dgm:t>
        <a:bodyPr/>
        <a:lstStyle/>
        <a:p>
          <a:endParaRPr lang="en-US"/>
        </a:p>
      </dgm:t>
    </dgm:pt>
    <dgm:pt modelId="{FCEF160D-890A-4505-A814-A5721257A1A9}" type="sibTrans" cxnId="{02289C7B-3BFF-4487-A96A-0CCF5C5745C1}">
      <dgm:prSet/>
      <dgm:spPr/>
      <dgm:t>
        <a:bodyPr/>
        <a:lstStyle/>
        <a:p>
          <a:endParaRPr lang="en-US"/>
        </a:p>
      </dgm:t>
    </dgm:pt>
    <dgm:pt modelId="{D4E8CC83-442F-49F5-B827-AEFA5E6AEE4C}">
      <dgm:prSet phldrT="[Текст]"/>
      <dgm:spPr/>
      <dgm:t>
        <a:bodyPr/>
        <a:lstStyle/>
        <a:p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Methodology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7A259DF-8490-490B-8EAD-768F5999F122}" type="parTrans" cxnId="{2D1AEF42-11C0-4C8E-AD93-2FCD02D49760}">
      <dgm:prSet/>
      <dgm:spPr/>
      <dgm:t>
        <a:bodyPr/>
        <a:lstStyle/>
        <a:p>
          <a:endParaRPr lang="en-US"/>
        </a:p>
      </dgm:t>
    </dgm:pt>
    <dgm:pt modelId="{59D757FF-20AB-455C-AA68-2C8BEEEADDB7}" type="sibTrans" cxnId="{2D1AEF42-11C0-4C8E-AD93-2FCD02D49760}">
      <dgm:prSet/>
      <dgm:spPr/>
      <dgm:t>
        <a:bodyPr/>
        <a:lstStyle/>
        <a:p>
          <a:endParaRPr lang="en-US"/>
        </a:p>
      </dgm:t>
    </dgm:pt>
    <dgm:pt modelId="{CF5F6932-58DB-43AD-9454-91EFAA006698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gm:t>
    </dgm:pt>
    <dgm:pt modelId="{027F0D8F-8EC0-44EF-A4F4-051B2C10576B}" type="parTrans" cxnId="{1EF00B99-7222-4213-AC12-7EFFDAB136D8}">
      <dgm:prSet/>
      <dgm:spPr/>
      <dgm:t>
        <a:bodyPr/>
        <a:lstStyle/>
        <a:p>
          <a:endParaRPr lang="en-US"/>
        </a:p>
      </dgm:t>
    </dgm:pt>
    <dgm:pt modelId="{9372CB04-46DC-40FA-A356-0FBA80CF860A}" type="sibTrans" cxnId="{1EF00B99-7222-4213-AC12-7EFFDAB136D8}">
      <dgm:prSet/>
      <dgm:spPr/>
      <dgm:t>
        <a:bodyPr/>
        <a:lstStyle/>
        <a:p>
          <a:endParaRPr lang="en-US"/>
        </a:p>
      </dgm:t>
    </dgm:pt>
    <dgm:pt modelId="{F740990B-50B9-4E48-A282-C27AB0A178DB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Results</a:t>
          </a:r>
        </a:p>
      </dgm:t>
    </dgm:pt>
    <dgm:pt modelId="{4D9FB119-C6D0-47CD-B2C3-3085C2190F35}" type="parTrans" cxnId="{DA272BA7-21F8-4C7A-9DE9-B1F84C72FA92}">
      <dgm:prSet/>
      <dgm:spPr/>
      <dgm:t>
        <a:bodyPr/>
        <a:lstStyle/>
        <a:p>
          <a:endParaRPr lang="en-US"/>
        </a:p>
      </dgm:t>
    </dgm:pt>
    <dgm:pt modelId="{3E712B1B-D0C9-4916-B5C3-A345EF13CE39}" type="sibTrans" cxnId="{DA272BA7-21F8-4C7A-9DE9-B1F84C72FA92}">
      <dgm:prSet/>
      <dgm:spPr/>
      <dgm:t>
        <a:bodyPr/>
        <a:lstStyle/>
        <a:p>
          <a:endParaRPr lang="en-US"/>
        </a:p>
      </dgm:t>
    </dgm:pt>
    <dgm:pt modelId="{6474AF8E-C0EB-4DBF-9C78-AD4F77F701F0}" type="pres">
      <dgm:prSet presAssocID="{CCE7D8F3-14D1-4443-8B19-19D8EC8EA6E9}" presName="Name0" presStyleCnt="0">
        <dgm:presLayoutVars>
          <dgm:dir/>
          <dgm:resizeHandles val="exact"/>
        </dgm:presLayoutVars>
      </dgm:prSet>
      <dgm:spPr/>
    </dgm:pt>
    <dgm:pt modelId="{284639CB-86EB-4034-B099-CE3E9DCF5C4A}" type="pres">
      <dgm:prSet presAssocID="{68AA1860-F561-4E6F-A02E-35AAA32FC8B8}" presName="parTxOnly" presStyleLbl="node1" presStyleIdx="0" presStyleCnt="5">
        <dgm:presLayoutVars>
          <dgm:bulletEnabled val="1"/>
        </dgm:presLayoutVars>
      </dgm:prSet>
      <dgm:spPr/>
    </dgm:pt>
    <dgm:pt modelId="{AEE99D6B-9DF7-4972-9B3B-54DBBEA9B441}" type="pres">
      <dgm:prSet presAssocID="{1DD4CC36-DB8E-40E0-A2A3-53DC203C5108}" presName="parSpace" presStyleCnt="0"/>
      <dgm:spPr/>
    </dgm:pt>
    <dgm:pt modelId="{2C899AB5-D828-44C5-8186-9E9A1F810426}" type="pres">
      <dgm:prSet presAssocID="{CDEDC234-EDF2-45E7-ACAD-7BDF9A31846D}" presName="parTxOnly" presStyleLbl="node1" presStyleIdx="1" presStyleCnt="5">
        <dgm:presLayoutVars>
          <dgm:bulletEnabled val="1"/>
        </dgm:presLayoutVars>
      </dgm:prSet>
      <dgm:spPr/>
    </dgm:pt>
    <dgm:pt modelId="{819D3940-E550-44E8-AFC9-AD39DD26E072}" type="pres">
      <dgm:prSet presAssocID="{FCEF160D-890A-4505-A814-A5721257A1A9}" presName="parSpace" presStyleCnt="0"/>
      <dgm:spPr/>
    </dgm:pt>
    <dgm:pt modelId="{063AD813-23B1-48C3-856F-70E4A2F58D1E}" type="pres">
      <dgm:prSet presAssocID="{D4E8CC83-442F-49F5-B827-AEFA5E6AEE4C}" presName="parTxOnly" presStyleLbl="node1" presStyleIdx="2" presStyleCnt="5">
        <dgm:presLayoutVars>
          <dgm:bulletEnabled val="1"/>
        </dgm:presLayoutVars>
      </dgm:prSet>
      <dgm:spPr/>
    </dgm:pt>
    <dgm:pt modelId="{06071258-2B98-4BCA-8F22-0F99F66F6145}" type="pres">
      <dgm:prSet presAssocID="{59D757FF-20AB-455C-AA68-2C8BEEEADDB7}" presName="parSpace" presStyleCnt="0"/>
      <dgm:spPr/>
    </dgm:pt>
    <dgm:pt modelId="{962697E4-04A9-4AC4-A5C8-95E3E5380D9A}" type="pres">
      <dgm:prSet presAssocID="{F740990B-50B9-4E48-A282-C27AB0A178DB}" presName="parTxOnly" presStyleLbl="node1" presStyleIdx="3" presStyleCnt="5">
        <dgm:presLayoutVars>
          <dgm:bulletEnabled val="1"/>
        </dgm:presLayoutVars>
      </dgm:prSet>
      <dgm:spPr/>
    </dgm:pt>
    <dgm:pt modelId="{3C88236B-6777-42C1-B84E-506FB7F99DA9}" type="pres">
      <dgm:prSet presAssocID="{3E712B1B-D0C9-4916-B5C3-A345EF13CE39}" presName="parSpace" presStyleCnt="0"/>
      <dgm:spPr/>
    </dgm:pt>
    <dgm:pt modelId="{ABD035C8-4BA2-4A79-82AC-C34D677C600A}" type="pres">
      <dgm:prSet presAssocID="{CF5F6932-58DB-43AD-9454-91EFAA00669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2D1AEF42-11C0-4C8E-AD93-2FCD02D49760}" srcId="{CCE7D8F3-14D1-4443-8B19-19D8EC8EA6E9}" destId="{D4E8CC83-442F-49F5-B827-AEFA5E6AEE4C}" srcOrd="2" destOrd="0" parTransId="{C7A259DF-8490-490B-8EAD-768F5999F122}" sibTransId="{59D757FF-20AB-455C-AA68-2C8BEEEADDB7}"/>
    <dgm:cxn modelId="{DC3AAA69-8444-4887-B78E-0465EC63937D}" type="presOf" srcId="{CCE7D8F3-14D1-4443-8B19-19D8EC8EA6E9}" destId="{6474AF8E-C0EB-4DBF-9C78-AD4F77F701F0}" srcOrd="0" destOrd="0" presId="urn:microsoft.com/office/officeart/2005/8/layout/hChevron3"/>
    <dgm:cxn modelId="{8C84A575-85F8-4A0E-8B7F-84E1AC55E47D}" srcId="{CCE7D8F3-14D1-4443-8B19-19D8EC8EA6E9}" destId="{68AA1860-F561-4E6F-A02E-35AAA32FC8B8}" srcOrd="0" destOrd="0" parTransId="{ECFB0DF2-0BCC-46D6-A62D-C2E16D8A26C8}" sibTransId="{1DD4CC36-DB8E-40E0-A2A3-53DC203C5108}"/>
    <dgm:cxn modelId="{02289C7B-3BFF-4487-A96A-0CCF5C5745C1}" srcId="{CCE7D8F3-14D1-4443-8B19-19D8EC8EA6E9}" destId="{CDEDC234-EDF2-45E7-ACAD-7BDF9A31846D}" srcOrd="1" destOrd="0" parTransId="{7066C5BE-5001-48A4-8CCC-EB443669251D}" sibTransId="{FCEF160D-890A-4505-A814-A5721257A1A9}"/>
    <dgm:cxn modelId="{1EF00B99-7222-4213-AC12-7EFFDAB136D8}" srcId="{CCE7D8F3-14D1-4443-8B19-19D8EC8EA6E9}" destId="{CF5F6932-58DB-43AD-9454-91EFAA006698}" srcOrd="4" destOrd="0" parTransId="{027F0D8F-8EC0-44EF-A4F4-051B2C10576B}" sibTransId="{9372CB04-46DC-40FA-A356-0FBA80CF860A}"/>
    <dgm:cxn modelId="{DA272BA7-21F8-4C7A-9DE9-B1F84C72FA92}" srcId="{CCE7D8F3-14D1-4443-8B19-19D8EC8EA6E9}" destId="{F740990B-50B9-4E48-A282-C27AB0A178DB}" srcOrd="3" destOrd="0" parTransId="{4D9FB119-C6D0-47CD-B2C3-3085C2190F35}" sibTransId="{3E712B1B-D0C9-4916-B5C3-A345EF13CE39}"/>
    <dgm:cxn modelId="{0E5ACDA9-5BEF-4D82-B7C4-F20608DEF144}" type="presOf" srcId="{CF5F6932-58DB-43AD-9454-91EFAA006698}" destId="{ABD035C8-4BA2-4A79-82AC-C34D677C600A}" srcOrd="0" destOrd="0" presId="urn:microsoft.com/office/officeart/2005/8/layout/hChevron3"/>
    <dgm:cxn modelId="{757B46AE-565D-4484-8584-8DCF04F9837F}" type="presOf" srcId="{F740990B-50B9-4E48-A282-C27AB0A178DB}" destId="{962697E4-04A9-4AC4-A5C8-95E3E5380D9A}" srcOrd="0" destOrd="0" presId="urn:microsoft.com/office/officeart/2005/8/layout/hChevron3"/>
    <dgm:cxn modelId="{236633B0-46D4-45C0-A039-CACD810368FF}" type="presOf" srcId="{68AA1860-F561-4E6F-A02E-35AAA32FC8B8}" destId="{284639CB-86EB-4034-B099-CE3E9DCF5C4A}" srcOrd="0" destOrd="0" presId="urn:microsoft.com/office/officeart/2005/8/layout/hChevron3"/>
    <dgm:cxn modelId="{1650E0DE-F62F-4727-8059-B61D7E996927}" type="presOf" srcId="{D4E8CC83-442F-49F5-B827-AEFA5E6AEE4C}" destId="{063AD813-23B1-48C3-856F-70E4A2F58D1E}" srcOrd="0" destOrd="0" presId="urn:microsoft.com/office/officeart/2005/8/layout/hChevron3"/>
    <dgm:cxn modelId="{442EEBDF-4C53-49BB-A4A8-5A5326505D0C}" type="presOf" srcId="{CDEDC234-EDF2-45E7-ACAD-7BDF9A31846D}" destId="{2C899AB5-D828-44C5-8186-9E9A1F810426}" srcOrd="0" destOrd="0" presId="urn:microsoft.com/office/officeart/2005/8/layout/hChevron3"/>
    <dgm:cxn modelId="{6364262E-6EDB-4301-B5C2-632C060BE6DE}" type="presParOf" srcId="{6474AF8E-C0EB-4DBF-9C78-AD4F77F701F0}" destId="{284639CB-86EB-4034-B099-CE3E9DCF5C4A}" srcOrd="0" destOrd="0" presId="urn:microsoft.com/office/officeart/2005/8/layout/hChevron3"/>
    <dgm:cxn modelId="{64DA6EFD-44B4-4776-A063-36BC69B214A9}" type="presParOf" srcId="{6474AF8E-C0EB-4DBF-9C78-AD4F77F701F0}" destId="{AEE99D6B-9DF7-4972-9B3B-54DBBEA9B441}" srcOrd="1" destOrd="0" presId="urn:microsoft.com/office/officeart/2005/8/layout/hChevron3"/>
    <dgm:cxn modelId="{5A76CE57-6F53-4C9B-A9F4-EE5B7B28DA61}" type="presParOf" srcId="{6474AF8E-C0EB-4DBF-9C78-AD4F77F701F0}" destId="{2C899AB5-D828-44C5-8186-9E9A1F810426}" srcOrd="2" destOrd="0" presId="urn:microsoft.com/office/officeart/2005/8/layout/hChevron3"/>
    <dgm:cxn modelId="{B98CB805-633A-4A89-B538-67797E5EC659}" type="presParOf" srcId="{6474AF8E-C0EB-4DBF-9C78-AD4F77F701F0}" destId="{819D3940-E550-44E8-AFC9-AD39DD26E072}" srcOrd="3" destOrd="0" presId="urn:microsoft.com/office/officeart/2005/8/layout/hChevron3"/>
    <dgm:cxn modelId="{5AF21AD1-0276-466F-8B3D-93C8C6332BB0}" type="presParOf" srcId="{6474AF8E-C0EB-4DBF-9C78-AD4F77F701F0}" destId="{063AD813-23B1-48C3-856F-70E4A2F58D1E}" srcOrd="4" destOrd="0" presId="urn:microsoft.com/office/officeart/2005/8/layout/hChevron3"/>
    <dgm:cxn modelId="{DBBC5A9C-3659-4992-96B0-84921A991CC7}" type="presParOf" srcId="{6474AF8E-C0EB-4DBF-9C78-AD4F77F701F0}" destId="{06071258-2B98-4BCA-8F22-0F99F66F6145}" srcOrd="5" destOrd="0" presId="urn:microsoft.com/office/officeart/2005/8/layout/hChevron3"/>
    <dgm:cxn modelId="{7B386D1F-5A38-4D45-8130-46F9B7AC16A4}" type="presParOf" srcId="{6474AF8E-C0EB-4DBF-9C78-AD4F77F701F0}" destId="{962697E4-04A9-4AC4-A5C8-95E3E5380D9A}" srcOrd="6" destOrd="0" presId="urn:microsoft.com/office/officeart/2005/8/layout/hChevron3"/>
    <dgm:cxn modelId="{4E7C4EFD-CDEA-44EB-B113-FCB84FD43A49}" type="presParOf" srcId="{6474AF8E-C0EB-4DBF-9C78-AD4F77F701F0}" destId="{3C88236B-6777-42C1-B84E-506FB7F99DA9}" srcOrd="7" destOrd="0" presId="urn:microsoft.com/office/officeart/2005/8/layout/hChevron3"/>
    <dgm:cxn modelId="{399E9A2B-B4F1-43FF-B31E-4AE1CB25AD5F}" type="presParOf" srcId="{6474AF8E-C0EB-4DBF-9C78-AD4F77F701F0}" destId="{ABD035C8-4BA2-4A79-82AC-C34D677C600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7D8F3-14D1-4443-8B19-19D8EC8EA6E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68AA1860-F561-4E6F-A02E-35AAA32FC8B8}">
      <dgm:prSet phldrT="[Текст]"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Background</a:t>
          </a:r>
          <a:endParaRPr lang="en-US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CFB0DF2-0BCC-46D6-A62D-C2E16D8A26C8}" type="parTrans" cxnId="{8C84A575-85F8-4A0E-8B7F-84E1AC55E47D}">
      <dgm:prSet/>
      <dgm:spPr/>
      <dgm:t>
        <a:bodyPr/>
        <a:lstStyle/>
        <a:p>
          <a:endParaRPr lang="en-US"/>
        </a:p>
      </dgm:t>
    </dgm:pt>
    <dgm:pt modelId="{1DD4CC36-DB8E-40E0-A2A3-53DC203C5108}" type="sibTrans" cxnId="{8C84A575-85F8-4A0E-8B7F-84E1AC55E47D}">
      <dgm:prSet/>
      <dgm:spPr/>
      <dgm:t>
        <a:bodyPr/>
        <a:lstStyle/>
        <a:p>
          <a:endParaRPr lang="en-US"/>
        </a:p>
      </dgm:t>
    </dgm:pt>
    <dgm:pt modelId="{CDEDC234-EDF2-45E7-ACAD-7BDF9A31846D}">
      <dgm:prSet phldrT="[Текст]" custT="1"/>
      <dgm:spPr/>
      <dgm:t>
        <a:bodyPr/>
        <a:lstStyle/>
        <a:p>
          <a:r>
            <a:rPr lang="en-US" sz="1900" dirty="0">
              <a:solidFill>
                <a:schemeClr val="tx1">
                  <a:lumMod val="75000"/>
                  <a:lumOff val="25000"/>
                </a:schemeClr>
              </a:solidFill>
            </a:rPr>
            <a:t>Study Area</a:t>
          </a:r>
        </a:p>
      </dgm:t>
    </dgm:pt>
    <dgm:pt modelId="{7066C5BE-5001-48A4-8CCC-EB443669251D}" type="parTrans" cxnId="{02289C7B-3BFF-4487-A96A-0CCF5C5745C1}">
      <dgm:prSet/>
      <dgm:spPr/>
      <dgm:t>
        <a:bodyPr/>
        <a:lstStyle/>
        <a:p>
          <a:endParaRPr lang="en-US"/>
        </a:p>
      </dgm:t>
    </dgm:pt>
    <dgm:pt modelId="{FCEF160D-890A-4505-A814-A5721257A1A9}" type="sibTrans" cxnId="{02289C7B-3BFF-4487-A96A-0CCF5C5745C1}">
      <dgm:prSet/>
      <dgm:spPr/>
      <dgm:t>
        <a:bodyPr/>
        <a:lstStyle/>
        <a:p>
          <a:endParaRPr lang="en-US"/>
        </a:p>
      </dgm:t>
    </dgm:pt>
    <dgm:pt modelId="{D4E8CC83-442F-49F5-B827-AEFA5E6AEE4C}">
      <dgm:prSet phldrT="[Текст]" custT="1"/>
      <dgm:spPr/>
      <dgm:t>
        <a:bodyPr/>
        <a:lstStyle/>
        <a:p>
          <a:r>
            <a:rPr lang="en-US" sz="1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Methodology</a:t>
          </a:r>
        </a:p>
        <a:p>
          <a:r>
            <a:rPr lang="en-US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Glacier model</a:t>
          </a:r>
        </a:p>
      </dgm:t>
    </dgm:pt>
    <dgm:pt modelId="{C7A259DF-8490-490B-8EAD-768F5999F122}" type="parTrans" cxnId="{2D1AEF42-11C0-4C8E-AD93-2FCD02D49760}">
      <dgm:prSet/>
      <dgm:spPr/>
      <dgm:t>
        <a:bodyPr/>
        <a:lstStyle/>
        <a:p>
          <a:endParaRPr lang="en-US"/>
        </a:p>
      </dgm:t>
    </dgm:pt>
    <dgm:pt modelId="{59D757FF-20AB-455C-AA68-2C8BEEEADDB7}" type="sibTrans" cxnId="{2D1AEF42-11C0-4C8E-AD93-2FCD02D49760}">
      <dgm:prSet/>
      <dgm:spPr/>
      <dgm:t>
        <a:bodyPr/>
        <a:lstStyle/>
        <a:p>
          <a:endParaRPr lang="en-US"/>
        </a:p>
      </dgm:t>
    </dgm:pt>
    <dgm:pt modelId="{CF5F6932-58DB-43AD-9454-91EFAA006698}">
      <dgm:prSet phldrT="[Текст]" custT="1"/>
      <dgm:spPr/>
      <dgm:t>
        <a:bodyPr/>
        <a:lstStyle/>
        <a:p>
          <a:r>
            <a:rPr lang="en-US" sz="1900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gm:t>
    </dgm:pt>
    <dgm:pt modelId="{027F0D8F-8EC0-44EF-A4F4-051B2C10576B}" type="parTrans" cxnId="{1EF00B99-7222-4213-AC12-7EFFDAB136D8}">
      <dgm:prSet/>
      <dgm:spPr/>
      <dgm:t>
        <a:bodyPr/>
        <a:lstStyle/>
        <a:p>
          <a:endParaRPr lang="en-US"/>
        </a:p>
      </dgm:t>
    </dgm:pt>
    <dgm:pt modelId="{9372CB04-46DC-40FA-A356-0FBA80CF860A}" type="sibTrans" cxnId="{1EF00B99-7222-4213-AC12-7EFFDAB136D8}">
      <dgm:prSet/>
      <dgm:spPr/>
      <dgm:t>
        <a:bodyPr/>
        <a:lstStyle/>
        <a:p>
          <a:endParaRPr lang="en-US"/>
        </a:p>
      </dgm:t>
    </dgm:pt>
    <dgm:pt modelId="{F740990B-50B9-4E48-A282-C27AB0A178DB}">
      <dgm:prSet phldrT="[Текст]" custT="1"/>
      <dgm:spPr/>
      <dgm:t>
        <a:bodyPr/>
        <a:lstStyle/>
        <a:p>
          <a:r>
            <a:rPr lang="en-US" sz="1900" dirty="0">
              <a:solidFill>
                <a:schemeClr val="tx1">
                  <a:lumMod val="75000"/>
                  <a:lumOff val="25000"/>
                </a:schemeClr>
              </a:solidFill>
            </a:rPr>
            <a:t>Results</a:t>
          </a:r>
        </a:p>
      </dgm:t>
    </dgm:pt>
    <dgm:pt modelId="{4D9FB119-C6D0-47CD-B2C3-3085C2190F35}" type="parTrans" cxnId="{DA272BA7-21F8-4C7A-9DE9-B1F84C72FA92}">
      <dgm:prSet/>
      <dgm:spPr/>
      <dgm:t>
        <a:bodyPr/>
        <a:lstStyle/>
        <a:p>
          <a:endParaRPr lang="en-US"/>
        </a:p>
      </dgm:t>
    </dgm:pt>
    <dgm:pt modelId="{3E712B1B-D0C9-4916-B5C3-A345EF13CE39}" type="sibTrans" cxnId="{DA272BA7-21F8-4C7A-9DE9-B1F84C72FA92}">
      <dgm:prSet/>
      <dgm:spPr/>
      <dgm:t>
        <a:bodyPr/>
        <a:lstStyle/>
        <a:p>
          <a:endParaRPr lang="en-US"/>
        </a:p>
      </dgm:t>
    </dgm:pt>
    <dgm:pt modelId="{6474AF8E-C0EB-4DBF-9C78-AD4F77F701F0}" type="pres">
      <dgm:prSet presAssocID="{CCE7D8F3-14D1-4443-8B19-19D8EC8EA6E9}" presName="Name0" presStyleCnt="0">
        <dgm:presLayoutVars>
          <dgm:dir/>
          <dgm:resizeHandles val="exact"/>
        </dgm:presLayoutVars>
      </dgm:prSet>
      <dgm:spPr/>
    </dgm:pt>
    <dgm:pt modelId="{284639CB-86EB-4034-B099-CE3E9DCF5C4A}" type="pres">
      <dgm:prSet presAssocID="{68AA1860-F561-4E6F-A02E-35AAA32FC8B8}" presName="parTxOnly" presStyleLbl="node1" presStyleIdx="0" presStyleCnt="5">
        <dgm:presLayoutVars>
          <dgm:bulletEnabled val="1"/>
        </dgm:presLayoutVars>
      </dgm:prSet>
      <dgm:spPr/>
    </dgm:pt>
    <dgm:pt modelId="{AEE99D6B-9DF7-4972-9B3B-54DBBEA9B441}" type="pres">
      <dgm:prSet presAssocID="{1DD4CC36-DB8E-40E0-A2A3-53DC203C5108}" presName="parSpace" presStyleCnt="0"/>
      <dgm:spPr/>
    </dgm:pt>
    <dgm:pt modelId="{2C899AB5-D828-44C5-8186-9E9A1F810426}" type="pres">
      <dgm:prSet presAssocID="{CDEDC234-EDF2-45E7-ACAD-7BDF9A31846D}" presName="parTxOnly" presStyleLbl="node1" presStyleIdx="1" presStyleCnt="5">
        <dgm:presLayoutVars>
          <dgm:bulletEnabled val="1"/>
        </dgm:presLayoutVars>
      </dgm:prSet>
      <dgm:spPr/>
    </dgm:pt>
    <dgm:pt modelId="{819D3940-E550-44E8-AFC9-AD39DD26E072}" type="pres">
      <dgm:prSet presAssocID="{FCEF160D-890A-4505-A814-A5721257A1A9}" presName="parSpace" presStyleCnt="0"/>
      <dgm:spPr/>
    </dgm:pt>
    <dgm:pt modelId="{063AD813-23B1-48C3-856F-70E4A2F58D1E}" type="pres">
      <dgm:prSet presAssocID="{D4E8CC83-442F-49F5-B827-AEFA5E6AEE4C}" presName="parTxOnly" presStyleLbl="node1" presStyleIdx="2" presStyleCnt="5">
        <dgm:presLayoutVars>
          <dgm:bulletEnabled val="1"/>
        </dgm:presLayoutVars>
      </dgm:prSet>
      <dgm:spPr/>
    </dgm:pt>
    <dgm:pt modelId="{06071258-2B98-4BCA-8F22-0F99F66F6145}" type="pres">
      <dgm:prSet presAssocID="{59D757FF-20AB-455C-AA68-2C8BEEEADDB7}" presName="parSpace" presStyleCnt="0"/>
      <dgm:spPr/>
    </dgm:pt>
    <dgm:pt modelId="{962697E4-04A9-4AC4-A5C8-95E3E5380D9A}" type="pres">
      <dgm:prSet presAssocID="{F740990B-50B9-4E48-A282-C27AB0A178DB}" presName="parTxOnly" presStyleLbl="node1" presStyleIdx="3" presStyleCnt="5">
        <dgm:presLayoutVars>
          <dgm:bulletEnabled val="1"/>
        </dgm:presLayoutVars>
      </dgm:prSet>
      <dgm:spPr/>
    </dgm:pt>
    <dgm:pt modelId="{3C88236B-6777-42C1-B84E-506FB7F99DA9}" type="pres">
      <dgm:prSet presAssocID="{3E712B1B-D0C9-4916-B5C3-A345EF13CE39}" presName="parSpace" presStyleCnt="0"/>
      <dgm:spPr/>
    </dgm:pt>
    <dgm:pt modelId="{ABD035C8-4BA2-4A79-82AC-C34D677C600A}" type="pres">
      <dgm:prSet presAssocID="{CF5F6932-58DB-43AD-9454-91EFAA00669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DF03336-5677-44C4-A851-D0B5FFDFFA7F}" type="presOf" srcId="{CCE7D8F3-14D1-4443-8B19-19D8EC8EA6E9}" destId="{6474AF8E-C0EB-4DBF-9C78-AD4F77F701F0}" srcOrd="0" destOrd="0" presId="urn:microsoft.com/office/officeart/2005/8/layout/hChevron3"/>
    <dgm:cxn modelId="{2D1AEF42-11C0-4C8E-AD93-2FCD02D49760}" srcId="{CCE7D8F3-14D1-4443-8B19-19D8EC8EA6E9}" destId="{D4E8CC83-442F-49F5-B827-AEFA5E6AEE4C}" srcOrd="2" destOrd="0" parTransId="{C7A259DF-8490-490B-8EAD-768F5999F122}" sibTransId="{59D757FF-20AB-455C-AA68-2C8BEEEADDB7}"/>
    <dgm:cxn modelId="{1CD34E6F-B0F9-41BC-8025-4B1474F25F6D}" type="presOf" srcId="{CDEDC234-EDF2-45E7-ACAD-7BDF9A31846D}" destId="{2C899AB5-D828-44C5-8186-9E9A1F810426}" srcOrd="0" destOrd="0" presId="urn:microsoft.com/office/officeart/2005/8/layout/hChevron3"/>
    <dgm:cxn modelId="{8C84A575-85F8-4A0E-8B7F-84E1AC55E47D}" srcId="{CCE7D8F3-14D1-4443-8B19-19D8EC8EA6E9}" destId="{68AA1860-F561-4E6F-A02E-35AAA32FC8B8}" srcOrd="0" destOrd="0" parTransId="{ECFB0DF2-0BCC-46D6-A62D-C2E16D8A26C8}" sibTransId="{1DD4CC36-DB8E-40E0-A2A3-53DC203C5108}"/>
    <dgm:cxn modelId="{02289C7B-3BFF-4487-A96A-0CCF5C5745C1}" srcId="{CCE7D8F3-14D1-4443-8B19-19D8EC8EA6E9}" destId="{CDEDC234-EDF2-45E7-ACAD-7BDF9A31846D}" srcOrd="1" destOrd="0" parTransId="{7066C5BE-5001-48A4-8CCC-EB443669251D}" sibTransId="{FCEF160D-890A-4505-A814-A5721257A1A9}"/>
    <dgm:cxn modelId="{6511468C-D0AC-4E41-B074-2C20866B06C4}" type="presOf" srcId="{D4E8CC83-442F-49F5-B827-AEFA5E6AEE4C}" destId="{063AD813-23B1-48C3-856F-70E4A2F58D1E}" srcOrd="0" destOrd="0" presId="urn:microsoft.com/office/officeart/2005/8/layout/hChevron3"/>
    <dgm:cxn modelId="{1EF00B99-7222-4213-AC12-7EFFDAB136D8}" srcId="{CCE7D8F3-14D1-4443-8B19-19D8EC8EA6E9}" destId="{CF5F6932-58DB-43AD-9454-91EFAA006698}" srcOrd="4" destOrd="0" parTransId="{027F0D8F-8EC0-44EF-A4F4-051B2C10576B}" sibTransId="{9372CB04-46DC-40FA-A356-0FBA80CF860A}"/>
    <dgm:cxn modelId="{B62EA1A0-EF73-43A0-A8EA-5A7A2D462304}" type="presOf" srcId="{68AA1860-F561-4E6F-A02E-35AAA32FC8B8}" destId="{284639CB-86EB-4034-B099-CE3E9DCF5C4A}" srcOrd="0" destOrd="0" presId="urn:microsoft.com/office/officeart/2005/8/layout/hChevron3"/>
    <dgm:cxn modelId="{DA272BA7-21F8-4C7A-9DE9-B1F84C72FA92}" srcId="{CCE7D8F3-14D1-4443-8B19-19D8EC8EA6E9}" destId="{F740990B-50B9-4E48-A282-C27AB0A178DB}" srcOrd="3" destOrd="0" parTransId="{4D9FB119-C6D0-47CD-B2C3-3085C2190F35}" sibTransId="{3E712B1B-D0C9-4916-B5C3-A345EF13CE39}"/>
    <dgm:cxn modelId="{C67CCED3-A944-4E7C-8850-A75FB5D438CC}" type="presOf" srcId="{CF5F6932-58DB-43AD-9454-91EFAA006698}" destId="{ABD035C8-4BA2-4A79-82AC-C34D677C600A}" srcOrd="0" destOrd="0" presId="urn:microsoft.com/office/officeart/2005/8/layout/hChevron3"/>
    <dgm:cxn modelId="{C1B54DFD-0354-4E98-8655-57AE73F1F178}" type="presOf" srcId="{F740990B-50B9-4E48-A282-C27AB0A178DB}" destId="{962697E4-04A9-4AC4-A5C8-95E3E5380D9A}" srcOrd="0" destOrd="0" presId="urn:microsoft.com/office/officeart/2005/8/layout/hChevron3"/>
    <dgm:cxn modelId="{F0A92E8D-DB7E-4AA1-9905-B470A2957027}" type="presParOf" srcId="{6474AF8E-C0EB-4DBF-9C78-AD4F77F701F0}" destId="{284639CB-86EB-4034-B099-CE3E9DCF5C4A}" srcOrd="0" destOrd="0" presId="urn:microsoft.com/office/officeart/2005/8/layout/hChevron3"/>
    <dgm:cxn modelId="{FB852C4C-F752-4094-AC17-0CECEA124973}" type="presParOf" srcId="{6474AF8E-C0EB-4DBF-9C78-AD4F77F701F0}" destId="{AEE99D6B-9DF7-4972-9B3B-54DBBEA9B441}" srcOrd="1" destOrd="0" presId="urn:microsoft.com/office/officeart/2005/8/layout/hChevron3"/>
    <dgm:cxn modelId="{0A1125FB-26EE-4DBC-9C2B-2FD41D9D6C80}" type="presParOf" srcId="{6474AF8E-C0EB-4DBF-9C78-AD4F77F701F0}" destId="{2C899AB5-D828-44C5-8186-9E9A1F810426}" srcOrd="2" destOrd="0" presId="urn:microsoft.com/office/officeart/2005/8/layout/hChevron3"/>
    <dgm:cxn modelId="{8F19513E-820C-4AF1-86E0-12844AED46AF}" type="presParOf" srcId="{6474AF8E-C0EB-4DBF-9C78-AD4F77F701F0}" destId="{819D3940-E550-44E8-AFC9-AD39DD26E072}" srcOrd="3" destOrd="0" presId="urn:microsoft.com/office/officeart/2005/8/layout/hChevron3"/>
    <dgm:cxn modelId="{BD0DBF2E-24E8-4AE9-85B5-EA177ED218E3}" type="presParOf" srcId="{6474AF8E-C0EB-4DBF-9C78-AD4F77F701F0}" destId="{063AD813-23B1-48C3-856F-70E4A2F58D1E}" srcOrd="4" destOrd="0" presId="urn:microsoft.com/office/officeart/2005/8/layout/hChevron3"/>
    <dgm:cxn modelId="{2FEDD2BE-D493-4B6C-B809-995D11C828E2}" type="presParOf" srcId="{6474AF8E-C0EB-4DBF-9C78-AD4F77F701F0}" destId="{06071258-2B98-4BCA-8F22-0F99F66F6145}" srcOrd="5" destOrd="0" presId="urn:microsoft.com/office/officeart/2005/8/layout/hChevron3"/>
    <dgm:cxn modelId="{0EFE6F66-D179-46CA-B2DE-FEF858A1F113}" type="presParOf" srcId="{6474AF8E-C0EB-4DBF-9C78-AD4F77F701F0}" destId="{962697E4-04A9-4AC4-A5C8-95E3E5380D9A}" srcOrd="6" destOrd="0" presId="urn:microsoft.com/office/officeart/2005/8/layout/hChevron3"/>
    <dgm:cxn modelId="{FD03E3F4-5F7E-4A2E-99D6-64E936D4F6D5}" type="presParOf" srcId="{6474AF8E-C0EB-4DBF-9C78-AD4F77F701F0}" destId="{3C88236B-6777-42C1-B84E-506FB7F99DA9}" srcOrd="7" destOrd="0" presId="urn:microsoft.com/office/officeart/2005/8/layout/hChevron3"/>
    <dgm:cxn modelId="{1B5EAACA-9129-4C72-A115-497484BA25D7}" type="presParOf" srcId="{6474AF8E-C0EB-4DBF-9C78-AD4F77F701F0}" destId="{ABD035C8-4BA2-4A79-82AC-C34D677C600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E7D8F3-14D1-4443-8B19-19D8EC8EA6E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68AA1860-F561-4E6F-A02E-35AAA32FC8B8}">
      <dgm:prSet phldrT="[Текст]"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Background</a:t>
          </a:r>
          <a:endParaRPr lang="en-US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CFB0DF2-0BCC-46D6-A62D-C2E16D8A26C8}" type="parTrans" cxnId="{8C84A575-85F8-4A0E-8B7F-84E1AC55E47D}">
      <dgm:prSet/>
      <dgm:spPr/>
      <dgm:t>
        <a:bodyPr/>
        <a:lstStyle/>
        <a:p>
          <a:endParaRPr lang="en-US"/>
        </a:p>
      </dgm:t>
    </dgm:pt>
    <dgm:pt modelId="{1DD4CC36-DB8E-40E0-A2A3-53DC203C5108}" type="sibTrans" cxnId="{8C84A575-85F8-4A0E-8B7F-84E1AC55E47D}">
      <dgm:prSet/>
      <dgm:spPr/>
      <dgm:t>
        <a:bodyPr/>
        <a:lstStyle/>
        <a:p>
          <a:endParaRPr lang="en-US"/>
        </a:p>
      </dgm:t>
    </dgm:pt>
    <dgm:pt modelId="{CDEDC234-EDF2-45E7-ACAD-7BDF9A31846D}">
      <dgm:prSet phldrT="[Текст]" custT="1"/>
      <dgm:spPr/>
      <dgm:t>
        <a:bodyPr/>
        <a:lstStyle/>
        <a:p>
          <a:r>
            <a:rPr lang="en-US" sz="1900" dirty="0">
              <a:solidFill>
                <a:schemeClr val="tx1">
                  <a:lumMod val="75000"/>
                  <a:lumOff val="25000"/>
                </a:schemeClr>
              </a:solidFill>
            </a:rPr>
            <a:t>Study Area</a:t>
          </a:r>
        </a:p>
      </dgm:t>
    </dgm:pt>
    <dgm:pt modelId="{7066C5BE-5001-48A4-8CCC-EB443669251D}" type="parTrans" cxnId="{02289C7B-3BFF-4487-A96A-0CCF5C5745C1}">
      <dgm:prSet/>
      <dgm:spPr/>
      <dgm:t>
        <a:bodyPr/>
        <a:lstStyle/>
        <a:p>
          <a:endParaRPr lang="en-US"/>
        </a:p>
      </dgm:t>
    </dgm:pt>
    <dgm:pt modelId="{FCEF160D-890A-4505-A814-A5721257A1A9}" type="sibTrans" cxnId="{02289C7B-3BFF-4487-A96A-0CCF5C5745C1}">
      <dgm:prSet/>
      <dgm:spPr/>
      <dgm:t>
        <a:bodyPr/>
        <a:lstStyle/>
        <a:p>
          <a:endParaRPr lang="en-US"/>
        </a:p>
      </dgm:t>
    </dgm:pt>
    <dgm:pt modelId="{D4E8CC83-442F-49F5-B827-AEFA5E6AEE4C}">
      <dgm:prSet phldrT="[Текст]" custT="1"/>
      <dgm:spPr/>
      <dgm:t>
        <a:bodyPr/>
        <a:lstStyle/>
        <a:p>
          <a:r>
            <a:rPr lang="en-US" sz="1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Methodology</a:t>
          </a:r>
        </a:p>
        <a:p>
          <a:r>
            <a:rPr lang="en-US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Data</a:t>
          </a:r>
        </a:p>
      </dgm:t>
    </dgm:pt>
    <dgm:pt modelId="{C7A259DF-8490-490B-8EAD-768F5999F122}" type="parTrans" cxnId="{2D1AEF42-11C0-4C8E-AD93-2FCD02D49760}">
      <dgm:prSet/>
      <dgm:spPr/>
      <dgm:t>
        <a:bodyPr/>
        <a:lstStyle/>
        <a:p>
          <a:endParaRPr lang="en-US"/>
        </a:p>
      </dgm:t>
    </dgm:pt>
    <dgm:pt modelId="{59D757FF-20AB-455C-AA68-2C8BEEEADDB7}" type="sibTrans" cxnId="{2D1AEF42-11C0-4C8E-AD93-2FCD02D49760}">
      <dgm:prSet/>
      <dgm:spPr/>
      <dgm:t>
        <a:bodyPr/>
        <a:lstStyle/>
        <a:p>
          <a:endParaRPr lang="en-US"/>
        </a:p>
      </dgm:t>
    </dgm:pt>
    <dgm:pt modelId="{CF5F6932-58DB-43AD-9454-91EFAA006698}">
      <dgm:prSet phldrT="[Текст]" custT="1"/>
      <dgm:spPr/>
      <dgm:t>
        <a:bodyPr/>
        <a:lstStyle/>
        <a:p>
          <a:r>
            <a:rPr lang="en-US" sz="1900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gm:t>
    </dgm:pt>
    <dgm:pt modelId="{027F0D8F-8EC0-44EF-A4F4-051B2C10576B}" type="parTrans" cxnId="{1EF00B99-7222-4213-AC12-7EFFDAB136D8}">
      <dgm:prSet/>
      <dgm:spPr/>
      <dgm:t>
        <a:bodyPr/>
        <a:lstStyle/>
        <a:p>
          <a:endParaRPr lang="en-US"/>
        </a:p>
      </dgm:t>
    </dgm:pt>
    <dgm:pt modelId="{9372CB04-46DC-40FA-A356-0FBA80CF860A}" type="sibTrans" cxnId="{1EF00B99-7222-4213-AC12-7EFFDAB136D8}">
      <dgm:prSet/>
      <dgm:spPr/>
      <dgm:t>
        <a:bodyPr/>
        <a:lstStyle/>
        <a:p>
          <a:endParaRPr lang="en-US"/>
        </a:p>
      </dgm:t>
    </dgm:pt>
    <dgm:pt modelId="{F740990B-50B9-4E48-A282-C27AB0A178DB}">
      <dgm:prSet phldrT="[Текст]" custT="1"/>
      <dgm:spPr/>
      <dgm:t>
        <a:bodyPr/>
        <a:lstStyle/>
        <a:p>
          <a:r>
            <a:rPr lang="en-US" sz="1900" dirty="0">
              <a:solidFill>
                <a:schemeClr val="tx1">
                  <a:lumMod val="75000"/>
                  <a:lumOff val="25000"/>
                </a:schemeClr>
              </a:solidFill>
            </a:rPr>
            <a:t>Results</a:t>
          </a:r>
        </a:p>
      </dgm:t>
    </dgm:pt>
    <dgm:pt modelId="{4D9FB119-C6D0-47CD-B2C3-3085C2190F35}" type="parTrans" cxnId="{DA272BA7-21F8-4C7A-9DE9-B1F84C72FA92}">
      <dgm:prSet/>
      <dgm:spPr/>
      <dgm:t>
        <a:bodyPr/>
        <a:lstStyle/>
        <a:p>
          <a:endParaRPr lang="en-US"/>
        </a:p>
      </dgm:t>
    </dgm:pt>
    <dgm:pt modelId="{3E712B1B-D0C9-4916-B5C3-A345EF13CE39}" type="sibTrans" cxnId="{DA272BA7-21F8-4C7A-9DE9-B1F84C72FA92}">
      <dgm:prSet/>
      <dgm:spPr/>
      <dgm:t>
        <a:bodyPr/>
        <a:lstStyle/>
        <a:p>
          <a:endParaRPr lang="en-US"/>
        </a:p>
      </dgm:t>
    </dgm:pt>
    <dgm:pt modelId="{6474AF8E-C0EB-4DBF-9C78-AD4F77F701F0}" type="pres">
      <dgm:prSet presAssocID="{CCE7D8F3-14D1-4443-8B19-19D8EC8EA6E9}" presName="Name0" presStyleCnt="0">
        <dgm:presLayoutVars>
          <dgm:dir/>
          <dgm:resizeHandles val="exact"/>
        </dgm:presLayoutVars>
      </dgm:prSet>
      <dgm:spPr/>
    </dgm:pt>
    <dgm:pt modelId="{284639CB-86EB-4034-B099-CE3E9DCF5C4A}" type="pres">
      <dgm:prSet presAssocID="{68AA1860-F561-4E6F-A02E-35AAA32FC8B8}" presName="parTxOnly" presStyleLbl="node1" presStyleIdx="0" presStyleCnt="5">
        <dgm:presLayoutVars>
          <dgm:bulletEnabled val="1"/>
        </dgm:presLayoutVars>
      </dgm:prSet>
      <dgm:spPr/>
    </dgm:pt>
    <dgm:pt modelId="{AEE99D6B-9DF7-4972-9B3B-54DBBEA9B441}" type="pres">
      <dgm:prSet presAssocID="{1DD4CC36-DB8E-40E0-A2A3-53DC203C5108}" presName="parSpace" presStyleCnt="0"/>
      <dgm:spPr/>
    </dgm:pt>
    <dgm:pt modelId="{2C899AB5-D828-44C5-8186-9E9A1F810426}" type="pres">
      <dgm:prSet presAssocID="{CDEDC234-EDF2-45E7-ACAD-7BDF9A31846D}" presName="parTxOnly" presStyleLbl="node1" presStyleIdx="1" presStyleCnt="5">
        <dgm:presLayoutVars>
          <dgm:bulletEnabled val="1"/>
        </dgm:presLayoutVars>
      </dgm:prSet>
      <dgm:spPr/>
    </dgm:pt>
    <dgm:pt modelId="{819D3940-E550-44E8-AFC9-AD39DD26E072}" type="pres">
      <dgm:prSet presAssocID="{FCEF160D-890A-4505-A814-A5721257A1A9}" presName="parSpace" presStyleCnt="0"/>
      <dgm:spPr/>
    </dgm:pt>
    <dgm:pt modelId="{063AD813-23B1-48C3-856F-70E4A2F58D1E}" type="pres">
      <dgm:prSet presAssocID="{D4E8CC83-442F-49F5-B827-AEFA5E6AEE4C}" presName="parTxOnly" presStyleLbl="node1" presStyleIdx="2" presStyleCnt="5">
        <dgm:presLayoutVars>
          <dgm:bulletEnabled val="1"/>
        </dgm:presLayoutVars>
      </dgm:prSet>
      <dgm:spPr/>
    </dgm:pt>
    <dgm:pt modelId="{06071258-2B98-4BCA-8F22-0F99F66F6145}" type="pres">
      <dgm:prSet presAssocID="{59D757FF-20AB-455C-AA68-2C8BEEEADDB7}" presName="parSpace" presStyleCnt="0"/>
      <dgm:spPr/>
    </dgm:pt>
    <dgm:pt modelId="{962697E4-04A9-4AC4-A5C8-95E3E5380D9A}" type="pres">
      <dgm:prSet presAssocID="{F740990B-50B9-4E48-A282-C27AB0A178DB}" presName="parTxOnly" presStyleLbl="node1" presStyleIdx="3" presStyleCnt="5">
        <dgm:presLayoutVars>
          <dgm:bulletEnabled val="1"/>
        </dgm:presLayoutVars>
      </dgm:prSet>
      <dgm:spPr/>
    </dgm:pt>
    <dgm:pt modelId="{3C88236B-6777-42C1-B84E-506FB7F99DA9}" type="pres">
      <dgm:prSet presAssocID="{3E712B1B-D0C9-4916-B5C3-A345EF13CE39}" presName="parSpace" presStyleCnt="0"/>
      <dgm:spPr/>
    </dgm:pt>
    <dgm:pt modelId="{ABD035C8-4BA2-4A79-82AC-C34D677C600A}" type="pres">
      <dgm:prSet presAssocID="{CF5F6932-58DB-43AD-9454-91EFAA00669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F76B6A2A-0E34-4EA6-A7AA-3F352701901B}" type="presOf" srcId="{68AA1860-F561-4E6F-A02E-35AAA32FC8B8}" destId="{284639CB-86EB-4034-B099-CE3E9DCF5C4A}" srcOrd="0" destOrd="0" presId="urn:microsoft.com/office/officeart/2005/8/layout/hChevron3"/>
    <dgm:cxn modelId="{2D1AEF42-11C0-4C8E-AD93-2FCD02D49760}" srcId="{CCE7D8F3-14D1-4443-8B19-19D8EC8EA6E9}" destId="{D4E8CC83-442F-49F5-B827-AEFA5E6AEE4C}" srcOrd="2" destOrd="0" parTransId="{C7A259DF-8490-490B-8EAD-768F5999F122}" sibTransId="{59D757FF-20AB-455C-AA68-2C8BEEEADDB7}"/>
    <dgm:cxn modelId="{2BB00F68-6808-4180-9EAC-62A8445473BC}" type="presOf" srcId="{CDEDC234-EDF2-45E7-ACAD-7BDF9A31846D}" destId="{2C899AB5-D828-44C5-8186-9E9A1F810426}" srcOrd="0" destOrd="0" presId="urn:microsoft.com/office/officeart/2005/8/layout/hChevron3"/>
    <dgm:cxn modelId="{8C84A575-85F8-4A0E-8B7F-84E1AC55E47D}" srcId="{CCE7D8F3-14D1-4443-8B19-19D8EC8EA6E9}" destId="{68AA1860-F561-4E6F-A02E-35AAA32FC8B8}" srcOrd="0" destOrd="0" parTransId="{ECFB0DF2-0BCC-46D6-A62D-C2E16D8A26C8}" sibTransId="{1DD4CC36-DB8E-40E0-A2A3-53DC203C5108}"/>
    <dgm:cxn modelId="{9FCBDF78-4D03-4740-888A-8586F89609AC}" type="presOf" srcId="{F740990B-50B9-4E48-A282-C27AB0A178DB}" destId="{962697E4-04A9-4AC4-A5C8-95E3E5380D9A}" srcOrd="0" destOrd="0" presId="urn:microsoft.com/office/officeart/2005/8/layout/hChevron3"/>
    <dgm:cxn modelId="{02289C7B-3BFF-4487-A96A-0CCF5C5745C1}" srcId="{CCE7D8F3-14D1-4443-8B19-19D8EC8EA6E9}" destId="{CDEDC234-EDF2-45E7-ACAD-7BDF9A31846D}" srcOrd="1" destOrd="0" parTransId="{7066C5BE-5001-48A4-8CCC-EB443669251D}" sibTransId="{FCEF160D-890A-4505-A814-A5721257A1A9}"/>
    <dgm:cxn modelId="{1EF00B99-7222-4213-AC12-7EFFDAB136D8}" srcId="{CCE7D8F3-14D1-4443-8B19-19D8EC8EA6E9}" destId="{CF5F6932-58DB-43AD-9454-91EFAA006698}" srcOrd="4" destOrd="0" parTransId="{027F0D8F-8EC0-44EF-A4F4-051B2C10576B}" sibTransId="{9372CB04-46DC-40FA-A356-0FBA80CF860A}"/>
    <dgm:cxn modelId="{785AADA0-8F6F-4938-BA6F-540C4D6FF3F3}" type="presOf" srcId="{CCE7D8F3-14D1-4443-8B19-19D8EC8EA6E9}" destId="{6474AF8E-C0EB-4DBF-9C78-AD4F77F701F0}" srcOrd="0" destOrd="0" presId="urn:microsoft.com/office/officeart/2005/8/layout/hChevron3"/>
    <dgm:cxn modelId="{DA272BA7-21F8-4C7A-9DE9-B1F84C72FA92}" srcId="{CCE7D8F3-14D1-4443-8B19-19D8EC8EA6E9}" destId="{F740990B-50B9-4E48-A282-C27AB0A178DB}" srcOrd="3" destOrd="0" parTransId="{4D9FB119-C6D0-47CD-B2C3-3085C2190F35}" sibTransId="{3E712B1B-D0C9-4916-B5C3-A345EF13CE39}"/>
    <dgm:cxn modelId="{D85079B2-3A42-4DEE-977B-900FB94177F5}" type="presOf" srcId="{CF5F6932-58DB-43AD-9454-91EFAA006698}" destId="{ABD035C8-4BA2-4A79-82AC-C34D677C600A}" srcOrd="0" destOrd="0" presId="urn:microsoft.com/office/officeart/2005/8/layout/hChevron3"/>
    <dgm:cxn modelId="{08AFD8B7-766D-4714-9149-D6800A47C3A3}" type="presOf" srcId="{D4E8CC83-442F-49F5-B827-AEFA5E6AEE4C}" destId="{063AD813-23B1-48C3-856F-70E4A2F58D1E}" srcOrd="0" destOrd="0" presId="urn:microsoft.com/office/officeart/2005/8/layout/hChevron3"/>
    <dgm:cxn modelId="{25F6368F-DE05-445E-9515-C4A21D942CBC}" type="presParOf" srcId="{6474AF8E-C0EB-4DBF-9C78-AD4F77F701F0}" destId="{284639CB-86EB-4034-B099-CE3E9DCF5C4A}" srcOrd="0" destOrd="0" presId="urn:microsoft.com/office/officeart/2005/8/layout/hChevron3"/>
    <dgm:cxn modelId="{102E29B1-E14A-4154-8F13-D436ADE970E7}" type="presParOf" srcId="{6474AF8E-C0EB-4DBF-9C78-AD4F77F701F0}" destId="{AEE99D6B-9DF7-4972-9B3B-54DBBEA9B441}" srcOrd="1" destOrd="0" presId="urn:microsoft.com/office/officeart/2005/8/layout/hChevron3"/>
    <dgm:cxn modelId="{F6757513-F506-4A89-B261-4B521A871CDA}" type="presParOf" srcId="{6474AF8E-C0EB-4DBF-9C78-AD4F77F701F0}" destId="{2C899AB5-D828-44C5-8186-9E9A1F810426}" srcOrd="2" destOrd="0" presId="urn:microsoft.com/office/officeart/2005/8/layout/hChevron3"/>
    <dgm:cxn modelId="{817015B3-CF4E-4EED-B5B4-037292450C9F}" type="presParOf" srcId="{6474AF8E-C0EB-4DBF-9C78-AD4F77F701F0}" destId="{819D3940-E550-44E8-AFC9-AD39DD26E072}" srcOrd="3" destOrd="0" presId="urn:microsoft.com/office/officeart/2005/8/layout/hChevron3"/>
    <dgm:cxn modelId="{A9BEC23D-7541-4E1E-BE2F-596F560C7128}" type="presParOf" srcId="{6474AF8E-C0EB-4DBF-9C78-AD4F77F701F0}" destId="{063AD813-23B1-48C3-856F-70E4A2F58D1E}" srcOrd="4" destOrd="0" presId="urn:microsoft.com/office/officeart/2005/8/layout/hChevron3"/>
    <dgm:cxn modelId="{F0966B46-9620-4593-A402-B00005AF5D8B}" type="presParOf" srcId="{6474AF8E-C0EB-4DBF-9C78-AD4F77F701F0}" destId="{06071258-2B98-4BCA-8F22-0F99F66F6145}" srcOrd="5" destOrd="0" presId="urn:microsoft.com/office/officeart/2005/8/layout/hChevron3"/>
    <dgm:cxn modelId="{F878EE31-B88A-4FAF-B5AE-50584CA30529}" type="presParOf" srcId="{6474AF8E-C0EB-4DBF-9C78-AD4F77F701F0}" destId="{962697E4-04A9-4AC4-A5C8-95E3E5380D9A}" srcOrd="6" destOrd="0" presId="urn:microsoft.com/office/officeart/2005/8/layout/hChevron3"/>
    <dgm:cxn modelId="{57DB4846-2859-4952-BD92-171E8F6FF158}" type="presParOf" srcId="{6474AF8E-C0EB-4DBF-9C78-AD4F77F701F0}" destId="{3C88236B-6777-42C1-B84E-506FB7F99DA9}" srcOrd="7" destOrd="0" presId="urn:microsoft.com/office/officeart/2005/8/layout/hChevron3"/>
    <dgm:cxn modelId="{5B2DE531-9DCE-4F8B-8B76-110E76B45E8B}" type="presParOf" srcId="{6474AF8E-C0EB-4DBF-9C78-AD4F77F701F0}" destId="{ABD035C8-4BA2-4A79-82AC-C34D677C600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E7D8F3-14D1-4443-8B19-19D8EC8EA6E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68AA1860-F561-4E6F-A02E-35AAA32FC8B8}">
      <dgm:prSet phldrT="[Текст]"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Background</a:t>
          </a:r>
          <a:endParaRPr lang="en-US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CFB0DF2-0BCC-46D6-A62D-C2E16D8A26C8}" type="parTrans" cxnId="{8C84A575-85F8-4A0E-8B7F-84E1AC55E47D}">
      <dgm:prSet/>
      <dgm:spPr/>
      <dgm:t>
        <a:bodyPr/>
        <a:lstStyle/>
        <a:p>
          <a:endParaRPr lang="en-US"/>
        </a:p>
      </dgm:t>
    </dgm:pt>
    <dgm:pt modelId="{1DD4CC36-DB8E-40E0-A2A3-53DC203C5108}" type="sibTrans" cxnId="{8C84A575-85F8-4A0E-8B7F-84E1AC55E47D}">
      <dgm:prSet/>
      <dgm:spPr/>
      <dgm:t>
        <a:bodyPr/>
        <a:lstStyle/>
        <a:p>
          <a:endParaRPr lang="en-US"/>
        </a:p>
      </dgm:t>
    </dgm:pt>
    <dgm:pt modelId="{CDEDC234-EDF2-45E7-ACAD-7BDF9A31846D}">
      <dgm:prSet phldrT="[Текст]" custT="1"/>
      <dgm:spPr/>
      <dgm:t>
        <a:bodyPr/>
        <a:lstStyle/>
        <a:p>
          <a:r>
            <a:rPr lang="en-US" sz="1900" dirty="0">
              <a:solidFill>
                <a:schemeClr val="tx1">
                  <a:lumMod val="75000"/>
                  <a:lumOff val="25000"/>
                </a:schemeClr>
              </a:solidFill>
            </a:rPr>
            <a:t>Study Area</a:t>
          </a:r>
        </a:p>
      </dgm:t>
    </dgm:pt>
    <dgm:pt modelId="{7066C5BE-5001-48A4-8CCC-EB443669251D}" type="parTrans" cxnId="{02289C7B-3BFF-4487-A96A-0CCF5C5745C1}">
      <dgm:prSet/>
      <dgm:spPr/>
      <dgm:t>
        <a:bodyPr/>
        <a:lstStyle/>
        <a:p>
          <a:endParaRPr lang="en-US"/>
        </a:p>
      </dgm:t>
    </dgm:pt>
    <dgm:pt modelId="{FCEF160D-890A-4505-A814-A5721257A1A9}" type="sibTrans" cxnId="{02289C7B-3BFF-4487-A96A-0CCF5C5745C1}">
      <dgm:prSet/>
      <dgm:spPr/>
      <dgm:t>
        <a:bodyPr/>
        <a:lstStyle/>
        <a:p>
          <a:endParaRPr lang="en-US"/>
        </a:p>
      </dgm:t>
    </dgm:pt>
    <dgm:pt modelId="{D4E8CC83-442F-49F5-B827-AEFA5E6AEE4C}">
      <dgm:prSet phldrT="[Текст]" custT="1"/>
      <dgm:spPr/>
      <dgm:t>
        <a:bodyPr/>
        <a:lstStyle/>
        <a:p>
          <a:r>
            <a:rPr lang="en-US" sz="1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Methodology</a:t>
          </a:r>
        </a:p>
        <a:p>
          <a:r>
            <a:rPr lang="en-US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Data</a:t>
          </a:r>
        </a:p>
      </dgm:t>
    </dgm:pt>
    <dgm:pt modelId="{C7A259DF-8490-490B-8EAD-768F5999F122}" type="parTrans" cxnId="{2D1AEF42-11C0-4C8E-AD93-2FCD02D49760}">
      <dgm:prSet/>
      <dgm:spPr/>
      <dgm:t>
        <a:bodyPr/>
        <a:lstStyle/>
        <a:p>
          <a:endParaRPr lang="en-US"/>
        </a:p>
      </dgm:t>
    </dgm:pt>
    <dgm:pt modelId="{59D757FF-20AB-455C-AA68-2C8BEEEADDB7}" type="sibTrans" cxnId="{2D1AEF42-11C0-4C8E-AD93-2FCD02D49760}">
      <dgm:prSet/>
      <dgm:spPr/>
      <dgm:t>
        <a:bodyPr/>
        <a:lstStyle/>
        <a:p>
          <a:endParaRPr lang="en-US"/>
        </a:p>
      </dgm:t>
    </dgm:pt>
    <dgm:pt modelId="{CF5F6932-58DB-43AD-9454-91EFAA006698}">
      <dgm:prSet phldrT="[Текст]" custT="1"/>
      <dgm:spPr/>
      <dgm:t>
        <a:bodyPr/>
        <a:lstStyle/>
        <a:p>
          <a:r>
            <a:rPr lang="en-US" sz="1900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gm:t>
    </dgm:pt>
    <dgm:pt modelId="{027F0D8F-8EC0-44EF-A4F4-051B2C10576B}" type="parTrans" cxnId="{1EF00B99-7222-4213-AC12-7EFFDAB136D8}">
      <dgm:prSet/>
      <dgm:spPr/>
      <dgm:t>
        <a:bodyPr/>
        <a:lstStyle/>
        <a:p>
          <a:endParaRPr lang="en-US"/>
        </a:p>
      </dgm:t>
    </dgm:pt>
    <dgm:pt modelId="{9372CB04-46DC-40FA-A356-0FBA80CF860A}" type="sibTrans" cxnId="{1EF00B99-7222-4213-AC12-7EFFDAB136D8}">
      <dgm:prSet/>
      <dgm:spPr/>
      <dgm:t>
        <a:bodyPr/>
        <a:lstStyle/>
        <a:p>
          <a:endParaRPr lang="en-US"/>
        </a:p>
      </dgm:t>
    </dgm:pt>
    <dgm:pt modelId="{F740990B-50B9-4E48-A282-C27AB0A178DB}">
      <dgm:prSet phldrT="[Текст]" custT="1"/>
      <dgm:spPr/>
      <dgm:t>
        <a:bodyPr/>
        <a:lstStyle/>
        <a:p>
          <a:r>
            <a:rPr lang="en-US" sz="1900" dirty="0">
              <a:solidFill>
                <a:schemeClr val="tx1">
                  <a:lumMod val="75000"/>
                  <a:lumOff val="25000"/>
                </a:schemeClr>
              </a:solidFill>
            </a:rPr>
            <a:t>Results</a:t>
          </a:r>
        </a:p>
      </dgm:t>
    </dgm:pt>
    <dgm:pt modelId="{4D9FB119-C6D0-47CD-B2C3-3085C2190F35}" type="parTrans" cxnId="{DA272BA7-21F8-4C7A-9DE9-B1F84C72FA92}">
      <dgm:prSet/>
      <dgm:spPr/>
      <dgm:t>
        <a:bodyPr/>
        <a:lstStyle/>
        <a:p>
          <a:endParaRPr lang="en-US"/>
        </a:p>
      </dgm:t>
    </dgm:pt>
    <dgm:pt modelId="{3E712B1B-D0C9-4916-B5C3-A345EF13CE39}" type="sibTrans" cxnId="{DA272BA7-21F8-4C7A-9DE9-B1F84C72FA92}">
      <dgm:prSet/>
      <dgm:spPr/>
      <dgm:t>
        <a:bodyPr/>
        <a:lstStyle/>
        <a:p>
          <a:endParaRPr lang="en-US"/>
        </a:p>
      </dgm:t>
    </dgm:pt>
    <dgm:pt modelId="{6474AF8E-C0EB-4DBF-9C78-AD4F77F701F0}" type="pres">
      <dgm:prSet presAssocID="{CCE7D8F3-14D1-4443-8B19-19D8EC8EA6E9}" presName="Name0" presStyleCnt="0">
        <dgm:presLayoutVars>
          <dgm:dir/>
          <dgm:resizeHandles val="exact"/>
        </dgm:presLayoutVars>
      </dgm:prSet>
      <dgm:spPr/>
    </dgm:pt>
    <dgm:pt modelId="{284639CB-86EB-4034-B099-CE3E9DCF5C4A}" type="pres">
      <dgm:prSet presAssocID="{68AA1860-F561-4E6F-A02E-35AAA32FC8B8}" presName="parTxOnly" presStyleLbl="node1" presStyleIdx="0" presStyleCnt="5">
        <dgm:presLayoutVars>
          <dgm:bulletEnabled val="1"/>
        </dgm:presLayoutVars>
      </dgm:prSet>
      <dgm:spPr/>
    </dgm:pt>
    <dgm:pt modelId="{AEE99D6B-9DF7-4972-9B3B-54DBBEA9B441}" type="pres">
      <dgm:prSet presAssocID="{1DD4CC36-DB8E-40E0-A2A3-53DC203C5108}" presName="parSpace" presStyleCnt="0"/>
      <dgm:spPr/>
    </dgm:pt>
    <dgm:pt modelId="{2C899AB5-D828-44C5-8186-9E9A1F810426}" type="pres">
      <dgm:prSet presAssocID="{CDEDC234-EDF2-45E7-ACAD-7BDF9A31846D}" presName="parTxOnly" presStyleLbl="node1" presStyleIdx="1" presStyleCnt="5">
        <dgm:presLayoutVars>
          <dgm:bulletEnabled val="1"/>
        </dgm:presLayoutVars>
      </dgm:prSet>
      <dgm:spPr/>
    </dgm:pt>
    <dgm:pt modelId="{819D3940-E550-44E8-AFC9-AD39DD26E072}" type="pres">
      <dgm:prSet presAssocID="{FCEF160D-890A-4505-A814-A5721257A1A9}" presName="parSpace" presStyleCnt="0"/>
      <dgm:spPr/>
    </dgm:pt>
    <dgm:pt modelId="{063AD813-23B1-48C3-856F-70E4A2F58D1E}" type="pres">
      <dgm:prSet presAssocID="{D4E8CC83-442F-49F5-B827-AEFA5E6AEE4C}" presName="parTxOnly" presStyleLbl="node1" presStyleIdx="2" presStyleCnt="5">
        <dgm:presLayoutVars>
          <dgm:bulletEnabled val="1"/>
        </dgm:presLayoutVars>
      </dgm:prSet>
      <dgm:spPr/>
    </dgm:pt>
    <dgm:pt modelId="{06071258-2B98-4BCA-8F22-0F99F66F6145}" type="pres">
      <dgm:prSet presAssocID="{59D757FF-20AB-455C-AA68-2C8BEEEADDB7}" presName="parSpace" presStyleCnt="0"/>
      <dgm:spPr/>
    </dgm:pt>
    <dgm:pt modelId="{962697E4-04A9-4AC4-A5C8-95E3E5380D9A}" type="pres">
      <dgm:prSet presAssocID="{F740990B-50B9-4E48-A282-C27AB0A178DB}" presName="parTxOnly" presStyleLbl="node1" presStyleIdx="3" presStyleCnt="5">
        <dgm:presLayoutVars>
          <dgm:bulletEnabled val="1"/>
        </dgm:presLayoutVars>
      </dgm:prSet>
      <dgm:spPr/>
    </dgm:pt>
    <dgm:pt modelId="{3C88236B-6777-42C1-B84E-506FB7F99DA9}" type="pres">
      <dgm:prSet presAssocID="{3E712B1B-D0C9-4916-B5C3-A345EF13CE39}" presName="parSpace" presStyleCnt="0"/>
      <dgm:spPr/>
    </dgm:pt>
    <dgm:pt modelId="{ABD035C8-4BA2-4A79-82AC-C34D677C600A}" type="pres">
      <dgm:prSet presAssocID="{CF5F6932-58DB-43AD-9454-91EFAA00669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F0255234-C193-4CDA-8E93-E6ABE327E1C7}" type="presOf" srcId="{CF5F6932-58DB-43AD-9454-91EFAA006698}" destId="{ABD035C8-4BA2-4A79-82AC-C34D677C600A}" srcOrd="0" destOrd="0" presId="urn:microsoft.com/office/officeart/2005/8/layout/hChevron3"/>
    <dgm:cxn modelId="{2D1AEF42-11C0-4C8E-AD93-2FCD02D49760}" srcId="{CCE7D8F3-14D1-4443-8B19-19D8EC8EA6E9}" destId="{D4E8CC83-442F-49F5-B827-AEFA5E6AEE4C}" srcOrd="2" destOrd="0" parTransId="{C7A259DF-8490-490B-8EAD-768F5999F122}" sibTransId="{59D757FF-20AB-455C-AA68-2C8BEEEADDB7}"/>
    <dgm:cxn modelId="{2E3AD471-9D27-4822-A849-6B22F7090BF6}" type="presOf" srcId="{CDEDC234-EDF2-45E7-ACAD-7BDF9A31846D}" destId="{2C899AB5-D828-44C5-8186-9E9A1F810426}" srcOrd="0" destOrd="0" presId="urn:microsoft.com/office/officeart/2005/8/layout/hChevron3"/>
    <dgm:cxn modelId="{8C84A575-85F8-4A0E-8B7F-84E1AC55E47D}" srcId="{CCE7D8F3-14D1-4443-8B19-19D8EC8EA6E9}" destId="{68AA1860-F561-4E6F-A02E-35AAA32FC8B8}" srcOrd="0" destOrd="0" parTransId="{ECFB0DF2-0BCC-46D6-A62D-C2E16D8A26C8}" sibTransId="{1DD4CC36-DB8E-40E0-A2A3-53DC203C5108}"/>
    <dgm:cxn modelId="{5F97AF5A-C516-4843-967F-9FDD602E8000}" type="presOf" srcId="{68AA1860-F561-4E6F-A02E-35AAA32FC8B8}" destId="{284639CB-86EB-4034-B099-CE3E9DCF5C4A}" srcOrd="0" destOrd="0" presId="urn:microsoft.com/office/officeart/2005/8/layout/hChevron3"/>
    <dgm:cxn modelId="{02289C7B-3BFF-4487-A96A-0CCF5C5745C1}" srcId="{CCE7D8F3-14D1-4443-8B19-19D8EC8EA6E9}" destId="{CDEDC234-EDF2-45E7-ACAD-7BDF9A31846D}" srcOrd="1" destOrd="0" parTransId="{7066C5BE-5001-48A4-8CCC-EB443669251D}" sibTransId="{FCEF160D-890A-4505-A814-A5721257A1A9}"/>
    <dgm:cxn modelId="{4F737396-FCC8-4B8B-87DF-F96A6D01CCE2}" type="presOf" srcId="{CCE7D8F3-14D1-4443-8B19-19D8EC8EA6E9}" destId="{6474AF8E-C0EB-4DBF-9C78-AD4F77F701F0}" srcOrd="0" destOrd="0" presId="urn:microsoft.com/office/officeart/2005/8/layout/hChevron3"/>
    <dgm:cxn modelId="{1EF00B99-7222-4213-AC12-7EFFDAB136D8}" srcId="{CCE7D8F3-14D1-4443-8B19-19D8EC8EA6E9}" destId="{CF5F6932-58DB-43AD-9454-91EFAA006698}" srcOrd="4" destOrd="0" parTransId="{027F0D8F-8EC0-44EF-A4F4-051B2C10576B}" sibTransId="{9372CB04-46DC-40FA-A356-0FBA80CF860A}"/>
    <dgm:cxn modelId="{DA272BA7-21F8-4C7A-9DE9-B1F84C72FA92}" srcId="{CCE7D8F3-14D1-4443-8B19-19D8EC8EA6E9}" destId="{F740990B-50B9-4E48-A282-C27AB0A178DB}" srcOrd="3" destOrd="0" parTransId="{4D9FB119-C6D0-47CD-B2C3-3085C2190F35}" sibTransId="{3E712B1B-D0C9-4916-B5C3-A345EF13CE39}"/>
    <dgm:cxn modelId="{83147ED4-90EB-413F-8906-3FCEAF05CB16}" type="presOf" srcId="{D4E8CC83-442F-49F5-B827-AEFA5E6AEE4C}" destId="{063AD813-23B1-48C3-856F-70E4A2F58D1E}" srcOrd="0" destOrd="0" presId="urn:microsoft.com/office/officeart/2005/8/layout/hChevron3"/>
    <dgm:cxn modelId="{9F9833F5-D44D-4877-957D-F768E8E2F52C}" type="presOf" srcId="{F740990B-50B9-4E48-A282-C27AB0A178DB}" destId="{962697E4-04A9-4AC4-A5C8-95E3E5380D9A}" srcOrd="0" destOrd="0" presId="urn:microsoft.com/office/officeart/2005/8/layout/hChevron3"/>
    <dgm:cxn modelId="{1A478622-3F6B-4BC6-BDD1-1880F694F96C}" type="presParOf" srcId="{6474AF8E-C0EB-4DBF-9C78-AD4F77F701F0}" destId="{284639CB-86EB-4034-B099-CE3E9DCF5C4A}" srcOrd="0" destOrd="0" presId="urn:microsoft.com/office/officeart/2005/8/layout/hChevron3"/>
    <dgm:cxn modelId="{E3E524D3-B198-4AA0-943F-C2CF1CBB322F}" type="presParOf" srcId="{6474AF8E-C0EB-4DBF-9C78-AD4F77F701F0}" destId="{AEE99D6B-9DF7-4972-9B3B-54DBBEA9B441}" srcOrd="1" destOrd="0" presId="urn:microsoft.com/office/officeart/2005/8/layout/hChevron3"/>
    <dgm:cxn modelId="{998DBD81-E0D8-4346-BF20-0866C294CD00}" type="presParOf" srcId="{6474AF8E-C0EB-4DBF-9C78-AD4F77F701F0}" destId="{2C899AB5-D828-44C5-8186-9E9A1F810426}" srcOrd="2" destOrd="0" presId="urn:microsoft.com/office/officeart/2005/8/layout/hChevron3"/>
    <dgm:cxn modelId="{72944B27-A48C-4DFE-8E1F-8C4F53CDA240}" type="presParOf" srcId="{6474AF8E-C0EB-4DBF-9C78-AD4F77F701F0}" destId="{819D3940-E550-44E8-AFC9-AD39DD26E072}" srcOrd="3" destOrd="0" presId="urn:microsoft.com/office/officeart/2005/8/layout/hChevron3"/>
    <dgm:cxn modelId="{3A38225B-45A2-42AD-A482-0827D7DFCACA}" type="presParOf" srcId="{6474AF8E-C0EB-4DBF-9C78-AD4F77F701F0}" destId="{063AD813-23B1-48C3-856F-70E4A2F58D1E}" srcOrd="4" destOrd="0" presId="urn:microsoft.com/office/officeart/2005/8/layout/hChevron3"/>
    <dgm:cxn modelId="{5F7AC98B-0A8E-47C3-912A-9D3F07557B4B}" type="presParOf" srcId="{6474AF8E-C0EB-4DBF-9C78-AD4F77F701F0}" destId="{06071258-2B98-4BCA-8F22-0F99F66F6145}" srcOrd="5" destOrd="0" presId="urn:microsoft.com/office/officeart/2005/8/layout/hChevron3"/>
    <dgm:cxn modelId="{F86F121E-1DA9-4290-BCC9-A3A9C2B69308}" type="presParOf" srcId="{6474AF8E-C0EB-4DBF-9C78-AD4F77F701F0}" destId="{962697E4-04A9-4AC4-A5C8-95E3E5380D9A}" srcOrd="6" destOrd="0" presId="urn:microsoft.com/office/officeart/2005/8/layout/hChevron3"/>
    <dgm:cxn modelId="{17905507-1716-43F4-8ECD-79977A52B1A5}" type="presParOf" srcId="{6474AF8E-C0EB-4DBF-9C78-AD4F77F701F0}" destId="{3C88236B-6777-42C1-B84E-506FB7F99DA9}" srcOrd="7" destOrd="0" presId="urn:microsoft.com/office/officeart/2005/8/layout/hChevron3"/>
    <dgm:cxn modelId="{7C2A6F7D-3547-4D1B-943E-28EBC865A04D}" type="presParOf" srcId="{6474AF8E-C0EB-4DBF-9C78-AD4F77F701F0}" destId="{ABD035C8-4BA2-4A79-82AC-C34D677C600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E7D8F3-14D1-4443-8B19-19D8EC8EA6E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68AA1860-F561-4E6F-A02E-35AAA32FC8B8}">
      <dgm:prSet phldrT="[Текст]"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Background</a:t>
          </a:r>
          <a:endParaRPr lang="en-US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CFB0DF2-0BCC-46D6-A62D-C2E16D8A26C8}" type="parTrans" cxnId="{8C84A575-85F8-4A0E-8B7F-84E1AC55E47D}">
      <dgm:prSet/>
      <dgm:spPr/>
      <dgm:t>
        <a:bodyPr/>
        <a:lstStyle/>
        <a:p>
          <a:endParaRPr lang="en-US"/>
        </a:p>
      </dgm:t>
    </dgm:pt>
    <dgm:pt modelId="{1DD4CC36-DB8E-40E0-A2A3-53DC203C5108}" type="sibTrans" cxnId="{8C84A575-85F8-4A0E-8B7F-84E1AC55E47D}">
      <dgm:prSet/>
      <dgm:spPr/>
      <dgm:t>
        <a:bodyPr/>
        <a:lstStyle/>
        <a:p>
          <a:endParaRPr lang="en-US"/>
        </a:p>
      </dgm:t>
    </dgm:pt>
    <dgm:pt modelId="{CDEDC234-EDF2-45E7-ACAD-7BDF9A31846D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Study Area</a:t>
          </a:r>
        </a:p>
      </dgm:t>
    </dgm:pt>
    <dgm:pt modelId="{7066C5BE-5001-48A4-8CCC-EB443669251D}" type="parTrans" cxnId="{02289C7B-3BFF-4487-A96A-0CCF5C5745C1}">
      <dgm:prSet/>
      <dgm:spPr/>
      <dgm:t>
        <a:bodyPr/>
        <a:lstStyle/>
        <a:p>
          <a:endParaRPr lang="en-US"/>
        </a:p>
      </dgm:t>
    </dgm:pt>
    <dgm:pt modelId="{FCEF160D-890A-4505-A814-A5721257A1A9}" type="sibTrans" cxnId="{02289C7B-3BFF-4487-A96A-0CCF5C5745C1}">
      <dgm:prSet/>
      <dgm:spPr/>
      <dgm:t>
        <a:bodyPr/>
        <a:lstStyle/>
        <a:p>
          <a:endParaRPr lang="en-US"/>
        </a:p>
      </dgm:t>
    </dgm:pt>
    <dgm:pt modelId="{D4E8CC83-442F-49F5-B827-AEFA5E6AEE4C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Methodology</a:t>
          </a:r>
        </a:p>
      </dgm:t>
    </dgm:pt>
    <dgm:pt modelId="{C7A259DF-8490-490B-8EAD-768F5999F122}" type="parTrans" cxnId="{2D1AEF42-11C0-4C8E-AD93-2FCD02D49760}">
      <dgm:prSet/>
      <dgm:spPr/>
      <dgm:t>
        <a:bodyPr/>
        <a:lstStyle/>
        <a:p>
          <a:endParaRPr lang="en-US"/>
        </a:p>
      </dgm:t>
    </dgm:pt>
    <dgm:pt modelId="{59D757FF-20AB-455C-AA68-2C8BEEEADDB7}" type="sibTrans" cxnId="{2D1AEF42-11C0-4C8E-AD93-2FCD02D49760}">
      <dgm:prSet/>
      <dgm:spPr/>
      <dgm:t>
        <a:bodyPr/>
        <a:lstStyle/>
        <a:p>
          <a:endParaRPr lang="en-US"/>
        </a:p>
      </dgm:t>
    </dgm:pt>
    <dgm:pt modelId="{CF5F6932-58DB-43AD-9454-91EFAA006698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gm:t>
    </dgm:pt>
    <dgm:pt modelId="{027F0D8F-8EC0-44EF-A4F4-051B2C10576B}" type="parTrans" cxnId="{1EF00B99-7222-4213-AC12-7EFFDAB136D8}">
      <dgm:prSet/>
      <dgm:spPr/>
      <dgm:t>
        <a:bodyPr/>
        <a:lstStyle/>
        <a:p>
          <a:endParaRPr lang="en-US"/>
        </a:p>
      </dgm:t>
    </dgm:pt>
    <dgm:pt modelId="{9372CB04-46DC-40FA-A356-0FBA80CF860A}" type="sibTrans" cxnId="{1EF00B99-7222-4213-AC12-7EFFDAB136D8}">
      <dgm:prSet/>
      <dgm:spPr/>
      <dgm:t>
        <a:bodyPr/>
        <a:lstStyle/>
        <a:p>
          <a:endParaRPr lang="en-US"/>
        </a:p>
      </dgm:t>
    </dgm:pt>
    <dgm:pt modelId="{F740990B-50B9-4E48-A282-C27AB0A178DB}">
      <dgm:prSet phldrT="[Текст]"/>
      <dgm:spPr/>
      <dgm:t>
        <a:bodyPr/>
        <a:lstStyle/>
        <a:p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Results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D9FB119-C6D0-47CD-B2C3-3085C2190F35}" type="parTrans" cxnId="{DA272BA7-21F8-4C7A-9DE9-B1F84C72FA92}">
      <dgm:prSet/>
      <dgm:spPr/>
      <dgm:t>
        <a:bodyPr/>
        <a:lstStyle/>
        <a:p>
          <a:endParaRPr lang="en-US"/>
        </a:p>
      </dgm:t>
    </dgm:pt>
    <dgm:pt modelId="{3E712B1B-D0C9-4916-B5C3-A345EF13CE39}" type="sibTrans" cxnId="{DA272BA7-21F8-4C7A-9DE9-B1F84C72FA92}">
      <dgm:prSet/>
      <dgm:spPr/>
      <dgm:t>
        <a:bodyPr/>
        <a:lstStyle/>
        <a:p>
          <a:endParaRPr lang="en-US"/>
        </a:p>
      </dgm:t>
    </dgm:pt>
    <dgm:pt modelId="{6474AF8E-C0EB-4DBF-9C78-AD4F77F701F0}" type="pres">
      <dgm:prSet presAssocID="{CCE7D8F3-14D1-4443-8B19-19D8EC8EA6E9}" presName="Name0" presStyleCnt="0">
        <dgm:presLayoutVars>
          <dgm:dir/>
          <dgm:resizeHandles val="exact"/>
        </dgm:presLayoutVars>
      </dgm:prSet>
      <dgm:spPr/>
    </dgm:pt>
    <dgm:pt modelId="{284639CB-86EB-4034-B099-CE3E9DCF5C4A}" type="pres">
      <dgm:prSet presAssocID="{68AA1860-F561-4E6F-A02E-35AAA32FC8B8}" presName="parTxOnly" presStyleLbl="node1" presStyleIdx="0" presStyleCnt="5">
        <dgm:presLayoutVars>
          <dgm:bulletEnabled val="1"/>
        </dgm:presLayoutVars>
      </dgm:prSet>
      <dgm:spPr/>
    </dgm:pt>
    <dgm:pt modelId="{AEE99D6B-9DF7-4972-9B3B-54DBBEA9B441}" type="pres">
      <dgm:prSet presAssocID="{1DD4CC36-DB8E-40E0-A2A3-53DC203C5108}" presName="parSpace" presStyleCnt="0"/>
      <dgm:spPr/>
    </dgm:pt>
    <dgm:pt modelId="{2C899AB5-D828-44C5-8186-9E9A1F810426}" type="pres">
      <dgm:prSet presAssocID="{CDEDC234-EDF2-45E7-ACAD-7BDF9A31846D}" presName="parTxOnly" presStyleLbl="node1" presStyleIdx="1" presStyleCnt="5">
        <dgm:presLayoutVars>
          <dgm:bulletEnabled val="1"/>
        </dgm:presLayoutVars>
      </dgm:prSet>
      <dgm:spPr/>
    </dgm:pt>
    <dgm:pt modelId="{819D3940-E550-44E8-AFC9-AD39DD26E072}" type="pres">
      <dgm:prSet presAssocID="{FCEF160D-890A-4505-A814-A5721257A1A9}" presName="parSpace" presStyleCnt="0"/>
      <dgm:spPr/>
    </dgm:pt>
    <dgm:pt modelId="{063AD813-23B1-48C3-856F-70E4A2F58D1E}" type="pres">
      <dgm:prSet presAssocID="{D4E8CC83-442F-49F5-B827-AEFA5E6AEE4C}" presName="parTxOnly" presStyleLbl="node1" presStyleIdx="2" presStyleCnt="5">
        <dgm:presLayoutVars>
          <dgm:bulletEnabled val="1"/>
        </dgm:presLayoutVars>
      </dgm:prSet>
      <dgm:spPr/>
    </dgm:pt>
    <dgm:pt modelId="{06071258-2B98-4BCA-8F22-0F99F66F6145}" type="pres">
      <dgm:prSet presAssocID="{59D757FF-20AB-455C-AA68-2C8BEEEADDB7}" presName="parSpace" presStyleCnt="0"/>
      <dgm:spPr/>
    </dgm:pt>
    <dgm:pt modelId="{962697E4-04A9-4AC4-A5C8-95E3E5380D9A}" type="pres">
      <dgm:prSet presAssocID="{F740990B-50B9-4E48-A282-C27AB0A178DB}" presName="parTxOnly" presStyleLbl="node1" presStyleIdx="3" presStyleCnt="5">
        <dgm:presLayoutVars>
          <dgm:bulletEnabled val="1"/>
        </dgm:presLayoutVars>
      </dgm:prSet>
      <dgm:spPr/>
    </dgm:pt>
    <dgm:pt modelId="{3C88236B-6777-42C1-B84E-506FB7F99DA9}" type="pres">
      <dgm:prSet presAssocID="{3E712B1B-D0C9-4916-B5C3-A345EF13CE39}" presName="parSpace" presStyleCnt="0"/>
      <dgm:spPr/>
    </dgm:pt>
    <dgm:pt modelId="{ABD035C8-4BA2-4A79-82AC-C34D677C600A}" type="pres">
      <dgm:prSet presAssocID="{CF5F6932-58DB-43AD-9454-91EFAA00669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A4223702-72B5-42FE-90B8-C96624E3CFC0}" type="presOf" srcId="{CF5F6932-58DB-43AD-9454-91EFAA006698}" destId="{ABD035C8-4BA2-4A79-82AC-C34D677C600A}" srcOrd="0" destOrd="0" presId="urn:microsoft.com/office/officeart/2005/8/layout/hChevron3"/>
    <dgm:cxn modelId="{C5158110-320D-4530-BF6F-57B8FF013ECD}" type="presOf" srcId="{CCE7D8F3-14D1-4443-8B19-19D8EC8EA6E9}" destId="{6474AF8E-C0EB-4DBF-9C78-AD4F77F701F0}" srcOrd="0" destOrd="0" presId="urn:microsoft.com/office/officeart/2005/8/layout/hChevron3"/>
    <dgm:cxn modelId="{A0BADE2D-D867-402F-91BC-F8F80FCE701C}" type="presOf" srcId="{CDEDC234-EDF2-45E7-ACAD-7BDF9A31846D}" destId="{2C899AB5-D828-44C5-8186-9E9A1F810426}" srcOrd="0" destOrd="0" presId="urn:microsoft.com/office/officeart/2005/8/layout/hChevron3"/>
    <dgm:cxn modelId="{69BC7141-6F38-43AE-A207-2AC96B053D29}" type="presOf" srcId="{D4E8CC83-442F-49F5-B827-AEFA5E6AEE4C}" destId="{063AD813-23B1-48C3-856F-70E4A2F58D1E}" srcOrd="0" destOrd="0" presId="urn:microsoft.com/office/officeart/2005/8/layout/hChevron3"/>
    <dgm:cxn modelId="{2D1AEF42-11C0-4C8E-AD93-2FCD02D49760}" srcId="{CCE7D8F3-14D1-4443-8B19-19D8EC8EA6E9}" destId="{D4E8CC83-442F-49F5-B827-AEFA5E6AEE4C}" srcOrd="2" destOrd="0" parTransId="{C7A259DF-8490-490B-8EAD-768F5999F122}" sibTransId="{59D757FF-20AB-455C-AA68-2C8BEEEADDB7}"/>
    <dgm:cxn modelId="{8C84A575-85F8-4A0E-8B7F-84E1AC55E47D}" srcId="{CCE7D8F3-14D1-4443-8B19-19D8EC8EA6E9}" destId="{68AA1860-F561-4E6F-A02E-35AAA32FC8B8}" srcOrd="0" destOrd="0" parTransId="{ECFB0DF2-0BCC-46D6-A62D-C2E16D8A26C8}" sibTransId="{1DD4CC36-DB8E-40E0-A2A3-53DC203C5108}"/>
    <dgm:cxn modelId="{02289C7B-3BFF-4487-A96A-0CCF5C5745C1}" srcId="{CCE7D8F3-14D1-4443-8B19-19D8EC8EA6E9}" destId="{CDEDC234-EDF2-45E7-ACAD-7BDF9A31846D}" srcOrd="1" destOrd="0" parTransId="{7066C5BE-5001-48A4-8CCC-EB443669251D}" sibTransId="{FCEF160D-890A-4505-A814-A5721257A1A9}"/>
    <dgm:cxn modelId="{1EF00B99-7222-4213-AC12-7EFFDAB136D8}" srcId="{CCE7D8F3-14D1-4443-8B19-19D8EC8EA6E9}" destId="{CF5F6932-58DB-43AD-9454-91EFAA006698}" srcOrd="4" destOrd="0" parTransId="{027F0D8F-8EC0-44EF-A4F4-051B2C10576B}" sibTransId="{9372CB04-46DC-40FA-A356-0FBA80CF860A}"/>
    <dgm:cxn modelId="{DA272BA7-21F8-4C7A-9DE9-B1F84C72FA92}" srcId="{CCE7D8F3-14D1-4443-8B19-19D8EC8EA6E9}" destId="{F740990B-50B9-4E48-A282-C27AB0A178DB}" srcOrd="3" destOrd="0" parTransId="{4D9FB119-C6D0-47CD-B2C3-3085C2190F35}" sibTransId="{3E712B1B-D0C9-4916-B5C3-A345EF13CE39}"/>
    <dgm:cxn modelId="{76E1A2DD-EA24-442C-8AC6-9FA89294E808}" type="presOf" srcId="{F740990B-50B9-4E48-A282-C27AB0A178DB}" destId="{962697E4-04A9-4AC4-A5C8-95E3E5380D9A}" srcOrd="0" destOrd="0" presId="urn:microsoft.com/office/officeart/2005/8/layout/hChevron3"/>
    <dgm:cxn modelId="{451862E4-3D18-40CD-B853-159727881D32}" type="presOf" srcId="{68AA1860-F561-4E6F-A02E-35AAA32FC8B8}" destId="{284639CB-86EB-4034-B099-CE3E9DCF5C4A}" srcOrd="0" destOrd="0" presId="urn:microsoft.com/office/officeart/2005/8/layout/hChevron3"/>
    <dgm:cxn modelId="{EE93DE4B-D280-4222-81B3-09997E2ED36D}" type="presParOf" srcId="{6474AF8E-C0EB-4DBF-9C78-AD4F77F701F0}" destId="{284639CB-86EB-4034-B099-CE3E9DCF5C4A}" srcOrd="0" destOrd="0" presId="urn:microsoft.com/office/officeart/2005/8/layout/hChevron3"/>
    <dgm:cxn modelId="{5D388A47-9C02-4C94-9F1C-4E197179C0CC}" type="presParOf" srcId="{6474AF8E-C0EB-4DBF-9C78-AD4F77F701F0}" destId="{AEE99D6B-9DF7-4972-9B3B-54DBBEA9B441}" srcOrd="1" destOrd="0" presId="urn:microsoft.com/office/officeart/2005/8/layout/hChevron3"/>
    <dgm:cxn modelId="{5326821F-17D1-43BB-ABEA-7E5C8D91B2E8}" type="presParOf" srcId="{6474AF8E-C0EB-4DBF-9C78-AD4F77F701F0}" destId="{2C899AB5-D828-44C5-8186-9E9A1F810426}" srcOrd="2" destOrd="0" presId="urn:microsoft.com/office/officeart/2005/8/layout/hChevron3"/>
    <dgm:cxn modelId="{7B5A34AE-94A9-49E3-860B-0436108E3C8C}" type="presParOf" srcId="{6474AF8E-C0EB-4DBF-9C78-AD4F77F701F0}" destId="{819D3940-E550-44E8-AFC9-AD39DD26E072}" srcOrd="3" destOrd="0" presId="urn:microsoft.com/office/officeart/2005/8/layout/hChevron3"/>
    <dgm:cxn modelId="{3C2F970C-F898-420F-A17D-6FD2ABF9B283}" type="presParOf" srcId="{6474AF8E-C0EB-4DBF-9C78-AD4F77F701F0}" destId="{063AD813-23B1-48C3-856F-70E4A2F58D1E}" srcOrd="4" destOrd="0" presId="urn:microsoft.com/office/officeart/2005/8/layout/hChevron3"/>
    <dgm:cxn modelId="{548EEE49-0F5C-4A01-80DF-53DED151FB2F}" type="presParOf" srcId="{6474AF8E-C0EB-4DBF-9C78-AD4F77F701F0}" destId="{06071258-2B98-4BCA-8F22-0F99F66F6145}" srcOrd="5" destOrd="0" presId="urn:microsoft.com/office/officeart/2005/8/layout/hChevron3"/>
    <dgm:cxn modelId="{1A714A6B-5DEF-4221-A4B7-C1B45C03E3CE}" type="presParOf" srcId="{6474AF8E-C0EB-4DBF-9C78-AD4F77F701F0}" destId="{962697E4-04A9-4AC4-A5C8-95E3E5380D9A}" srcOrd="6" destOrd="0" presId="urn:microsoft.com/office/officeart/2005/8/layout/hChevron3"/>
    <dgm:cxn modelId="{8E4085E7-099F-43ED-A201-C0124615D0B3}" type="presParOf" srcId="{6474AF8E-C0EB-4DBF-9C78-AD4F77F701F0}" destId="{3C88236B-6777-42C1-B84E-506FB7F99DA9}" srcOrd="7" destOrd="0" presId="urn:microsoft.com/office/officeart/2005/8/layout/hChevron3"/>
    <dgm:cxn modelId="{6D7B4C42-CB53-41F8-AD61-D563ECB2B114}" type="presParOf" srcId="{6474AF8E-C0EB-4DBF-9C78-AD4F77F701F0}" destId="{ABD035C8-4BA2-4A79-82AC-C34D677C600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E7D8F3-14D1-4443-8B19-19D8EC8EA6E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68AA1860-F561-4E6F-A02E-35AAA32FC8B8}">
      <dgm:prSet phldrT="[Текст]"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Background</a:t>
          </a:r>
          <a:endParaRPr lang="en-US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CFB0DF2-0BCC-46D6-A62D-C2E16D8A26C8}" type="parTrans" cxnId="{8C84A575-85F8-4A0E-8B7F-84E1AC55E47D}">
      <dgm:prSet/>
      <dgm:spPr/>
      <dgm:t>
        <a:bodyPr/>
        <a:lstStyle/>
        <a:p>
          <a:endParaRPr lang="en-US"/>
        </a:p>
      </dgm:t>
    </dgm:pt>
    <dgm:pt modelId="{1DD4CC36-DB8E-40E0-A2A3-53DC203C5108}" type="sibTrans" cxnId="{8C84A575-85F8-4A0E-8B7F-84E1AC55E47D}">
      <dgm:prSet/>
      <dgm:spPr/>
      <dgm:t>
        <a:bodyPr/>
        <a:lstStyle/>
        <a:p>
          <a:endParaRPr lang="en-US"/>
        </a:p>
      </dgm:t>
    </dgm:pt>
    <dgm:pt modelId="{CDEDC234-EDF2-45E7-ACAD-7BDF9A31846D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Study Area</a:t>
          </a:r>
        </a:p>
      </dgm:t>
    </dgm:pt>
    <dgm:pt modelId="{7066C5BE-5001-48A4-8CCC-EB443669251D}" type="parTrans" cxnId="{02289C7B-3BFF-4487-A96A-0CCF5C5745C1}">
      <dgm:prSet/>
      <dgm:spPr/>
      <dgm:t>
        <a:bodyPr/>
        <a:lstStyle/>
        <a:p>
          <a:endParaRPr lang="en-US"/>
        </a:p>
      </dgm:t>
    </dgm:pt>
    <dgm:pt modelId="{FCEF160D-890A-4505-A814-A5721257A1A9}" type="sibTrans" cxnId="{02289C7B-3BFF-4487-A96A-0CCF5C5745C1}">
      <dgm:prSet/>
      <dgm:spPr/>
      <dgm:t>
        <a:bodyPr/>
        <a:lstStyle/>
        <a:p>
          <a:endParaRPr lang="en-US"/>
        </a:p>
      </dgm:t>
    </dgm:pt>
    <dgm:pt modelId="{D4E8CC83-442F-49F5-B827-AEFA5E6AEE4C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Methodology</a:t>
          </a:r>
        </a:p>
      </dgm:t>
    </dgm:pt>
    <dgm:pt modelId="{C7A259DF-8490-490B-8EAD-768F5999F122}" type="parTrans" cxnId="{2D1AEF42-11C0-4C8E-AD93-2FCD02D49760}">
      <dgm:prSet/>
      <dgm:spPr/>
      <dgm:t>
        <a:bodyPr/>
        <a:lstStyle/>
        <a:p>
          <a:endParaRPr lang="en-US"/>
        </a:p>
      </dgm:t>
    </dgm:pt>
    <dgm:pt modelId="{59D757FF-20AB-455C-AA68-2C8BEEEADDB7}" type="sibTrans" cxnId="{2D1AEF42-11C0-4C8E-AD93-2FCD02D49760}">
      <dgm:prSet/>
      <dgm:spPr/>
      <dgm:t>
        <a:bodyPr/>
        <a:lstStyle/>
        <a:p>
          <a:endParaRPr lang="en-US"/>
        </a:p>
      </dgm:t>
    </dgm:pt>
    <dgm:pt modelId="{CF5F6932-58DB-43AD-9454-91EFAA006698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gm:t>
    </dgm:pt>
    <dgm:pt modelId="{027F0D8F-8EC0-44EF-A4F4-051B2C10576B}" type="parTrans" cxnId="{1EF00B99-7222-4213-AC12-7EFFDAB136D8}">
      <dgm:prSet/>
      <dgm:spPr/>
      <dgm:t>
        <a:bodyPr/>
        <a:lstStyle/>
        <a:p>
          <a:endParaRPr lang="en-US"/>
        </a:p>
      </dgm:t>
    </dgm:pt>
    <dgm:pt modelId="{9372CB04-46DC-40FA-A356-0FBA80CF860A}" type="sibTrans" cxnId="{1EF00B99-7222-4213-AC12-7EFFDAB136D8}">
      <dgm:prSet/>
      <dgm:spPr/>
      <dgm:t>
        <a:bodyPr/>
        <a:lstStyle/>
        <a:p>
          <a:endParaRPr lang="en-US"/>
        </a:p>
      </dgm:t>
    </dgm:pt>
    <dgm:pt modelId="{F740990B-50B9-4E48-A282-C27AB0A178DB}">
      <dgm:prSet phldrT="[Текст]"/>
      <dgm:spPr/>
      <dgm:t>
        <a:bodyPr/>
        <a:lstStyle/>
        <a:p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Results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D9FB119-C6D0-47CD-B2C3-3085C2190F35}" type="parTrans" cxnId="{DA272BA7-21F8-4C7A-9DE9-B1F84C72FA92}">
      <dgm:prSet/>
      <dgm:spPr/>
      <dgm:t>
        <a:bodyPr/>
        <a:lstStyle/>
        <a:p>
          <a:endParaRPr lang="en-US"/>
        </a:p>
      </dgm:t>
    </dgm:pt>
    <dgm:pt modelId="{3E712B1B-D0C9-4916-B5C3-A345EF13CE39}" type="sibTrans" cxnId="{DA272BA7-21F8-4C7A-9DE9-B1F84C72FA92}">
      <dgm:prSet/>
      <dgm:spPr/>
      <dgm:t>
        <a:bodyPr/>
        <a:lstStyle/>
        <a:p>
          <a:endParaRPr lang="en-US"/>
        </a:p>
      </dgm:t>
    </dgm:pt>
    <dgm:pt modelId="{6474AF8E-C0EB-4DBF-9C78-AD4F77F701F0}" type="pres">
      <dgm:prSet presAssocID="{CCE7D8F3-14D1-4443-8B19-19D8EC8EA6E9}" presName="Name0" presStyleCnt="0">
        <dgm:presLayoutVars>
          <dgm:dir/>
          <dgm:resizeHandles val="exact"/>
        </dgm:presLayoutVars>
      </dgm:prSet>
      <dgm:spPr/>
    </dgm:pt>
    <dgm:pt modelId="{284639CB-86EB-4034-B099-CE3E9DCF5C4A}" type="pres">
      <dgm:prSet presAssocID="{68AA1860-F561-4E6F-A02E-35AAA32FC8B8}" presName="parTxOnly" presStyleLbl="node1" presStyleIdx="0" presStyleCnt="5">
        <dgm:presLayoutVars>
          <dgm:bulletEnabled val="1"/>
        </dgm:presLayoutVars>
      </dgm:prSet>
      <dgm:spPr/>
    </dgm:pt>
    <dgm:pt modelId="{AEE99D6B-9DF7-4972-9B3B-54DBBEA9B441}" type="pres">
      <dgm:prSet presAssocID="{1DD4CC36-DB8E-40E0-A2A3-53DC203C5108}" presName="parSpace" presStyleCnt="0"/>
      <dgm:spPr/>
    </dgm:pt>
    <dgm:pt modelId="{2C899AB5-D828-44C5-8186-9E9A1F810426}" type="pres">
      <dgm:prSet presAssocID="{CDEDC234-EDF2-45E7-ACAD-7BDF9A31846D}" presName="parTxOnly" presStyleLbl="node1" presStyleIdx="1" presStyleCnt="5">
        <dgm:presLayoutVars>
          <dgm:bulletEnabled val="1"/>
        </dgm:presLayoutVars>
      </dgm:prSet>
      <dgm:spPr/>
    </dgm:pt>
    <dgm:pt modelId="{819D3940-E550-44E8-AFC9-AD39DD26E072}" type="pres">
      <dgm:prSet presAssocID="{FCEF160D-890A-4505-A814-A5721257A1A9}" presName="parSpace" presStyleCnt="0"/>
      <dgm:spPr/>
    </dgm:pt>
    <dgm:pt modelId="{063AD813-23B1-48C3-856F-70E4A2F58D1E}" type="pres">
      <dgm:prSet presAssocID="{D4E8CC83-442F-49F5-B827-AEFA5E6AEE4C}" presName="parTxOnly" presStyleLbl="node1" presStyleIdx="2" presStyleCnt="5">
        <dgm:presLayoutVars>
          <dgm:bulletEnabled val="1"/>
        </dgm:presLayoutVars>
      </dgm:prSet>
      <dgm:spPr/>
    </dgm:pt>
    <dgm:pt modelId="{06071258-2B98-4BCA-8F22-0F99F66F6145}" type="pres">
      <dgm:prSet presAssocID="{59D757FF-20AB-455C-AA68-2C8BEEEADDB7}" presName="parSpace" presStyleCnt="0"/>
      <dgm:spPr/>
    </dgm:pt>
    <dgm:pt modelId="{962697E4-04A9-4AC4-A5C8-95E3E5380D9A}" type="pres">
      <dgm:prSet presAssocID="{F740990B-50B9-4E48-A282-C27AB0A178DB}" presName="parTxOnly" presStyleLbl="node1" presStyleIdx="3" presStyleCnt="5">
        <dgm:presLayoutVars>
          <dgm:bulletEnabled val="1"/>
        </dgm:presLayoutVars>
      </dgm:prSet>
      <dgm:spPr/>
    </dgm:pt>
    <dgm:pt modelId="{3C88236B-6777-42C1-B84E-506FB7F99DA9}" type="pres">
      <dgm:prSet presAssocID="{3E712B1B-D0C9-4916-B5C3-A345EF13CE39}" presName="parSpace" presStyleCnt="0"/>
      <dgm:spPr/>
    </dgm:pt>
    <dgm:pt modelId="{ABD035C8-4BA2-4A79-82AC-C34D677C600A}" type="pres">
      <dgm:prSet presAssocID="{CF5F6932-58DB-43AD-9454-91EFAA00669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F36B1F09-8193-4257-86CA-B8D471A3DA29}" type="presOf" srcId="{CCE7D8F3-14D1-4443-8B19-19D8EC8EA6E9}" destId="{6474AF8E-C0EB-4DBF-9C78-AD4F77F701F0}" srcOrd="0" destOrd="0" presId="urn:microsoft.com/office/officeart/2005/8/layout/hChevron3"/>
    <dgm:cxn modelId="{2D1AEF42-11C0-4C8E-AD93-2FCD02D49760}" srcId="{CCE7D8F3-14D1-4443-8B19-19D8EC8EA6E9}" destId="{D4E8CC83-442F-49F5-B827-AEFA5E6AEE4C}" srcOrd="2" destOrd="0" parTransId="{C7A259DF-8490-490B-8EAD-768F5999F122}" sibTransId="{59D757FF-20AB-455C-AA68-2C8BEEEADDB7}"/>
    <dgm:cxn modelId="{8C84A575-85F8-4A0E-8B7F-84E1AC55E47D}" srcId="{CCE7D8F3-14D1-4443-8B19-19D8EC8EA6E9}" destId="{68AA1860-F561-4E6F-A02E-35AAA32FC8B8}" srcOrd="0" destOrd="0" parTransId="{ECFB0DF2-0BCC-46D6-A62D-C2E16D8A26C8}" sibTransId="{1DD4CC36-DB8E-40E0-A2A3-53DC203C5108}"/>
    <dgm:cxn modelId="{02289C7B-3BFF-4487-A96A-0CCF5C5745C1}" srcId="{CCE7D8F3-14D1-4443-8B19-19D8EC8EA6E9}" destId="{CDEDC234-EDF2-45E7-ACAD-7BDF9A31846D}" srcOrd="1" destOrd="0" parTransId="{7066C5BE-5001-48A4-8CCC-EB443669251D}" sibTransId="{FCEF160D-890A-4505-A814-A5721257A1A9}"/>
    <dgm:cxn modelId="{1EF00B99-7222-4213-AC12-7EFFDAB136D8}" srcId="{CCE7D8F3-14D1-4443-8B19-19D8EC8EA6E9}" destId="{CF5F6932-58DB-43AD-9454-91EFAA006698}" srcOrd="4" destOrd="0" parTransId="{027F0D8F-8EC0-44EF-A4F4-051B2C10576B}" sibTransId="{9372CB04-46DC-40FA-A356-0FBA80CF860A}"/>
    <dgm:cxn modelId="{DA272BA7-21F8-4C7A-9DE9-B1F84C72FA92}" srcId="{CCE7D8F3-14D1-4443-8B19-19D8EC8EA6E9}" destId="{F740990B-50B9-4E48-A282-C27AB0A178DB}" srcOrd="3" destOrd="0" parTransId="{4D9FB119-C6D0-47CD-B2C3-3085C2190F35}" sibTransId="{3E712B1B-D0C9-4916-B5C3-A345EF13CE39}"/>
    <dgm:cxn modelId="{D62869B0-6C2B-4288-8A99-3F2B8C6D014F}" type="presOf" srcId="{F740990B-50B9-4E48-A282-C27AB0A178DB}" destId="{962697E4-04A9-4AC4-A5C8-95E3E5380D9A}" srcOrd="0" destOrd="0" presId="urn:microsoft.com/office/officeart/2005/8/layout/hChevron3"/>
    <dgm:cxn modelId="{5E7118B3-DDBD-416B-9767-829F97EF5D32}" type="presOf" srcId="{CF5F6932-58DB-43AD-9454-91EFAA006698}" destId="{ABD035C8-4BA2-4A79-82AC-C34D677C600A}" srcOrd="0" destOrd="0" presId="urn:microsoft.com/office/officeart/2005/8/layout/hChevron3"/>
    <dgm:cxn modelId="{349B33CF-A94B-4D55-BEF7-A0DB19468ACD}" type="presOf" srcId="{D4E8CC83-442F-49F5-B827-AEFA5E6AEE4C}" destId="{063AD813-23B1-48C3-856F-70E4A2F58D1E}" srcOrd="0" destOrd="0" presId="urn:microsoft.com/office/officeart/2005/8/layout/hChevron3"/>
    <dgm:cxn modelId="{802A0AEB-1E75-4664-BE8A-4F0B97292889}" type="presOf" srcId="{68AA1860-F561-4E6F-A02E-35AAA32FC8B8}" destId="{284639CB-86EB-4034-B099-CE3E9DCF5C4A}" srcOrd="0" destOrd="0" presId="urn:microsoft.com/office/officeart/2005/8/layout/hChevron3"/>
    <dgm:cxn modelId="{6C1A6FF1-653B-4411-BB31-7D2AEA3F340D}" type="presOf" srcId="{CDEDC234-EDF2-45E7-ACAD-7BDF9A31846D}" destId="{2C899AB5-D828-44C5-8186-9E9A1F810426}" srcOrd="0" destOrd="0" presId="urn:microsoft.com/office/officeart/2005/8/layout/hChevron3"/>
    <dgm:cxn modelId="{84BCE686-90C0-4D91-BB11-08D264DDDD28}" type="presParOf" srcId="{6474AF8E-C0EB-4DBF-9C78-AD4F77F701F0}" destId="{284639CB-86EB-4034-B099-CE3E9DCF5C4A}" srcOrd="0" destOrd="0" presId="urn:microsoft.com/office/officeart/2005/8/layout/hChevron3"/>
    <dgm:cxn modelId="{EDE65EE6-F72D-4175-ABAD-87FC68E4D8B3}" type="presParOf" srcId="{6474AF8E-C0EB-4DBF-9C78-AD4F77F701F0}" destId="{AEE99D6B-9DF7-4972-9B3B-54DBBEA9B441}" srcOrd="1" destOrd="0" presId="urn:microsoft.com/office/officeart/2005/8/layout/hChevron3"/>
    <dgm:cxn modelId="{04DDDE8D-E835-47CB-A781-375D5B951828}" type="presParOf" srcId="{6474AF8E-C0EB-4DBF-9C78-AD4F77F701F0}" destId="{2C899AB5-D828-44C5-8186-9E9A1F810426}" srcOrd="2" destOrd="0" presId="urn:microsoft.com/office/officeart/2005/8/layout/hChevron3"/>
    <dgm:cxn modelId="{D6F18EE4-3F76-458F-8D40-3578166B6B3C}" type="presParOf" srcId="{6474AF8E-C0EB-4DBF-9C78-AD4F77F701F0}" destId="{819D3940-E550-44E8-AFC9-AD39DD26E072}" srcOrd="3" destOrd="0" presId="urn:microsoft.com/office/officeart/2005/8/layout/hChevron3"/>
    <dgm:cxn modelId="{A10AE821-414F-4485-AE60-CF574DFFEA4C}" type="presParOf" srcId="{6474AF8E-C0EB-4DBF-9C78-AD4F77F701F0}" destId="{063AD813-23B1-48C3-856F-70E4A2F58D1E}" srcOrd="4" destOrd="0" presId="urn:microsoft.com/office/officeart/2005/8/layout/hChevron3"/>
    <dgm:cxn modelId="{A6D5B4B7-7549-44F6-A1E5-82400FE58784}" type="presParOf" srcId="{6474AF8E-C0EB-4DBF-9C78-AD4F77F701F0}" destId="{06071258-2B98-4BCA-8F22-0F99F66F6145}" srcOrd="5" destOrd="0" presId="urn:microsoft.com/office/officeart/2005/8/layout/hChevron3"/>
    <dgm:cxn modelId="{FE0EE3EF-1E5D-4201-840F-0CC225E4E464}" type="presParOf" srcId="{6474AF8E-C0EB-4DBF-9C78-AD4F77F701F0}" destId="{962697E4-04A9-4AC4-A5C8-95E3E5380D9A}" srcOrd="6" destOrd="0" presId="urn:microsoft.com/office/officeart/2005/8/layout/hChevron3"/>
    <dgm:cxn modelId="{9761AD35-C5D4-431E-927D-50DABF92A1E2}" type="presParOf" srcId="{6474AF8E-C0EB-4DBF-9C78-AD4F77F701F0}" destId="{3C88236B-6777-42C1-B84E-506FB7F99DA9}" srcOrd="7" destOrd="0" presId="urn:microsoft.com/office/officeart/2005/8/layout/hChevron3"/>
    <dgm:cxn modelId="{AEF19FAE-7478-48C0-B770-019A69D2243E}" type="presParOf" srcId="{6474AF8E-C0EB-4DBF-9C78-AD4F77F701F0}" destId="{ABD035C8-4BA2-4A79-82AC-C34D677C600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E7D8F3-14D1-4443-8B19-19D8EC8EA6E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68AA1860-F561-4E6F-A02E-35AAA32FC8B8}">
      <dgm:prSet phldrT="[Текст]"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</a:rPr>
            <a:t>Background</a:t>
          </a:r>
          <a:endParaRPr lang="en-US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CFB0DF2-0BCC-46D6-A62D-C2E16D8A26C8}" type="parTrans" cxnId="{8C84A575-85F8-4A0E-8B7F-84E1AC55E47D}">
      <dgm:prSet/>
      <dgm:spPr/>
      <dgm:t>
        <a:bodyPr/>
        <a:lstStyle/>
        <a:p>
          <a:endParaRPr lang="en-US"/>
        </a:p>
      </dgm:t>
    </dgm:pt>
    <dgm:pt modelId="{1DD4CC36-DB8E-40E0-A2A3-53DC203C5108}" type="sibTrans" cxnId="{8C84A575-85F8-4A0E-8B7F-84E1AC55E47D}">
      <dgm:prSet/>
      <dgm:spPr/>
      <dgm:t>
        <a:bodyPr/>
        <a:lstStyle/>
        <a:p>
          <a:endParaRPr lang="en-US"/>
        </a:p>
      </dgm:t>
    </dgm:pt>
    <dgm:pt modelId="{CDEDC234-EDF2-45E7-ACAD-7BDF9A31846D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Study Area</a:t>
          </a:r>
        </a:p>
      </dgm:t>
    </dgm:pt>
    <dgm:pt modelId="{7066C5BE-5001-48A4-8CCC-EB443669251D}" type="parTrans" cxnId="{02289C7B-3BFF-4487-A96A-0CCF5C5745C1}">
      <dgm:prSet/>
      <dgm:spPr/>
      <dgm:t>
        <a:bodyPr/>
        <a:lstStyle/>
        <a:p>
          <a:endParaRPr lang="en-US"/>
        </a:p>
      </dgm:t>
    </dgm:pt>
    <dgm:pt modelId="{FCEF160D-890A-4505-A814-A5721257A1A9}" type="sibTrans" cxnId="{02289C7B-3BFF-4487-A96A-0CCF5C5745C1}">
      <dgm:prSet/>
      <dgm:spPr/>
      <dgm:t>
        <a:bodyPr/>
        <a:lstStyle/>
        <a:p>
          <a:endParaRPr lang="en-US"/>
        </a:p>
      </dgm:t>
    </dgm:pt>
    <dgm:pt modelId="{D4E8CC83-442F-49F5-B827-AEFA5E6AEE4C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Methodology</a:t>
          </a:r>
        </a:p>
      </dgm:t>
    </dgm:pt>
    <dgm:pt modelId="{C7A259DF-8490-490B-8EAD-768F5999F122}" type="parTrans" cxnId="{2D1AEF42-11C0-4C8E-AD93-2FCD02D49760}">
      <dgm:prSet/>
      <dgm:spPr/>
      <dgm:t>
        <a:bodyPr/>
        <a:lstStyle/>
        <a:p>
          <a:endParaRPr lang="en-US"/>
        </a:p>
      </dgm:t>
    </dgm:pt>
    <dgm:pt modelId="{59D757FF-20AB-455C-AA68-2C8BEEEADDB7}" type="sibTrans" cxnId="{2D1AEF42-11C0-4C8E-AD93-2FCD02D49760}">
      <dgm:prSet/>
      <dgm:spPr/>
      <dgm:t>
        <a:bodyPr/>
        <a:lstStyle/>
        <a:p>
          <a:endParaRPr lang="en-US"/>
        </a:p>
      </dgm:t>
    </dgm:pt>
    <dgm:pt modelId="{CF5F6932-58DB-43AD-9454-91EFAA006698}">
      <dgm:prSet phldrT="[Текст]"/>
      <dgm:spPr/>
      <dgm:t>
        <a:bodyPr/>
        <a:lstStyle/>
        <a:p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Conclusion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27F0D8F-8EC0-44EF-A4F4-051B2C10576B}" type="parTrans" cxnId="{1EF00B99-7222-4213-AC12-7EFFDAB136D8}">
      <dgm:prSet/>
      <dgm:spPr/>
      <dgm:t>
        <a:bodyPr/>
        <a:lstStyle/>
        <a:p>
          <a:endParaRPr lang="en-US"/>
        </a:p>
      </dgm:t>
    </dgm:pt>
    <dgm:pt modelId="{9372CB04-46DC-40FA-A356-0FBA80CF860A}" type="sibTrans" cxnId="{1EF00B99-7222-4213-AC12-7EFFDAB136D8}">
      <dgm:prSet/>
      <dgm:spPr/>
      <dgm:t>
        <a:bodyPr/>
        <a:lstStyle/>
        <a:p>
          <a:endParaRPr lang="en-US"/>
        </a:p>
      </dgm:t>
    </dgm:pt>
    <dgm:pt modelId="{F740990B-50B9-4E48-A282-C27AB0A178DB}">
      <dgm:prSet phldrT="[Текст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Results</a:t>
          </a:r>
        </a:p>
      </dgm:t>
    </dgm:pt>
    <dgm:pt modelId="{4D9FB119-C6D0-47CD-B2C3-3085C2190F35}" type="parTrans" cxnId="{DA272BA7-21F8-4C7A-9DE9-B1F84C72FA92}">
      <dgm:prSet/>
      <dgm:spPr/>
      <dgm:t>
        <a:bodyPr/>
        <a:lstStyle/>
        <a:p>
          <a:endParaRPr lang="en-US"/>
        </a:p>
      </dgm:t>
    </dgm:pt>
    <dgm:pt modelId="{3E712B1B-D0C9-4916-B5C3-A345EF13CE39}" type="sibTrans" cxnId="{DA272BA7-21F8-4C7A-9DE9-B1F84C72FA92}">
      <dgm:prSet/>
      <dgm:spPr/>
      <dgm:t>
        <a:bodyPr/>
        <a:lstStyle/>
        <a:p>
          <a:endParaRPr lang="en-US"/>
        </a:p>
      </dgm:t>
    </dgm:pt>
    <dgm:pt modelId="{6474AF8E-C0EB-4DBF-9C78-AD4F77F701F0}" type="pres">
      <dgm:prSet presAssocID="{CCE7D8F3-14D1-4443-8B19-19D8EC8EA6E9}" presName="Name0" presStyleCnt="0">
        <dgm:presLayoutVars>
          <dgm:dir/>
          <dgm:resizeHandles val="exact"/>
        </dgm:presLayoutVars>
      </dgm:prSet>
      <dgm:spPr/>
    </dgm:pt>
    <dgm:pt modelId="{284639CB-86EB-4034-B099-CE3E9DCF5C4A}" type="pres">
      <dgm:prSet presAssocID="{68AA1860-F561-4E6F-A02E-35AAA32FC8B8}" presName="parTxOnly" presStyleLbl="node1" presStyleIdx="0" presStyleCnt="5">
        <dgm:presLayoutVars>
          <dgm:bulletEnabled val="1"/>
        </dgm:presLayoutVars>
      </dgm:prSet>
      <dgm:spPr/>
    </dgm:pt>
    <dgm:pt modelId="{AEE99D6B-9DF7-4972-9B3B-54DBBEA9B441}" type="pres">
      <dgm:prSet presAssocID="{1DD4CC36-DB8E-40E0-A2A3-53DC203C5108}" presName="parSpace" presStyleCnt="0"/>
      <dgm:spPr/>
    </dgm:pt>
    <dgm:pt modelId="{2C899AB5-D828-44C5-8186-9E9A1F810426}" type="pres">
      <dgm:prSet presAssocID="{CDEDC234-EDF2-45E7-ACAD-7BDF9A31846D}" presName="parTxOnly" presStyleLbl="node1" presStyleIdx="1" presStyleCnt="5">
        <dgm:presLayoutVars>
          <dgm:bulletEnabled val="1"/>
        </dgm:presLayoutVars>
      </dgm:prSet>
      <dgm:spPr/>
    </dgm:pt>
    <dgm:pt modelId="{819D3940-E550-44E8-AFC9-AD39DD26E072}" type="pres">
      <dgm:prSet presAssocID="{FCEF160D-890A-4505-A814-A5721257A1A9}" presName="parSpace" presStyleCnt="0"/>
      <dgm:spPr/>
    </dgm:pt>
    <dgm:pt modelId="{063AD813-23B1-48C3-856F-70E4A2F58D1E}" type="pres">
      <dgm:prSet presAssocID="{D4E8CC83-442F-49F5-B827-AEFA5E6AEE4C}" presName="parTxOnly" presStyleLbl="node1" presStyleIdx="2" presStyleCnt="5">
        <dgm:presLayoutVars>
          <dgm:bulletEnabled val="1"/>
        </dgm:presLayoutVars>
      </dgm:prSet>
      <dgm:spPr/>
    </dgm:pt>
    <dgm:pt modelId="{06071258-2B98-4BCA-8F22-0F99F66F6145}" type="pres">
      <dgm:prSet presAssocID="{59D757FF-20AB-455C-AA68-2C8BEEEADDB7}" presName="parSpace" presStyleCnt="0"/>
      <dgm:spPr/>
    </dgm:pt>
    <dgm:pt modelId="{962697E4-04A9-4AC4-A5C8-95E3E5380D9A}" type="pres">
      <dgm:prSet presAssocID="{F740990B-50B9-4E48-A282-C27AB0A178DB}" presName="parTxOnly" presStyleLbl="node1" presStyleIdx="3" presStyleCnt="5">
        <dgm:presLayoutVars>
          <dgm:bulletEnabled val="1"/>
        </dgm:presLayoutVars>
      </dgm:prSet>
      <dgm:spPr/>
    </dgm:pt>
    <dgm:pt modelId="{3C88236B-6777-42C1-B84E-506FB7F99DA9}" type="pres">
      <dgm:prSet presAssocID="{3E712B1B-D0C9-4916-B5C3-A345EF13CE39}" presName="parSpace" presStyleCnt="0"/>
      <dgm:spPr/>
    </dgm:pt>
    <dgm:pt modelId="{ABD035C8-4BA2-4A79-82AC-C34D677C600A}" type="pres">
      <dgm:prSet presAssocID="{CF5F6932-58DB-43AD-9454-91EFAA00669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124C7404-199A-47D3-9B49-3B13968F4876}" type="presOf" srcId="{CF5F6932-58DB-43AD-9454-91EFAA006698}" destId="{ABD035C8-4BA2-4A79-82AC-C34D677C600A}" srcOrd="0" destOrd="0" presId="urn:microsoft.com/office/officeart/2005/8/layout/hChevron3"/>
    <dgm:cxn modelId="{3E979732-879D-41EF-8203-3D7D790FFCB4}" type="presOf" srcId="{CDEDC234-EDF2-45E7-ACAD-7BDF9A31846D}" destId="{2C899AB5-D828-44C5-8186-9E9A1F810426}" srcOrd="0" destOrd="0" presId="urn:microsoft.com/office/officeart/2005/8/layout/hChevron3"/>
    <dgm:cxn modelId="{584DE341-036D-49DF-B231-4257A9B53B3D}" type="presOf" srcId="{D4E8CC83-442F-49F5-B827-AEFA5E6AEE4C}" destId="{063AD813-23B1-48C3-856F-70E4A2F58D1E}" srcOrd="0" destOrd="0" presId="urn:microsoft.com/office/officeart/2005/8/layout/hChevron3"/>
    <dgm:cxn modelId="{2D1AEF42-11C0-4C8E-AD93-2FCD02D49760}" srcId="{CCE7D8F3-14D1-4443-8B19-19D8EC8EA6E9}" destId="{D4E8CC83-442F-49F5-B827-AEFA5E6AEE4C}" srcOrd="2" destOrd="0" parTransId="{C7A259DF-8490-490B-8EAD-768F5999F122}" sibTransId="{59D757FF-20AB-455C-AA68-2C8BEEEADDB7}"/>
    <dgm:cxn modelId="{39761F66-465D-42BA-92F9-77DB8BD98159}" type="presOf" srcId="{CCE7D8F3-14D1-4443-8B19-19D8EC8EA6E9}" destId="{6474AF8E-C0EB-4DBF-9C78-AD4F77F701F0}" srcOrd="0" destOrd="0" presId="urn:microsoft.com/office/officeart/2005/8/layout/hChevron3"/>
    <dgm:cxn modelId="{8C84A575-85F8-4A0E-8B7F-84E1AC55E47D}" srcId="{CCE7D8F3-14D1-4443-8B19-19D8EC8EA6E9}" destId="{68AA1860-F561-4E6F-A02E-35AAA32FC8B8}" srcOrd="0" destOrd="0" parTransId="{ECFB0DF2-0BCC-46D6-A62D-C2E16D8A26C8}" sibTransId="{1DD4CC36-DB8E-40E0-A2A3-53DC203C5108}"/>
    <dgm:cxn modelId="{02289C7B-3BFF-4487-A96A-0CCF5C5745C1}" srcId="{CCE7D8F3-14D1-4443-8B19-19D8EC8EA6E9}" destId="{CDEDC234-EDF2-45E7-ACAD-7BDF9A31846D}" srcOrd="1" destOrd="0" parTransId="{7066C5BE-5001-48A4-8CCC-EB443669251D}" sibTransId="{FCEF160D-890A-4505-A814-A5721257A1A9}"/>
    <dgm:cxn modelId="{1EF00B99-7222-4213-AC12-7EFFDAB136D8}" srcId="{CCE7D8F3-14D1-4443-8B19-19D8EC8EA6E9}" destId="{CF5F6932-58DB-43AD-9454-91EFAA006698}" srcOrd="4" destOrd="0" parTransId="{027F0D8F-8EC0-44EF-A4F4-051B2C10576B}" sibTransId="{9372CB04-46DC-40FA-A356-0FBA80CF860A}"/>
    <dgm:cxn modelId="{DA272BA7-21F8-4C7A-9DE9-B1F84C72FA92}" srcId="{CCE7D8F3-14D1-4443-8B19-19D8EC8EA6E9}" destId="{F740990B-50B9-4E48-A282-C27AB0A178DB}" srcOrd="3" destOrd="0" parTransId="{4D9FB119-C6D0-47CD-B2C3-3085C2190F35}" sibTransId="{3E712B1B-D0C9-4916-B5C3-A345EF13CE39}"/>
    <dgm:cxn modelId="{881C22ED-0DAE-429C-9782-32DE2F7B09E2}" type="presOf" srcId="{68AA1860-F561-4E6F-A02E-35AAA32FC8B8}" destId="{284639CB-86EB-4034-B099-CE3E9DCF5C4A}" srcOrd="0" destOrd="0" presId="urn:microsoft.com/office/officeart/2005/8/layout/hChevron3"/>
    <dgm:cxn modelId="{A9BACDED-8A16-45B1-A7DA-511CB16804C2}" type="presOf" srcId="{F740990B-50B9-4E48-A282-C27AB0A178DB}" destId="{962697E4-04A9-4AC4-A5C8-95E3E5380D9A}" srcOrd="0" destOrd="0" presId="urn:microsoft.com/office/officeart/2005/8/layout/hChevron3"/>
    <dgm:cxn modelId="{EABAB37A-C46A-49AA-9371-E8E9E5DFF409}" type="presParOf" srcId="{6474AF8E-C0EB-4DBF-9C78-AD4F77F701F0}" destId="{284639CB-86EB-4034-B099-CE3E9DCF5C4A}" srcOrd="0" destOrd="0" presId="urn:microsoft.com/office/officeart/2005/8/layout/hChevron3"/>
    <dgm:cxn modelId="{7E7FB3A5-DF5F-4388-8912-B94150E630E2}" type="presParOf" srcId="{6474AF8E-C0EB-4DBF-9C78-AD4F77F701F0}" destId="{AEE99D6B-9DF7-4972-9B3B-54DBBEA9B441}" srcOrd="1" destOrd="0" presId="urn:microsoft.com/office/officeart/2005/8/layout/hChevron3"/>
    <dgm:cxn modelId="{1068E0B9-9B42-4C8E-8907-4D6E120DBC80}" type="presParOf" srcId="{6474AF8E-C0EB-4DBF-9C78-AD4F77F701F0}" destId="{2C899AB5-D828-44C5-8186-9E9A1F810426}" srcOrd="2" destOrd="0" presId="urn:microsoft.com/office/officeart/2005/8/layout/hChevron3"/>
    <dgm:cxn modelId="{31DB782F-5C0E-4226-8ED9-120A4A1FF250}" type="presParOf" srcId="{6474AF8E-C0EB-4DBF-9C78-AD4F77F701F0}" destId="{819D3940-E550-44E8-AFC9-AD39DD26E072}" srcOrd="3" destOrd="0" presId="urn:microsoft.com/office/officeart/2005/8/layout/hChevron3"/>
    <dgm:cxn modelId="{7A15603C-AC31-4E5E-BCE6-A5193A5DCFC1}" type="presParOf" srcId="{6474AF8E-C0EB-4DBF-9C78-AD4F77F701F0}" destId="{063AD813-23B1-48C3-856F-70E4A2F58D1E}" srcOrd="4" destOrd="0" presId="urn:microsoft.com/office/officeart/2005/8/layout/hChevron3"/>
    <dgm:cxn modelId="{DD89D457-FF06-4704-8F19-1C290AE10BC8}" type="presParOf" srcId="{6474AF8E-C0EB-4DBF-9C78-AD4F77F701F0}" destId="{06071258-2B98-4BCA-8F22-0F99F66F6145}" srcOrd="5" destOrd="0" presId="urn:microsoft.com/office/officeart/2005/8/layout/hChevron3"/>
    <dgm:cxn modelId="{C6FC883E-7387-49B4-8C89-FED84476CA8E}" type="presParOf" srcId="{6474AF8E-C0EB-4DBF-9C78-AD4F77F701F0}" destId="{962697E4-04A9-4AC4-A5C8-95E3E5380D9A}" srcOrd="6" destOrd="0" presId="urn:microsoft.com/office/officeart/2005/8/layout/hChevron3"/>
    <dgm:cxn modelId="{FA145F63-8EC0-40AC-B370-07F127E73047}" type="presParOf" srcId="{6474AF8E-C0EB-4DBF-9C78-AD4F77F701F0}" destId="{3C88236B-6777-42C1-B84E-506FB7F99DA9}" srcOrd="7" destOrd="0" presId="urn:microsoft.com/office/officeart/2005/8/layout/hChevron3"/>
    <dgm:cxn modelId="{BDBD07F8-808D-4F2E-B317-410FBB6296C6}" type="presParOf" srcId="{6474AF8E-C0EB-4DBF-9C78-AD4F77F701F0}" destId="{ABD035C8-4BA2-4A79-82AC-C34D677C600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39CB-86EB-4034-B099-CE3E9DCF5C4A}">
      <dsp:nvSpPr>
        <dsp:cNvPr id="0" name=""/>
        <dsp:cNvSpPr/>
      </dsp:nvSpPr>
      <dsp:spPr>
        <a:xfrm>
          <a:off x="1162" y="0"/>
          <a:ext cx="2267303" cy="69368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Background</a:t>
          </a:r>
        </a:p>
      </dsp:txBody>
      <dsp:txXfrm>
        <a:off x="1162" y="0"/>
        <a:ext cx="2093883" cy="693682"/>
      </dsp:txXfrm>
    </dsp:sp>
    <dsp:sp modelId="{2C899AB5-D828-44C5-8186-9E9A1F810426}">
      <dsp:nvSpPr>
        <dsp:cNvPr id="0" name=""/>
        <dsp:cNvSpPr/>
      </dsp:nvSpPr>
      <dsp:spPr>
        <a:xfrm>
          <a:off x="1815005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Study Area</a:t>
          </a:r>
        </a:p>
      </dsp:txBody>
      <dsp:txXfrm>
        <a:off x="2161846" y="0"/>
        <a:ext cx="1573621" cy="693682"/>
      </dsp:txXfrm>
    </dsp:sp>
    <dsp:sp modelId="{063AD813-23B1-48C3-856F-70E4A2F58D1E}">
      <dsp:nvSpPr>
        <dsp:cNvPr id="0" name=""/>
        <dsp:cNvSpPr/>
      </dsp:nvSpPr>
      <dsp:spPr>
        <a:xfrm>
          <a:off x="3628848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Methodology</a:t>
          </a:r>
        </a:p>
      </dsp:txBody>
      <dsp:txXfrm>
        <a:off x="3975689" y="0"/>
        <a:ext cx="1573621" cy="693682"/>
      </dsp:txXfrm>
    </dsp:sp>
    <dsp:sp modelId="{962697E4-04A9-4AC4-A5C8-95E3E5380D9A}">
      <dsp:nvSpPr>
        <dsp:cNvPr id="0" name=""/>
        <dsp:cNvSpPr/>
      </dsp:nvSpPr>
      <dsp:spPr>
        <a:xfrm>
          <a:off x="5442691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Results</a:t>
          </a:r>
        </a:p>
      </dsp:txBody>
      <dsp:txXfrm>
        <a:off x="5789532" y="0"/>
        <a:ext cx="1573621" cy="693682"/>
      </dsp:txXfrm>
    </dsp:sp>
    <dsp:sp modelId="{ABD035C8-4BA2-4A79-82AC-C34D677C600A}">
      <dsp:nvSpPr>
        <dsp:cNvPr id="0" name=""/>
        <dsp:cNvSpPr/>
      </dsp:nvSpPr>
      <dsp:spPr>
        <a:xfrm>
          <a:off x="7256533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sp:txBody>
      <dsp:txXfrm>
        <a:off x="7603374" y="0"/>
        <a:ext cx="1573621" cy="6936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39CB-86EB-4034-B099-CE3E9DCF5C4A}">
      <dsp:nvSpPr>
        <dsp:cNvPr id="0" name=""/>
        <dsp:cNvSpPr/>
      </dsp:nvSpPr>
      <dsp:spPr>
        <a:xfrm>
          <a:off x="1162" y="0"/>
          <a:ext cx="2267303" cy="69368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Background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162" y="0"/>
        <a:ext cx="2093883" cy="693682"/>
      </dsp:txXfrm>
    </dsp:sp>
    <dsp:sp modelId="{2C899AB5-D828-44C5-8186-9E9A1F810426}">
      <dsp:nvSpPr>
        <dsp:cNvPr id="0" name=""/>
        <dsp:cNvSpPr/>
      </dsp:nvSpPr>
      <dsp:spPr>
        <a:xfrm>
          <a:off x="1815005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Study Area</a:t>
          </a:r>
        </a:p>
      </dsp:txBody>
      <dsp:txXfrm>
        <a:off x="2161846" y="0"/>
        <a:ext cx="1573621" cy="693682"/>
      </dsp:txXfrm>
    </dsp:sp>
    <dsp:sp modelId="{063AD813-23B1-48C3-856F-70E4A2F58D1E}">
      <dsp:nvSpPr>
        <dsp:cNvPr id="0" name=""/>
        <dsp:cNvSpPr/>
      </dsp:nvSpPr>
      <dsp:spPr>
        <a:xfrm>
          <a:off x="3628848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Methodology</a:t>
          </a:r>
        </a:p>
      </dsp:txBody>
      <dsp:txXfrm>
        <a:off x="3975689" y="0"/>
        <a:ext cx="1573621" cy="693682"/>
      </dsp:txXfrm>
    </dsp:sp>
    <dsp:sp modelId="{962697E4-04A9-4AC4-A5C8-95E3E5380D9A}">
      <dsp:nvSpPr>
        <dsp:cNvPr id="0" name=""/>
        <dsp:cNvSpPr/>
      </dsp:nvSpPr>
      <dsp:spPr>
        <a:xfrm>
          <a:off x="5442691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Results</a:t>
          </a:r>
          <a:endParaRPr lang="en-US" sz="19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789532" y="0"/>
        <a:ext cx="1573621" cy="693682"/>
      </dsp:txXfrm>
    </dsp:sp>
    <dsp:sp modelId="{ABD035C8-4BA2-4A79-82AC-C34D677C600A}">
      <dsp:nvSpPr>
        <dsp:cNvPr id="0" name=""/>
        <dsp:cNvSpPr/>
      </dsp:nvSpPr>
      <dsp:spPr>
        <a:xfrm>
          <a:off x="7256533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sp:txBody>
      <dsp:txXfrm>
        <a:off x="7603374" y="0"/>
        <a:ext cx="1573621" cy="693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39CB-86EB-4034-B099-CE3E9DCF5C4A}">
      <dsp:nvSpPr>
        <dsp:cNvPr id="0" name=""/>
        <dsp:cNvSpPr/>
      </dsp:nvSpPr>
      <dsp:spPr>
        <a:xfrm>
          <a:off x="1162" y="0"/>
          <a:ext cx="2267303" cy="69368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Background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162" y="0"/>
        <a:ext cx="2093883" cy="693682"/>
      </dsp:txXfrm>
    </dsp:sp>
    <dsp:sp modelId="{2C899AB5-D828-44C5-8186-9E9A1F810426}">
      <dsp:nvSpPr>
        <dsp:cNvPr id="0" name=""/>
        <dsp:cNvSpPr/>
      </dsp:nvSpPr>
      <dsp:spPr>
        <a:xfrm>
          <a:off x="1815005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Study Area</a:t>
          </a:r>
          <a:endParaRPr lang="en-US" sz="19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161846" y="0"/>
        <a:ext cx="1573621" cy="693682"/>
      </dsp:txXfrm>
    </dsp:sp>
    <dsp:sp modelId="{063AD813-23B1-48C3-856F-70E4A2F58D1E}">
      <dsp:nvSpPr>
        <dsp:cNvPr id="0" name=""/>
        <dsp:cNvSpPr/>
      </dsp:nvSpPr>
      <dsp:spPr>
        <a:xfrm>
          <a:off x="3628848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Methodology</a:t>
          </a:r>
        </a:p>
      </dsp:txBody>
      <dsp:txXfrm>
        <a:off x="3975689" y="0"/>
        <a:ext cx="1573621" cy="693682"/>
      </dsp:txXfrm>
    </dsp:sp>
    <dsp:sp modelId="{962697E4-04A9-4AC4-A5C8-95E3E5380D9A}">
      <dsp:nvSpPr>
        <dsp:cNvPr id="0" name=""/>
        <dsp:cNvSpPr/>
      </dsp:nvSpPr>
      <dsp:spPr>
        <a:xfrm>
          <a:off x="5442691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Results</a:t>
          </a:r>
        </a:p>
      </dsp:txBody>
      <dsp:txXfrm>
        <a:off x="5789532" y="0"/>
        <a:ext cx="1573621" cy="693682"/>
      </dsp:txXfrm>
    </dsp:sp>
    <dsp:sp modelId="{ABD035C8-4BA2-4A79-82AC-C34D677C600A}">
      <dsp:nvSpPr>
        <dsp:cNvPr id="0" name=""/>
        <dsp:cNvSpPr/>
      </dsp:nvSpPr>
      <dsp:spPr>
        <a:xfrm>
          <a:off x="7256533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sp:txBody>
      <dsp:txXfrm>
        <a:off x="7603374" y="0"/>
        <a:ext cx="1573621" cy="693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39CB-86EB-4034-B099-CE3E9DCF5C4A}">
      <dsp:nvSpPr>
        <dsp:cNvPr id="0" name=""/>
        <dsp:cNvSpPr/>
      </dsp:nvSpPr>
      <dsp:spPr>
        <a:xfrm>
          <a:off x="1162" y="0"/>
          <a:ext cx="2267303" cy="69368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Background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162" y="0"/>
        <a:ext cx="2093883" cy="693682"/>
      </dsp:txXfrm>
    </dsp:sp>
    <dsp:sp modelId="{2C899AB5-D828-44C5-8186-9E9A1F810426}">
      <dsp:nvSpPr>
        <dsp:cNvPr id="0" name=""/>
        <dsp:cNvSpPr/>
      </dsp:nvSpPr>
      <dsp:spPr>
        <a:xfrm>
          <a:off x="1815005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Study Area</a:t>
          </a:r>
        </a:p>
      </dsp:txBody>
      <dsp:txXfrm>
        <a:off x="2161846" y="0"/>
        <a:ext cx="1573621" cy="693682"/>
      </dsp:txXfrm>
    </dsp:sp>
    <dsp:sp modelId="{063AD813-23B1-48C3-856F-70E4A2F58D1E}">
      <dsp:nvSpPr>
        <dsp:cNvPr id="0" name=""/>
        <dsp:cNvSpPr/>
      </dsp:nvSpPr>
      <dsp:spPr>
        <a:xfrm>
          <a:off x="3628848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Methodology</a:t>
          </a:r>
          <a:endParaRPr lang="en-US" sz="19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975689" y="0"/>
        <a:ext cx="1573621" cy="693682"/>
      </dsp:txXfrm>
    </dsp:sp>
    <dsp:sp modelId="{962697E4-04A9-4AC4-A5C8-95E3E5380D9A}">
      <dsp:nvSpPr>
        <dsp:cNvPr id="0" name=""/>
        <dsp:cNvSpPr/>
      </dsp:nvSpPr>
      <dsp:spPr>
        <a:xfrm>
          <a:off x="5442691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Results</a:t>
          </a:r>
        </a:p>
      </dsp:txBody>
      <dsp:txXfrm>
        <a:off x="5789532" y="0"/>
        <a:ext cx="1573621" cy="693682"/>
      </dsp:txXfrm>
    </dsp:sp>
    <dsp:sp modelId="{ABD035C8-4BA2-4A79-82AC-C34D677C600A}">
      <dsp:nvSpPr>
        <dsp:cNvPr id="0" name=""/>
        <dsp:cNvSpPr/>
      </dsp:nvSpPr>
      <dsp:spPr>
        <a:xfrm>
          <a:off x="7256533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sp:txBody>
      <dsp:txXfrm>
        <a:off x="7603374" y="0"/>
        <a:ext cx="1573621" cy="693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39CB-86EB-4034-B099-CE3E9DCF5C4A}">
      <dsp:nvSpPr>
        <dsp:cNvPr id="0" name=""/>
        <dsp:cNvSpPr/>
      </dsp:nvSpPr>
      <dsp:spPr>
        <a:xfrm>
          <a:off x="1162" y="0"/>
          <a:ext cx="2267303" cy="69368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Background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162" y="0"/>
        <a:ext cx="2093883" cy="693682"/>
      </dsp:txXfrm>
    </dsp:sp>
    <dsp:sp modelId="{2C899AB5-D828-44C5-8186-9E9A1F810426}">
      <dsp:nvSpPr>
        <dsp:cNvPr id="0" name=""/>
        <dsp:cNvSpPr/>
      </dsp:nvSpPr>
      <dsp:spPr>
        <a:xfrm>
          <a:off x="1815005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Study Area</a:t>
          </a:r>
        </a:p>
      </dsp:txBody>
      <dsp:txXfrm>
        <a:off x="2161846" y="0"/>
        <a:ext cx="1573621" cy="693682"/>
      </dsp:txXfrm>
    </dsp:sp>
    <dsp:sp modelId="{063AD813-23B1-48C3-856F-70E4A2F58D1E}">
      <dsp:nvSpPr>
        <dsp:cNvPr id="0" name=""/>
        <dsp:cNvSpPr/>
      </dsp:nvSpPr>
      <dsp:spPr>
        <a:xfrm>
          <a:off x="3628848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Methodology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Glacier model</a:t>
          </a:r>
        </a:p>
      </dsp:txBody>
      <dsp:txXfrm>
        <a:off x="3975689" y="0"/>
        <a:ext cx="1573621" cy="693682"/>
      </dsp:txXfrm>
    </dsp:sp>
    <dsp:sp modelId="{962697E4-04A9-4AC4-A5C8-95E3E5380D9A}">
      <dsp:nvSpPr>
        <dsp:cNvPr id="0" name=""/>
        <dsp:cNvSpPr/>
      </dsp:nvSpPr>
      <dsp:spPr>
        <a:xfrm>
          <a:off x="5442691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Results</a:t>
          </a:r>
        </a:p>
      </dsp:txBody>
      <dsp:txXfrm>
        <a:off x="5789532" y="0"/>
        <a:ext cx="1573621" cy="693682"/>
      </dsp:txXfrm>
    </dsp:sp>
    <dsp:sp modelId="{ABD035C8-4BA2-4A79-82AC-C34D677C600A}">
      <dsp:nvSpPr>
        <dsp:cNvPr id="0" name=""/>
        <dsp:cNvSpPr/>
      </dsp:nvSpPr>
      <dsp:spPr>
        <a:xfrm>
          <a:off x="7256533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sp:txBody>
      <dsp:txXfrm>
        <a:off x="7603374" y="0"/>
        <a:ext cx="1573621" cy="6936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39CB-86EB-4034-B099-CE3E9DCF5C4A}">
      <dsp:nvSpPr>
        <dsp:cNvPr id="0" name=""/>
        <dsp:cNvSpPr/>
      </dsp:nvSpPr>
      <dsp:spPr>
        <a:xfrm>
          <a:off x="1162" y="0"/>
          <a:ext cx="2267303" cy="69368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Background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162" y="0"/>
        <a:ext cx="2093883" cy="693682"/>
      </dsp:txXfrm>
    </dsp:sp>
    <dsp:sp modelId="{2C899AB5-D828-44C5-8186-9E9A1F810426}">
      <dsp:nvSpPr>
        <dsp:cNvPr id="0" name=""/>
        <dsp:cNvSpPr/>
      </dsp:nvSpPr>
      <dsp:spPr>
        <a:xfrm>
          <a:off x="1815005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Study Area</a:t>
          </a:r>
        </a:p>
      </dsp:txBody>
      <dsp:txXfrm>
        <a:off x="2161846" y="0"/>
        <a:ext cx="1573621" cy="693682"/>
      </dsp:txXfrm>
    </dsp:sp>
    <dsp:sp modelId="{063AD813-23B1-48C3-856F-70E4A2F58D1E}">
      <dsp:nvSpPr>
        <dsp:cNvPr id="0" name=""/>
        <dsp:cNvSpPr/>
      </dsp:nvSpPr>
      <dsp:spPr>
        <a:xfrm>
          <a:off x="3628848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Methodology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Data</a:t>
          </a:r>
        </a:p>
      </dsp:txBody>
      <dsp:txXfrm>
        <a:off x="3975689" y="0"/>
        <a:ext cx="1573621" cy="693682"/>
      </dsp:txXfrm>
    </dsp:sp>
    <dsp:sp modelId="{962697E4-04A9-4AC4-A5C8-95E3E5380D9A}">
      <dsp:nvSpPr>
        <dsp:cNvPr id="0" name=""/>
        <dsp:cNvSpPr/>
      </dsp:nvSpPr>
      <dsp:spPr>
        <a:xfrm>
          <a:off x="5442691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Results</a:t>
          </a:r>
        </a:p>
      </dsp:txBody>
      <dsp:txXfrm>
        <a:off x="5789532" y="0"/>
        <a:ext cx="1573621" cy="693682"/>
      </dsp:txXfrm>
    </dsp:sp>
    <dsp:sp modelId="{ABD035C8-4BA2-4A79-82AC-C34D677C600A}">
      <dsp:nvSpPr>
        <dsp:cNvPr id="0" name=""/>
        <dsp:cNvSpPr/>
      </dsp:nvSpPr>
      <dsp:spPr>
        <a:xfrm>
          <a:off x="7256533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sp:txBody>
      <dsp:txXfrm>
        <a:off x="7603374" y="0"/>
        <a:ext cx="1573621" cy="6936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39CB-86EB-4034-B099-CE3E9DCF5C4A}">
      <dsp:nvSpPr>
        <dsp:cNvPr id="0" name=""/>
        <dsp:cNvSpPr/>
      </dsp:nvSpPr>
      <dsp:spPr>
        <a:xfrm>
          <a:off x="1162" y="0"/>
          <a:ext cx="2267303" cy="69368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Background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162" y="0"/>
        <a:ext cx="2093883" cy="693682"/>
      </dsp:txXfrm>
    </dsp:sp>
    <dsp:sp modelId="{2C899AB5-D828-44C5-8186-9E9A1F810426}">
      <dsp:nvSpPr>
        <dsp:cNvPr id="0" name=""/>
        <dsp:cNvSpPr/>
      </dsp:nvSpPr>
      <dsp:spPr>
        <a:xfrm>
          <a:off x="1815005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Study Area</a:t>
          </a:r>
        </a:p>
      </dsp:txBody>
      <dsp:txXfrm>
        <a:off x="2161846" y="0"/>
        <a:ext cx="1573621" cy="693682"/>
      </dsp:txXfrm>
    </dsp:sp>
    <dsp:sp modelId="{063AD813-23B1-48C3-856F-70E4A2F58D1E}">
      <dsp:nvSpPr>
        <dsp:cNvPr id="0" name=""/>
        <dsp:cNvSpPr/>
      </dsp:nvSpPr>
      <dsp:spPr>
        <a:xfrm>
          <a:off x="3628848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Methodology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Data</a:t>
          </a:r>
        </a:p>
      </dsp:txBody>
      <dsp:txXfrm>
        <a:off x="3975689" y="0"/>
        <a:ext cx="1573621" cy="693682"/>
      </dsp:txXfrm>
    </dsp:sp>
    <dsp:sp modelId="{962697E4-04A9-4AC4-A5C8-95E3E5380D9A}">
      <dsp:nvSpPr>
        <dsp:cNvPr id="0" name=""/>
        <dsp:cNvSpPr/>
      </dsp:nvSpPr>
      <dsp:spPr>
        <a:xfrm>
          <a:off x="5442691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Results</a:t>
          </a:r>
        </a:p>
      </dsp:txBody>
      <dsp:txXfrm>
        <a:off x="5789532" y="0"/>
        <a:ext cx="1573621" cy="693682"/>
      </dsp:txXfrm>
    </dsp:sp>
    <dsp:sp modelId="{ABD035C8-4BA2-4A79-82AC-C34D677C600A}">
      <dsp:nvSpPr>
        <dsp:cNvPr id="0" name=""/>
        <dsp:cNvSpPr/>
      </dsp:nvSpPr>
      <dsp:spPr>
        <a:xfrm>
          <a:off x="7256533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sp:txBody>
      <dsp:txXfrm>
        <a:off x="7603374" y="0"/>
        <a:ext cx="1573621" cy="6936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39CB-86EB-4034-B099-CE3E9DCF5C4A}">
      <dsp:nvSpPr>
        <dsp:cNvPr id="0" name=""/>
        <dsp:cNvSpPr/>
      </dsp:nvSpPr>
      <dsp:spPr>
        <a:xfrm>
          <a:off x="1162" y="0"/>
          <a:ext cx="2267303" cy="69368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Background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162" y="0"/>
        <a:ext cx="2093883" cy="693682"/>
      </dsp:txXfrm>
    </dsp:sp>
    <dsp:sp modelId="{2C899AB5-D828-44C5-8186-9E9A1F810426}">
      <dsp:nvSpPr>
        <dsp:cNvPr id="0" name=""/>
        <dsp:cNvSpPr/>
      </dsp:nvSpPr>
      <dsp:spPr>
        <a:xfrm>
          <a:off x="1815005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Study Area</a:t>
          </a:r>
        </a:p>
      </dsp:txBody>
      <dsp:txXfrm>
        <a:off x="2161846" y="0"/>
        <a:ext cx="1573621" cy="693682"/>
      </dsp:txXfrm>
    </dsp:sp>
    <dsp:sp modelId="{063AD813-23B1-48C3-856F-70E4A2F58D1E}">
      <dsp:nvSpPr>
        <dsp:cNvPr id="0" name=""/>
        <dsp:cNvSpPr/>
      </dsp:nvSpPr>
      <dsp:spPr>
        <a:xfrm>
          <a:off x="3628848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Methodology</a:t>
          </a:r>
        </a:p>
      </dsp:txBody>
      <dsp:txXfrm>
        <a:off x="3975689" y="0"/>
        <a:ext cx="1573621" cy="693682"/>
      </dsp:txXfrm>
    </dsp:sp>
    <dsp:sp modelId="{962697E4-04A9-4AC4-A5C8-95E3E5380D9A}">
      <dsp:nvSpPr>
        <dsp:cNvPr id="0" name=""/>
        <dsp:cNvSpPr/>
      </dsp:nvSpPr>
      <dsp:spPr>
        <a:xfrm>
          <a:off x="5442691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Results</a:t>
          </a:r>
          <a:endParaRPr lang="en-US" sz="19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789532" y="0"/>
        <a:ext cx="1573621" cy="693682"/>
      </dsp:txXfrm>
    </dsp:sp>
    <dsp:sp modelId="{ABD035C8-4BA2-4A79-82AC-C34D677C600A}">
      <dsp:nvSpPr>
        <dsp:cNvPr id="0" name=""/>
        <dsp:cNvSpPr/>
      </dsp:nvSpPr>
      <dsp:spPr>
        <a:xfrm>
          <a:off x="7256533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sp:txBody>
      <dsp:txXfrm>
        <a:off x="7603374" y="0"/>
        <a:ext cx="1573621" cy="6936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39CB-86EB-4034-B099-CE3E9DCF5C4A}">
      <dsp:nvSpPr>
        <dsp:cNvPr id="0" name=""/>
        <dsp:cNvSpPr/>
      </dsp:nvSpPr>
      <dsp:spPr>
        <a:xfrm>
          <a:off x="1162" y="0"/>
          <a:ext cx="2267303" cy="69368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Background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162" y="0"/>
        <a:ext cx="2093883" cy="693682"/>
      </dsp:txXfrm>
    </dsp:sp>
    <dsp:sp modelId="{2C899AB5-D828-44C5-8186-9E9A1F810426}">
      <dsp:nvSpPr>
        <dsp:cNvPr id="0" name=""/>
        <dsp:cNvSpPr/>
      </dsp:nvSpPr>
      <dsp:spPr>
        <a:xfrm>
          <a:off x="1815005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Study Area</a:t>
          </a:r>
        </a:p>
      </dsp:txBody>
      <dsp:txXfrm>
        <a:off x="2161846" y="0"/>
        <a:ext cx="1573621" cy="693682"/>
      </dsp:txXfrm>
    </dsp:sp>
    <dsp:sp modelId="{063AD813-23B1-48C3-856F-70E4A2F58D1E}">
      <dsp:nvSpPr>
        <dsp:cNvPr id="0" name=""/>
        <dsp:cNvSpPr/>
      </dsp:nvSpPr>
      <dsp:spPr>
        <a:xfrm>
          <a:off x="3628848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Methodology</a:t>
          </a:r>
        </a:p>
      </dsp:txBody>
      <dsp:txXfrm>
        <a:off x="3975689" y="0"/>
        <a:ext cx="1573621" cy="693682"/>
      </dsp:txXfrm>
    </dsp:sp>
    <dsp:sp modelId="{962697E4-04A9-4AC4-A5C8-95E3E5380D9A}">
      <dsp:nvSpPr>
        <dsp:cNvPr id="0" name=""/>
        <dsp:cNvSpPr/>
      </dsp:nvSpPr>
      <dsp:spPr>
        <a:xfrm>
          <a:off x="5442691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Results</a:t>
          </a:r>
          <a:endParaRPr lang="en-US" sz="19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789532" y="0"/>
        <a:ext cx="1573621" cy="693682"/>
      </dsp:txXfrm>
    </dsp:sp>
    <dsp:sp modelId="{ABD035C8-4BA2-4A79-82AC-C34D677C600A}">
      <dsp:nvSpPr>
        <dsp:cNvPr id="0" name=""/>
        <dsp:cNvSpPr/>
      </dsp:nvSpPr>
      <dsp:spPr>
        <a:xfrm>
          <a:off x="7256533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Conclusion</a:t>
          </a:r>
        </a:p>
      </dsp:txBody>
      <dsp:txXfrm>
        <a:off x="7603374" y="0"/>
        <a:ext cx="1573621" cy="6936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39CB-86EB-4034-B099-CE3E9DCF5C4A}">
      <dsp:nvSpPr>
        <dsp:cNvPr id="0" name=""/>
        <dsp:cNvSpPr/>
      </dsp:nvSpPr>
      <dsp:spPr>
        <a:xfrm>
          <a:off x="1162" y="0"/>
          <a:ext cx="2267303" cy="69368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Background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162" y="0"/>
        <a:ext cx="2093883" cy="693682"/>
      </dsp:txXfrm>
    </dsp:sp>
    <dsp:sp modelId="{2C899AB5-D828-44C5-8186-9E9A1F810426}">
      <dsp:nvSpPr>
        <dsp:cNvPr id="0" name=""/>
        <dsp:cNvSpPr/>
      </dsp:nvSpPr>
      <dsp:spPr>
        <a:xfrm>
          <a:off x="1815005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Study Area</a:t>
          </a:r>
        </a:p>
      </dsp:txBody>
      <dsp:txXfrm>
        <a:off x="2161846" y="0"/>
        <a:ext cx="1573621" cy="693682"/>
      </dsp:txXfrm>
    </dsp:sp>
    <dsp:sp modelId="{063AD813-23B1-48C3-856F-70E4A2F58D1E}">
      <dsp:nvSpPr>
        <dsp:cNvPr id="0" name=""/>
        <dsp:cNvSpPr/>
      </dsp:nvSpPr>
      <dsp:spPr>
        <a:xfrm>
          <a:off x="3628848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Methodology</a:t>
          </a:r>
        </a:p>
      </dsp:txBody>
      <dsp:txXfrm>
        <a:off x="3975689" y="0"/>
        <a:ext cx="1573621" cy="693682"/>
      </dsp:txXfrm>
    </dsp:sp>
    <dsp:sp modelId="{962697E4-04A9-4AC4-A5C8-95E3E5380D9A}">
      <dsp:nvSpPr>
        <dsp:cNvPr id="0" name=""/>
        <dsp:cNvSpPr/>
      </dsp:nvSpPr>
      <dsp:spPr>
        <a:xfrm>
          <a:off x="5442691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Results</a:t>
          </a:r>
        </a:p>
      </dsp:txBody>
      <dsp:txXfrm>
        <a:off x="5789532" y="0"/>
        <a:ext cx="1573621" cy="693682"/>
      </dsp:txXfrm>
    </dsp:sp>
    <dsp:sp modelId="{ABD035C8-4BA2-4A79-82AC-C34D677C600A}">
      <dsp:nvSpPr>
        <dsp:cNvPr id="0" name=""/>
        <dsp:cNvSpPr/>
      </dsp:nvSpPr>
      <dsp:spPr>
        <a:xfrm>
          <a:off x="7256533" y="0"/>
          <a:ext cx="2267303" cy="693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Conclusion</a:t>
          </a:r>
          <a:endParaRPr lang="en-US" sz="19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603374" y="0"/>
        <a:ext cx="1573621" cy="693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F7E95-DFB4-4898-8CEB-6F365743EEEB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18841-EEDD-4AF6-9A3A-387365BD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28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CC785-A2A1-4DC4-9C4C-C9394CCA5E0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22BB8-3DC4-4AB1-8B26-A44B27A9B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542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22BB8-3DC4-4AB1-8B26-A44B27A9BA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2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CCAB-C5C6-43CC-B6CA-6FD9A7F22607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EF03-5082-4B0E-A8AC-63FA86C51F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56A4-8790-4CA8-84A3-4D4CC237B86F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EF03-5082-4B0E-A8AC-63FA86C51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548639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BA13-4E13-4ACF-9862-38AB90043150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EF03-5082-4B0E-A8AC-63FA86C51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620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FFF4C-9696-858A-DDCA-6C170D368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5F4C8-D928-951B-2641-C573A9193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7B5C8-AEFF-B62B-5431-F582F18D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681B-0D0B-4BDD-AFBE-98D0A809C8B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42050-D8FF-3B8A-B9D6-B93EDA98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673FF-1895-82CD-E9F3-295DCD2F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33E-015E-4A8B-89E5-2BA0AC6A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02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E9DFE-F180-7E32-EA1C-59BB48C4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9536E-BC10-1DC3-32DA-B3B25C112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92138-C88F-9175-2730-261B76F6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681B-0D0B-4BDD-AFBE-98D0A809C8B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1C559-77ED-4F08-E1C7-45D93543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E40FF-6E86-FB15-CC95-21E3CBFF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33E-015E-4A8B-89E5-2BA0AC6A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80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A7CE-D433-62B9-F954-F2E43659E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BF4FB-EE7C-4EA5-7996-445EFE539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A2A57-BE48-047A-FC35-AEEAF191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681B-0D0B-4BDD-AFBE-98D0A809C8B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348DC-8A3C-48BA-F55B-7F80968E4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23195-6556-4B7F-6025-972C94C1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33E-015E-4A8B-89E5-2BA0AC6A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2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F7FC-340B-2FBA-8F05-222DB0BE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13B07-0979-857C-BCAA-BC73362C2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7A0B4-6278-CBC4-5ECE-503E8FF87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F3942-3C4A-5D0E-DA14-A7529B9C8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681B-0D0B-4BDD-AFBE-98D0A809C8B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068CE-EB12-4BB3-85A3-8919EB1BB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08A6B-5B5F-9791-312B-5FBB3FA3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33E-015E-4A8B-89E5-2BA0AC6A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36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167AF-0AA2-25EE-2951-018C0174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C7CB0-874B-B0E4-25E9-2A6942F64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51557-3AB5-00F5-C6F0-705428EAF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44F10-6713-CD92-1F67-830B111A4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FF951-3BB0-9BFF-111B-8843A54A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01D628-97B8-B1E4-13AA-061780C4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681B-0D0B-4BDD-AFBE-98D0A809C8B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20D53B-B161-2F30-98E2-F52E046C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941D18-20F4-DBB5-9D4E-5219B116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33E-015E-4A8B-89E5-2BA0AC6A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69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6D866-4A7C-A32F-FCB8-3F19167B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31B55-03B2-6CD9-CE96-8CA5F056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681B-0D0B-4BDD-AFBE-98D0A809C8B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CB50D-4304-C07D-3996-737F1DBF7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17158-0412-ADB0-AF6E-C16C85C8F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33E-015E-4A8B-89E5-2BA0AC6A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01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64580D-C4F0-CA76-D944-B17A7125F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681B-0D0B-4BDD-AFBE-98D0A809C8B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702D8-5151-3254-6A28-DB0C07F9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23EBA-CA2E-8AAD-748F-5151A9E9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33E-015E-4A8B-89E5-2BA0AC6A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1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1694-5831-463F-80DE-4739DCE4B190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EF03-5082-4B0E-A8AC-63FA86C51F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D9DC6-857E-1798-7A94-D5DE83580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B55A2-2D6B-0E17-5C3F-86AAF7C8A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F7444-6278-D8D7-2791-4DC89FE21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0C5B0-8E2D-B115-6A71-77925AC5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681B-0D0B-4BDD-AFBE-98D0A809C8B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4B5CF-4D1D-C6BD-A292-CF7DC890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FE684-C59A-524D-7255-75DF0B06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33E-015E-4A8B-89E5-2BA0AC6A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9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E34B-2E54-7469-F414-4DB61A25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9D027-2E43-490C-F8BB-ABED6EDFB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DE0F3-3449-64A1-D95D-A1CC039F3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7A188-85E2-5A2A-49FD-36F87E76A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681B-0D0B-4BDD-AFBE-98D0A809C8B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95A24-0C00-6F3A-1629-0AF0951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4A765-F95B-26E2-04F6-A9C8C655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33E-015E-4A8B-89E5-2BA0AC6A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6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E473B-0B48-C5C3-BBCF-92C38825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E56282-F301-C88A-2159-129A6E92A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15E4B-DAFA-E159-8442-58008C55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681B-0D0B-4BDD-AFBE-98D0A809C8B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253F3-4422-B070-EEEB-10EA0612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EF5D1-BA32-3735-A4D0-346A569C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33E-015E-4A8B-89E5-2BA0AC6A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06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E19386-8760-89DF-52F2-0B2025E16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04908-626A-5EEC-A2EA-A44AA697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8EC21-420E-CDE2-FBBE-CE1495901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681B-0D0B-4BDD-AFBE-98D0A809C8B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42B92-AE04-AEDB-0FF6-3F5EEB8BA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A1356-F5CE-89A8-8585-B6E609F1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333E-015E-4A8B-89E5-2BA0AC6A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0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C0E8-88A0-48EB-BC6B-AA9C6DFA35C1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EF03-5082-4B0E-A8AC-63FA86C51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434F-0F5F-4054-816D-CBEF187B5B4B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EF03-5082-4B0E-A8AC-63FA86C51F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4D76-3AA0-472C-9728-9A1345E90A5E}" type="datetime1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EF03-5082-4B0E-A8AC-63FA86C51F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8FD-A909-415B-9F14-5BF58AA30EF5}" type="datetime1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EF03-5082-4B0E-A8AC-63FA86C51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F084-4F41-445F-A3FD-DA9DC0A20839}" type="datetime1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EF03-5082-4B0E-A8AC-63FA86C51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C067-EFE9-4D2D-BD33-9D60C004BF82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EF03-5082-4B0E-A8AC-63FA86C51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4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0871-7ADA-46BE-948C-B76440141A3F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EF03-5082-4B0E-A8AC-63FA86C51F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1FDE77-5070-41FE-B68F-34F2F1C40304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B3EF03-5082-4B0E-A8AC-63FA86C51F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rgbClr val="BDDBED"/>
          </a:solidFill>
          <a:ln>
            <a:noFill/>
          </a:ln>
        </p:spPr>
        <p:txBody>
          <a:bodyPr wrap="none" anchor="ctr"/>
          <a:lstStyle/>
          <a:p>
            <a:endParaRPr lang="en-SG" sz="1350" b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29"/>
            <a:ext cx="4003964" cy="1269207"/>
          </a:xfrm>
          <a:prstGeom prst="rect">
            <a:avLst/>
          </a:prstGeom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rgbClr val="4698CB"/>
          </a:solidFill>
          <a:ln>
            <a:noFill/>
          </a:ln>
        </p:spPr>
        <p:txBody>
          <a:bodyPr wrap="none" anchor="ctr"/>
          <a:lstStyle/>
          <a:p>
            <a:endParaRPr lang="en-SG" sz="1350" b="0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200150"/>
            <a:ext cx="9144000" cy="57150"/>
          </a:xfrm>
          <a:prstGeom prst="rect">
            <a:avLst/>
          </a:prstGeom>
          <a:solidFill>
            <a:srgbClr val="4698CB"/>
          </a:solidFill>
          <a:ln>
            <a:noFill/>
          </a:ln>
        </p:spPr>
        <p:txBody>
          <a:bodyPr wrap="none" anchor="ctr"/>
          <a:lstStyle/>
          <a:p>
            <a:endParaRPr lang="en-SG" sz="1350" b="0"/>
          </a:p>
        </p:txBody>
      </p:sp>
    </p:spTree>
    <p:extLst>
      <p:ext uri="{BB962C8B-B14F-4D97-AF65-F5344CB8AC3E}">
        <p14:creationId xmlns:p14="http://schemas.microsoft.com/office/powerpoint/2010/main" val="115287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6ACD14-9C57-D2D3-6134-7D3C5DF2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3FCFA-37E1-9CD4-1CB1-350F76D24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3E8B3-BB9C-C102-69C0-5E752A315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F4681B-0D0B-4BDD-AFBE-98D0A809C8B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DCF2A-6136-3D4E-0DAD-A51F64BD1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2B462-9836-9F29-8DD7-68B5EEF0C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0A333E-015E-4A8B-89E5-2BA0AC6A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8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ãkyoto university logoãã®ç»åæ¤ç´¢çµæ">
            <a:extLst>
              <a:ext uri="{FF2B5EF4-FFF2-40B4-BE49-F238E27FC236}">
                <a16:creationId xmlns:a16="http://schemas.microsoft.com/office/drawing/2014/main" id="{215A5280-3044-F4E4-FA63-093700EA5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03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075540-B926-A073-1F4F-9F7F4C62BC38}"/>
              </a:ext>
            </a:extLst>
          </p:cNvPr>
          <p:cNvSpPr txBox="1"/>
          <p:nvPr/>
        </p:nvSpPr>
        <p:spPr>
          <a:xfrm>
            <a:off x="533400" y="1652885"/>
            <a:ext cx="8077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Assessment of the Water Balance Components Using Energy and Mass Balance Models in Small Glaciated Catchments of the Central Tian-Shan, Kyrgyzstan.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B3C1D4-82A8-A049-532E-E13B38E297B6}"/>
              </a:ext>
            </a:extLst>
          </p:cNvPr>
          <p:cNvSpPr txBox="1"/>
          <p:nvPr/>
        </p:nvSpPr>
        <p:spPr>
          <a:xfrm>
            <a:off x="1028700" y="3101935"/>
            <a:ext cx="70866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Sanjar Sadyrov</a:t>
            </a:r>
          </a:p>
          <a:p>
            <a:pPr algn="ctr"/>
            <a:endParaRPr lang="en-US" sz="18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Mountain Societies Research Institute, University of Central Asia</a:t>
            </a:r>
          </a:p>
          <a:p>
            <a:pPr algn="ctr"/>
            <a:endParaRPr lang="en-US" sz="18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en-US" sz="18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GEWEX 3rd Workshop on Central Asia</a:t>
            </a:r>
          </a:p>
          <a:p>
            <a:pPr algn="ctr"/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29 April 2024</a:t>
            </a:r>
          </a:p>
        </p:txBody>
      </p:sp>
    </p:spTree>
    <p:extLst>
      <p:ext uri="{BB962C8B-B14F-4D97-AF65-F5344CB8AC3E}">
        <p14:creationId xmlns:p14="http://schemas.microsoft.com/office/powerpoint/2010/main" val="95644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65276687"/>
              </p:ext>
            </p:extLst>
          </p:nvPr>
        </p:nvGraphicFramePr>
        <p:xfrm>
          <a:off x="-76200" y="0"/>
          <a:ext cx="9525000" cy="69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41484" y="1626882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Conclusion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2105440"/>
            <a:ext cx="8077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Global products are very useful for </a:t>
            </a:r>
            <a:r>
              <a:rPr lang="en-US" sz="1400" dirty="0" err="1"/>
              <a:t>ungauged</a:t>
            </a:r>
            <a:r>
              <a:rPr lang="en-US" sz="1400" dirty="0"/>
              <a:t> basins and its accuracy can be improved by inclusion of in-situ data.</a:t>
            </a:r>
          </a:p>
          <a:p>
            <a:r>
              <a:rPr lang="en-US" sz="1400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Energy and water balance models are sensitive to solar radiation data especially in high mountain regions. Therefore, it is essential to consider topography and sometimes clouds for downscaling methods.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Depending on the area of glaciation and precipitation regime, glaciers can contribute to annual runoff from 2.4 % in basins with less glaciation up to 31.2% in highly glaciated basins of the study area.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In dry years, glaciers can significantly reduce the intensity of droughts, but the disappearance of glaciers can break this pattern.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14" name="Номер слайда 8"/>
          <p:cNvSpPr txBox="1">
            <a:spLocks/>
          </p:cNvSpPr>
          <p:nvPr/>
        </p:nvSpPr>
        <p:spPr>
          <a:xfrm>
            <a:off x="8534400" y="4679347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B3EF03-5082-4B0E-A8AC-63FA86C51F1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6D678-92F9-0C95-8066-083344042B7B}"/>
              </a:ext>
            </a:extLst>
          </p:cNvPr>
          <p:cNvSpPr txBox="1"/>
          <p:nvPr/>
        </p:nvSpPr>
        <p:spPr>
          <a:xfrm>
            <a:off x="419100" y="795885"/>
            <a:ext cx="830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Sadyrov, S., Tanaka, K., </a:t>
            </a:r>
            <a:r>
              <a:rPr lang="en-US" sz="1600" dirty="0" err="1"/>
              <a:t>Satylkanov</a:t>
            </a:r>
            <a:r>
              <a:rPr lang="en-US" sz="1600" dirty="0"/>
              <a:t>, R., </a:t>
            </a:r>
            <a:r>
              <a:rPr lang="en-US" sz="1600" dirty="0" err="1"/>
              <a:t>Khujanazarov</a:t>
            </a:r>
            <a:r>
              <a:rPr lang="en-US" sz="1600" dirty="0"/>
              <a:t>, T., </a:t>
            </a:r>
            <a:r>
              <a:rPr lang="en-US" sz="1600" dirty="0" err="1"/>
              <a:t>Touge</a:t>
            </a:r>
            <a:r>
              <a:rPr lang="en-US" sz="1600" dirty="0"/>
              <a:t>, Y., &amp; Fujita, K. (2024). Modelling runoff components and hydrological processes in glaciated catchments of the inner Tien-Shan, Kyrgyzstan. Frontiers in Earth Science, 11, 1306476.</a:t>
            </a:r>
          </a:p>
        </p:txBody>
      </p:sp>
    </p:spTree>
    <p:extLst>
      <p:ext uri="{BB962C8B-B14F-4D97-AF65-F5344CB8AC3E}">
        <p14:creationId xmlns:p14="http://schemas.microsoft.com/office/powerpoint/2010/main" val="73732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35494542"/>
              </p:ext>
            </p:extLst>
          </p:nvPr>
        </p:nvGraphicFramePr>
        <p:xfrm>
          <a:off x="-76200" y="0"/>
          <a:ext cx="9525000" cy="69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Номер слайда 8"/>
          <p:cNvSpPr txBox="1">
            <a:spLocks/>
          </p:cNvSpPr>
          <p:nvPr/>
        </p:nvSpPr>
        <p:spPr>
          <a:xfrm>
            <a:off x="8534400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B3EF03-5082-4B0E-A8AC-63FA86C51F1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550" y="7429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Naryn</a:t>
            </a:r>
            <a:r>
              <a:rPr lang="en-US" dirty="0"/>
              <a:t> River Basin simulation based on high resolution (5 km) NHRCM over Central Asia considering ssp585</a:t>
            </a:r>
          </a:p>
        </p:txBody>
      </p:sp>
      <p:pic>
        <p:nvPicPr>
          <p:cNvPr id="3074" name="Picture 2" descr="Naryn_swe_hist_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4565650" cy="260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Naryn_swe_ssp_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504949"/>
            <a:ext cx="4565649" cy="260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45471" y="4171950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1981-1995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85472" y="4171950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2083-2095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778" y="4629150"/>
            <a:ext cx="599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Changes in snow water equivalent, mean monthly (May).</a:t>
            </a:r>
          </a:p>
        </p:txBody>
      </p:sp>
    </p:spTree>
    <p:extLst>
      <p:ext uri="{BB962C8B-B14F-4D97-AF65-F5344CB8AC3E}">
        <p14:creationId xmlns:p14="http://schemas.microsoft.com/office/powerpoint/2010/main" val="186692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-76200" y="0"/>
          <a:ext cx="9525000" cy="69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utoShape 5" descr="A graphic that shows the difference between alpine glaciers and ice she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67116-0A09-8587-89A2-D296C638A4FD}"/>
              </a:ext>
            </a:extLst>
          </p:cNvPr>
          <p:cNvSpPr txBox="1"/>
          <p:nvPr/>
        </p:nvSpPr>
        <p:spPr>
          <a:xfrm>
            <a:off x="3425692" y="823061"/>
            <a:ext cx="229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Goals of the study:</a:t>
            </a:r>
          </a:p>
        </p:txBody>
      </p:sp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id="{4AEEE963-02C6-DF4D-505B-5388FA41AD64}"/>
              </a:ext>
            </a:extLst>
          </p:cNvPr>
          <p:cNvSpPr/>
          <p:nvPr/>
        </p:nvSpPr>
        <p:spPr>
          <a:xfrm>
            <a:off x="241300" y="135255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main goal of our study is to assess the capabilities of a combination of models in solving various hydrological problems. </a:t>
            </a:r>
          </a:p>
          <a:p>
            <a:endParaRPr lang="en-US" dirty="0"/>
          </a:p>
          <a:p>
            <a:r>
              <a:rPr lang="en-US" dirty="0"/>
              <a:t>One of the most important aspects in hydrological modeling of mountain ecosystems is </a:t>
            </a:r>
            <a:r>
              <a:rPr lang="en-US" b="1" dirty="0"/>
              <a:t>determining the source of runoff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Since glaciers are fragile ecosystems undergoing unique dynamic changes, the </a:t>
            </a:r>
            <a:r>
              <a:rPr lang="en-US" b="1" dirty="0"/>
              <a:t>model</a:t>
            </a:r>
            <a:r>
              <a:rPr lang="en-US" dirty="0"/>
              <a:t> should also include a comprehensive </a:t>
            </a:r>
            <a:r>
              <a:rPr lang="en-US" b="1" dirty="0"/>
              <a:t>representation</a:t>
            </a:r>
            <a:r>
              <a:rPr lang="en-US" dirty="0"/>
              <a:t> of the processes occurring in the </a:t>
            </a:r>
            <a:r>
              <a:rPr lang="en-US" b="1" dirty="0"/>
              <a:t>glacier </a:t>
            </a:r>
            <a:r>
              <a:rPr lang="en-US" dirty="0"/>
              <a:t>zone. </a:t>
            </a:r>
          </a:p>
          <a:p>
            <a:endParaRPr lang="en-US" dirty="0"/>
          </a:p>
          <a:p>
            <a:r>
              <a:rPr lang="en-US" dirty="0"/>
              <a:t>By identifying the glacier component in the water balance of a specific basin, we can accurately predict the changes that will occur when this component changes.</a:t>
            </a:r>
          </a:p>
        </p:txBody>
      </p:sp>
    </p:spTree>
    <p:extLst>
      <p:ext uri="{BB962C8B-B14F-4D97-AF65-F5344CB8AC3E}">
        <p14:creationId xmlns:p14="http://schemas.microsoft.com/office/powerpoint/2010/main" val="241472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20312644"/>
              </p:ext>
            </p:extLst>
          </p:nvPr>
        </p:nvGraphicFramePr>
        <p:xfrm>
          <a:off x="-76200" y="0"/>
          <a:ext cx="9525000" cy="69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Номер слайда 8"/>
          <p:cNvSpPr txBox="1">
            <a:spLocks/>
          </p:cNvSpPr>
          <p:nvPr/>
        </p:nvSpPr>
        <p:spPr>
          <a:xfrm>
            <a:off x="8534400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B3EF03-5082-4B0E-A8AC-63FA86C51F1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4" descr="E:\Data\Qgis\Paper_TSK\Political_ma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36600"/>
            <a:ext cx="8238110" cy="37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Data\Qgis\Paper_TSK\TSK_2.tif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701885"/>
            <a:ext cx="5099050" cy="45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D:\TШВНЦ\Фото Кызылсуу\АМС КРБ_КУ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701885"/>
            <a:ext cx="1851882" cy="24794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>
            <a:endCxn id="16" idx="1"/>
          </p:cNvCxnSpPr>
          <p:nvPr/>
        </p:nvCxnSpPr>
        <p:spPr>
          <a:xfrm flipV="1">
            <a:off x="4305301" y="1941618"/>
            <a:ext cx="800100" cy="172932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333" y="2051957"/>
            <a:ext cx="2053070" cy="30915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3733800" y="4215538"/>
            <a:ext cx="3242533" cy="168883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2D4B9E3-AA66-ABDB-6CE3-0E21221DABDD}"/>
              </a:ext>
            </a:extLst>
          </p:cNvPr>
          <p:cNvSpPr txBox="1"/>
          <p:nvPr/>
        </p:nvSpPr>
        <p:spPr>
          <a:xfrm>
            <a:off x="5084334" y="443119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Measures snow water equivalent (SWE)</a:t>
            </a:r>
          </a:p>
        </p:txBody>
      </p:sp>
    </p:spTree>
    <p:extLst>
      <p:ext uri="{BB962C8B-B14F-4D97-AF65-F5344CB8AC3E}">
        <p14:creationId xmlns:p14="http://schemas.microsoft.com/office/powerpoint/2010/main" val="94351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71488302"/>
              </p:ext>
            </p:extLst>
          </p:nvPr>
        </p:nvGraphicFramePr>
        <p:xfrm>
          <a:off x="-76200" y="0"/>
          <a:ext cx="9525000" cy="69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1078313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831" y="1463232"/>
            <a:ext cx="2303836" cy="26468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Reanalysis products:</a:t>
            </a:r>
          </a:p>
          <a:p>
            <a:r>
              <a:rPr lang="en-US" dirty="0"/>
              <a:t>ERA5 (0.25⁰)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Incoming shortwave radiation</a:t>
            </a:r>
          </a:p>
          <a:p>
            <a:r>
              <a:rPr lang="en-US" sz="1200" dirty="0"/>
              <a:t>Incoming </a:t>
            </a:r>
            <a:r>
              <a:rPr lang="en-US" sz="1200" dirty="0" err="1"/>
              <a:t>longwave</a:t>
            </a:r>
            <a:r>
              <a:rPr lang="en-US" sz="1200" dirty="0"/>
              <a:t> radiation</a:t>
            </a:r>
          </a:p>
          <a:p>
            <a:r>
              <a:rPr lang="en-US" sz="1200" dirty="0" err="1"/>
              <a:t>Windspeed</a:t>
            </a:r>
            <a:endParaRPr lang="en-US" sz="1200" dirty="0"/>
          </a:p>
          <a:p>
            <a:r>
              <a:rPr lang="en-US" sz="1200" dirty="0"/>
              <a:t>Air pressure</a:t>
            </a:r>
          </a:p>
          <a:p>
            <a:r>
              <a:rPr lang="en-US" sz="1200" dirty="0"/>
              <a:t>Humidity</a:t>
            </a:r>
          </a:p>
          <a:p>
            <a:r>
              <a:rPr lang="en-US" sz="1200" dirty="0"/>
              <a:t>Air temperature</a:t>
            </a:r>
          </a:p>
          <a:p>
            <a:r>
              <a:rPr lang="en-US" dirty="0"/>
              <a:t>GPM-IMERG (0.1⁰)</a:t>
            </a:r>
          </a:p>
          <a:p>
            <a:r>
              <a:rPr lang="en-US" sz="1200" dirty="0"/>
              <a:t>Precipitation</a:t>
            </a:r>
          </a:p>
          <a:p>
            <a:r>
              <a:rPr lang="en-US" sz="1600" dirty="0"/>
              <a:t>RGI 6.0</a:t>
            </a:r>
          </a:p>
          <a:p>
            <a:r>
              <a:rPr lang="en-US" sz="1200" dirty="0"/>
              <a:t>Glacier mask (100m res.)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7793" y="1203757"/>
            <a:ext cx="1762086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Correction:</a:t>
            </a:r>
          </a:p>
          <a:p>
            <a:r>
              <a:rPr lang="en-US" sz="1200" dirty="0"/>
              <a:t>Topography(30m  1km) </a:t>
            </a:r>
            <a:r>
              <a:rPr lang="en-US" sz="1200" i="1" dirty="0"/>
              <a:t>ASTER GDEM</a:t>
            </a:r>
          </a:p>
          <a:p>
            <a:r>
              <a:rPr lang="en-US" sz="1200" dirty="0"/>
              <a:t>Cloud (0.25⁰) </a:t>
            </a:r>
            <a:r>
              <a:rPr lang="en-US" sz="1200" i="1" dirty="0"/>
              <a:t>ERA5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37792" y="2571227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Modeling(1km)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3253" y="3040618"/>
            <a:ext cx="16572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SiBUC</a:t>
            </a:r>
            <a:endParaRPr lang="en-US" dirty="0"/>
          </a:p>
          <a:p>
            <a:pPr algn="ctr"/>
            <a:r>
              <a:rPr lang="en-US" sz="1200" dirty="0"/>
              <a:t>Ground/Water/Urban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1823" y="3670816"/>
            <a:ext cx="8146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GLIMB</a:t>
            </a:r>
          </a:p>
          <a:p>
            <a:pPr algn="ctr"/>
            <a:r>
              <a:rPr lang="en-US" sz="1200" dirty="0"/>
              <a:t>Glacier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3600" y="3219160"/>
            <a:ext cx="1096967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RRI</a:t>
            </a:r>
          </a:p>
          <a:p>
            <a:pPr algn="ctr"/>
            <a:r>
              <a:rPr lang="en-US" sz="1200" dirty="0"/>
              <a:t>River Routing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831" y="2070616"/>
            <a:ext cx="2288062" cy="1891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Прямая со стрелкой 6"/>
          <p:cNvCxnSpPr>
            <a:stCxn id="5" idx="3"/>
            <a:endCxn id="10" idx="1"/>
          </p:cNvCxnSpPr>
          <p:nvPr/>
        </p:nvCxnSpPr>
        <p:spPr>
          <a:xfrm flipV="1">
            <a:off x="2486893" y="1665422"/>
            <a:ext cx="350900" cy="499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17827" y="3034494"/>
            <a:ext cx="1744388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Daily discharge</a:t>
            </a:r>
          </a:p>
          <a:p>
            <a:endParaRPr lang="en-US" dirty="0"/>
          </a:p>
          <a:p>
            <a:r>
              <a:rPr lang="en-US" dirty="0"/>
              <a:t>Mass balance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50524" y="3171391"/>
            <a:ext cx="85927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Runoff</a:t>
            </a:r>
          </a:p>
          <a:p>
            <a:r>
              <a:rPr lang="en-US" dirty="0" err="1"/>
              <a:t>EvapT</a:t>
            </a: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837792" y="2571227"/>
            <a:ext cx="1762085" cy="1846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721782" y="2665162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Output</a:t>
            </a:r>
          </a:p>
        </p:txBody>
      </p:sp>
      <p:cxnSp>
        <p:nvCxnSpPr>
          <p:cNvPr id="24" name="Прямая со стрелкой 23"/>
          <p:cNvCxnSpPr>
            <a:stCxn id="9" idx="3"/>
            <a:endCxn id="22" idx="1"/>
          </p:cNvCxnSpPr>
          <p:nvPr/>
        </p:nvCxnSpPr>
        <p:spPr>
          <a:xfrm>
            <a:off x="2502667" y="2786671"/>
            <a:ext cx="335125" cy="7078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2"/>
            <a:endCxn id="22" idx="0"/>
          </p:cNvCxnSpPr>
          <p:nvPr/>
        </p:nvCxnSpPr>
        <p:spPr>
          <a:xfrm flipH="1">
            <a:off x="3718835" y="2127087"/>
            <a:ext cx="1" cy="444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2" idx="3"/>
            <a:endCxn id="21" idx="1"/>
          </p:cNvCxnSpPr>
          <p:nvPr/>
        </p:nvCxnSpPr>
        <p:spPr>
          <a:xfrm>
            <a:off x="4599877" y="3494557"/>
            <a:ext cx="25064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1" idx="3"/>
            <a:endCxn id="18" idx="1"/>
          </p:cNvCxnSpPr>
          <p:nvPr/>
        </p:nvCxnSpPr>
        <p:spPr>
          <a:xfrm>
            <a:off x="5709798" y="3494557"/>
            <a:ext cx="233802" cy="16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8" idx="3"/>
          </p:cNvCxnSpPr>
          <p:nvPr/>
        </p:nvCxnSpPr>
        <p:spPr>
          <a:xfrm flipV="1">
            <a:off x="7040567" y="3494556"/>
            <a:ext cx="277260" cy="16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4599878" y="4051816"/>
            <a:ext cx="2717949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638800" y="4040147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Annual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52218" y="344394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24" y="1203757"/>
            <a:ext cx="2521944" cy="165579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2837793" y="3078718"/>
            <a:ext cx="1762085" cy="4777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Прямая со стрелкой 52"/>
          <p:cNvCxnSpPr>
            <a:stCxn id="51" idx="3"/>
            <a:endCxn id="51" idx="3"/>
          </p:cNvCxnSpPr>
          <p:nvPr/>
        </p:nvCxnSpPr>
        <p:spPr>
          <a:xfrm>
            <a:off x="4599878" y="331761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4599877" y="2849828"/>
            <a:ext cx="250647" cy="2288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372468" y="1847755"/>
            <a:ext cx="171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(Tanaka, 2005)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24" y="927100"/>
            <a:ext cx="2086775" cy="215873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2837793" y="3682898"/>
            <a:ext cx="1762085" cy="4777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Прямая со стрелкой 60"/>
          <p:cNvCxnSpPr/>
          <p:nvPr/>
        </p:nvCxnSpPr>
        <p:spPr>
          <a:xfrm flipV="1">
            <a:off x="4599878" y="3085833"/>
            <a:ext cx="250646" cy="83596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998914" y="1951969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(Fujita et al., 2000)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942704" y="3216838"/>
            <a:ext cx="1097863" cy="5563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Schematic diagram of the rainfall–runoff–inundation (RRI) model (Sayama et al., 2012).  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941" y="927100"/>
            <a:ext cx="2507166" cy="187300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Прямая со стрелкой 68"/>
          <p:cNvCxnSpPr>
            <a:stCxn id="67" idx="0"/>
            <a:endCxn id="4100" idx="2"/>
          </p:cNvCxnSpPr>
          <p:nvPr/>
        </p:nvCxnSpPr>
        <p:spPr>
          <a:xfrm flipH="1" flipV="1">
            <a:off x="6074524" y="2800101"/>
            <a:ext cx="417112" cy="41673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325083" y="1909310"/>
            <a:ext cx="1912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Sayama</a:t>
            </a:r>
            <a:r>
              <a:rPr lang="en-US" sz="1400" dirty="0"/>
              <a:t> et al., 2012)</a:t>
            </a:r>
          </a:p>
        </p:txBody>
      </p:sp>
      <p:sp>
        <p:nvSpPr>
          <p:cNvPr id="4116" name="Стрелка вправо 4115"/>
          <p:cNvSpPr/>
          <p:nvPr/>
        </p:nvSpPr>
        <p:spPr>
          <a:xfrm>
            <a:off x="4141640" y="1589222"/>
            <a:ext cx="76200" cy="76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Номер слайда 8"/>
          <p:cNvSpPr txBox="1">
            <a:spLocks/>
          </p:cNvSpPr>
          <p:nvPr/>
        </p:nvSpPr>
        <p:spPr>
          <a:xfrm>
            <a:off x="8534400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B3EF03-5082-4B0E-A8AC-63FA86C51F1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6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6" grpId="0"/>
      <p:bldP spid="56" grpId="1"/>
      <p:bldP spid="60" grpId="0" animBg="1"/>
      <p:bldP spid="60" grpId="1" animBg="1"/>
      <p:bldP spid="66" grpId="0"/>
      <p:bldP spid="66" grpId="1"/>
      <p:bldP spid="67" grpId="0" animBg="1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51239971"/>
              </p:ext>
            </p:extLst>
          </p:nvPr>
        </p:nvGraphicFramePr>
        <p:xfrm>
          <a:off x="-76200" y="0"/>
          <a:ext cx="9525000" cy="69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489419" y="666750"/>
            <a:ext cx="4025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Mass balance models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950" y="135255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meta-analysis based review of </a:t>
            </a:r>
            <a:r>
              <a:rPr lang="en-US" dirty="0" err="1"/>
              <a:t>glacio</a:t>
            </a:r>
            <a:r>
              <a:rPr lang="en-US" dirty="0"/>
              <a:t>-hydrological studies estimated that about </a:t>
            </a:r>
            <a:r>
              <a:rPr lang="en-US" b="1" dirty="0"/>
              <a:t>94%</a:t>
            </a:r>
            <a:r>
              <a:rPr lang="en-US" dirty="0"/>
              <a:t> used the temperature-index method for modeling purposes, and only </a:t>
            </a:r>
            <a:r>
              <a:rPr lang="en-US" b="1" dirty="0"/>
              <a:t>6%</a:t>
            </a:r>
            <a:r>
              <a:rPr lang="en-US" dirty="0"/>
              <a:t> used the energy-balance approach (He et al., 2021).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-46287" y="2919194"/>
                <a:ext cx="5562600" cy="552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𝑆𝑅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𝐿𝑅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−</m:t>
                      </m:r>
                      <m:r>
                        <a:rPr lang="en-GB" sz="1400" i="1">
                          <a:latin typeface="Cambria Math"/>
                        </a:rPr>
                        <m:t>𝜀𝜎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GB" sz="1400" i="1">
                                  <a:latin typeface="Cambria Math"/>
                                </a:rPr>
                                <m:t>+273.15</m:t>
                              </m:r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  <a:p>
                <a:r>
                  <a:rPr lang="en-US" sz="1400" dirty="0"/>
                  <a:t>		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287" y="2919194"/>
                <a:ext cx="5562600" cy="5527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1447800" y="2419350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Energy-balance approach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19800" y="2413000"/>
            <a:ext cx="2170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Temperature-index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490913" y="2876550"/>
                <a:ext cx="3205502" cy="499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𝑀</m:t>
                      </m:r>
                      <m:r>
                        <a:rPr lang="en-US" sz="14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𝐷𝐷𝐹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𝑠𝑛𝑜𝑤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𝑖𝑐𝑒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𝑇𝑡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              0            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 ≤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𝑇𝑡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913" y="2876550"/>
                <a:ext cx="3205502" cy="499304"/>
              </a:xfrm>
              <a:prstGeom prst="rect">
                <a:avLst/>
              </a:prstGeom>
              <a:blipFill rotWithShape="1">
                <a:blip r:embed="rId8"/>
                <a:stretch>
                  <a:fillRect t="-160976" b="-23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6196130" y="3471974"/>
            <a:ext cx="1818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Pellicciotti</a:t>
            </a:r>
            <a:r>
              <a:rPr lang="en-US" sz="1200" dirty="0"/>
              <a:t> et al., 2005)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34976" y="3437747"/>
            <a:ext cx="2912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(GLIMB model, Fujita and </a:t>
            </a:r>
            <a:r>
              <a:rPr lang="en-US" sz="1200" dirty="0" err="1"/>
              <a:t>Ageta</a:t>
            </a:r>
            <a:r>
              <a:rPr lang="en-US" sz="1200" dirty="0"/>
              <a:t>, 2000)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4950" y="3867150"/>
            <a:ext cx="8680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high mountainous areas, establishing an observation network with a wide spectrum of measurements is </a:t>
            </a:r>
            <a:r>
              <a:rPr lang="en-US" dirty="0" err="1"/>
              <a:t>labour-intensive</a:t>
            </a:r>
            <a:r>
              <a:rPr lang="en-US" dirty="0"/>
              <a:t>, and in most cases, air temperature is the only available data metric.</a:t>
            </a:r>
          </a:p>
        </p:txBody>
      </p:sp>
    </p:spTree>
    <p:extLst>
      <p:ext uri="{BB962C8B-B14F-4D97-AF65-F5344CB8AC3E}">
        <p14:creationId xmlns:p14="http://schemas.microsoft.com/office/powerpoint/2010/main" val="3628876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3224170"/>
              </p:ext>
            </p:extLst>
          </p:nvPr>
        </p:nvGraphicFramePr>
        <p:xfrm>
          <a:off x="-76200" y="0"/>
          <a:ext cx="9525000" cy="69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09600" y="66675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Kyoto University’s (in collaboration with Academy of Sciences of KR, University of Central Asia)</a:t>
            </a:r>
            <a:r>
              <a:rPr lang="en-US" altLang="ja-JP" sz="1600" dirty="0"/>
              <a:t> monitoring network in Kyrgyzstan.</a:t>
            </a:r>
            <a:endParaRPr lang="en-US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469737"/>
              </p:ext>
            </p:extLst>
          </p:nvPr>
        </p:nvGraphicFramePr>
        <p:xfrm>
          <a:off x="609600" y="1240138"/>
          <a:ext cx="7772400" cy="1755849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012">
                <a:tc>
                  <a:txBody>
                    <a:bodyPr/>
                    <a:lstStyle/>
                    <a:p>
                      <a:r>
                        <a:rPr lang="en-US" sz="1400" dirty="0"/>
                        <a:t>Measurements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Equipment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4837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Weather sensor (</a:t>
                      </a:r>
                      <a:r>
                        <a:rPr kumimoji="1" lang="en-US" altLang="ja-JP" sz="1400" dirty="0" err="1"/>
                        <a:t>Psfc</a:t>
                      </a:r>
                      <a:r>
                        <a:rPr kumimoji="1" lang="en-US" altLang="ja-JP" sz="1400" dirty="0"/>
                        <a:t>, </a:t>
                      </a:r>
                      <a:r>
                        <a:rPr kumimoji="1" lang="en-US" altLang="ja-JP" sz="1400" dirty="0" err="1"/>
                        <a:t>Tair</a:t>
                      </a:r>
                      <a:r>
                        <a:rPr kumimoji="1" lang="en-US" altLang="ja-JP" sz="1400" dirty="0"/>
                        <a:t>, RH, </a:t>
                      </a:r>
                      <a:r>
                        <a:rPr kumimoji="1" lang="en-US" altLang="ja-JP" sz="1400" dirty="0" err="1"/>
                        <a:t>Prec</a:t>
                      </a:r>
                      <a:r>
                        <a:rPr kumimoji="1" lang="en-US" altLang="ja-JP" sz="1400" dirty="0"/>
                        <a:t>, Wind) </a:t>
                      </a:r>
                    </a:p>
                    <a:p>
                      <a:r>
                        <a:rPr lang="en-US" altLang="ja-JP" sz="1400" dirty="0"/>
                        <a:t>Radiation (</a:t>
                      </a:r>
                      <a:r>
                        <a:rPr lang="en-US" altLang="ja-JP" sz="1400" dirty="0" err="1"/>
                        <a:t>SWup</a:t>
                      </a:r>
                      <a:r>
                        <a:rPr lang="en-US" altLang="ja-JP" sz="1400" dirty="0"/>
                        <a:t>, </a:t>
                      </a:r>
                      <a:r>
                        <a:rPr lang="en-US" altLang="ja-JP" sz="1400" dirty="0" err="1"/>
                        <a:t>SWdown</a:t>
                      </a:r>
                      <a:r>
                        <a:rPr lang="en-US" altLang="ja-JP" sz="1400" dirty="0"/>
                        <a:t>, </a:t>
                      </a:r>
                      <a:r>
                        <a:rPr lang="en-US" altLang="ja-JP" sz="1400" dirty="0" err="1"/>
                        <a:t>LWup</a:t>
                      </a:r>
                      <a:r>
                        <a:rPr lang="en-US" altLang="ja-JP" sz="1400" dirty="0"/>
                        <a:t>, </a:t>
                      </a:r>
                      <a:r>
                        <a:rPr lang="en-US" altLang="ja-JP" sz="1400" dirty="0" err="1"/>
                        <a:t>LWdown</a:t>
                      </a:r>
                      <a:r>
                        <a:rPr lang="en-US" altLang="ja-JP" sz="1400" dirty="0"/>
                        <a:t>)</a:t>
                      </a:r>
                    </a:p>
                    <a:p>
                      <a:r>
                        <a:rPr kumimoji="1" lang="en-US" altLang="ja-JP" sz="1400" dirty="0"/>
                        <a:t>Snow depth &amp; Glacier surface height </a:t>
                      </a:r>
                      <a:r>
                        <a:rPr lang="en-US" altLang="ja-JP" sz="1400" dirty="0"/>
                        <a:t> </a:t>
                      </a:r>
                    </a:p>
                    <a:p>
                      <a:r>
                        <a:rPr lang="en-US" altLang="ja-JP" sz="1400" dirty="0"/>
                        <a:t>Snow water equivalent </a:t>
                      </a:r>
                    </a:p>
                    <a:p>
                      <a:r>
                        <a:rPr lang="en-US" altLang="ja-JP" sz="1400" dirty="0"/>
                        <a:t>Soil (Ice) heat flux  x 2 </a:t>
                      </a:r>
                    </a:p>
                    <a:p>
                      <a:r>
                        <a:rPr kumimoji="1" lang="en-US" altLang="ja-JP" sz="1400" dirty="0"/>
                        <a:t>Soil (Ice)  temperature x 4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/>
                        <a:t>Vaisala</a:t>
                      </a:r>
                      <a:endParaRPr kumimoji="1" lang="en-US" altLang="ja-JP" sz="1400" dirty="0"/>
                    </a:p>
                    <a:p>
                      <a:r>
                        <a:rPr lang="en-US" altLang="ja-JP" sz="1400" dirty="0" err="1"/>
                        <a:t>Hukseflux</a:t>
                      </a:r>
                      <a:endParaRPr lang="en-US" altLang="ja-JP" sz="1400" dirty="0"/>
                    </a:p>
                    <a:p>
                      <a:r>
                        <a:rPr kumimoji="1" lang="en-US" altLang="ja-JP" sz="1400" dirty="0"/>
                        <a:t>Campbell</a:t>
                      </a:r>
                    </a:p>
                    <a:p>
                      <a:r>
                        <a:rPr lang="en-US" altLang="ja-JP" sz="1400" dirty="0" err="1"/>
                        <a:t>Hydroinnova</a:t>
                      </a:r>
                      <a:endParaRPr lang="en-US" altLang="ja-JP" sz="1400" dirty="0"/>
                    </a:p>
                    <a:p>
                      <a:r>
                        <a:rPr lang="en-US" altLang="ja-JP" sz="1400" dirty="0" err="1"/>
                        <a:t>Hukseflux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WXT536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/>
                        <a:t>NR01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SR50A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err="1"/>
                        <a:t>Snowfox</a:t>
                      </a:r>
                      <a:endParaRPr lang="en-US" altLang="ja-JP" sz="1400" dirty="0"/>
                    </a:p>
                    <a:p>
                      <a:r>
                        <a:rPr lang="en-US" altLang="ja-JP" sz="1400" dirty="0"/>
                        <a:t>HFP01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Pt100 (JIS A grade)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71600" y="3022251"/>
            <a:ext cx="5410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2017 July          </a:t>
            </a:r>
            <a:r>
              <a:rPr lang="en-US" sz="900" dirty="0" err="1"/>
              <a:t>Karabatkak</a:t>
            </a:r>
            <a:r>
              <a:rPr lang="en-US" sz="900" dirty="0"/>
              <a:t> Basecamp                                        SWE</a:t>
            </a:r>
            <a:br>
              <a:rPr lang="en-US" sz="900" dirty="0"/>
            </a:br>
            <a:r>
              <a:rPr lang="en-US" sz="900" dirty="0"/>
              <a:t>                           </a:t>
            </a:r>
            <a:r>
              <a:rPr lang="en-US" sz="900" dirty="0" err="1"/>
              <a:t>Karabatkak</a:t>
            </a:r>
            <a:r>
              <a:rPr lang="en-US" sz="900" dirty="0"/>
              <a:t> Glacier (ice)  melting zone           Energy Balance</a:t>
            </a:r>
            <a:br>
              <a:rPr lang="en-US" sz="900" dirty="0"/>
            </a:br>
            <a:endParaRPr lang="en-US" sz="900" dirty="0"/>
          </a:p>
          <a:p>
            <a:r>
              <a:rPr lang="en-US" sz="900" dirty="0"/>
              <a:t>2018 August     </a:t>
            </a:r>
            <a:r>
              <a:rPr lang="en-US" sz="900" dirty="0" err="1"/>
              <a:t>Bordu</a:t>
            </a:r>
            <a:r>
              <a:rPr lang="en-US" sz="900" dirty="0"/>
              <a:t> Glacier (ice)  melting zone                    Energy Balance + SWE </a:t>
            </a:r>
          </a:p>
          <a:p>
            <a:r>
              <a:rPr lang="en-US" sz="900" dirty="0"/>
              <a:t>                           </a:t>
            </a:r>
            <a:r>
              <a:rPr lang="en-US" sz="900" dirty="0" err="1"/>
              <a:t>Karabatkak</a:t>
            </a:r>
            <a:r>
              <a:rPr lang="en-US" sz="900" dirty="0"/>
              <a:t> Glacier (debris)  melting zone     Radiation Balance</a:t>
            </a:r>
            <a:br>
              <a:rPr lang="en-US" sz="900" dirty="0"/>
            </a:br>
            <a:endParaRPr lang="en-US" sz="900" dirty="0"/>
          </a:p>
          <a:p>
            <a:r>
              <a:rPr lang="en-US" sz="900" dirty="0"/>
              <a:t>2019 August     </a:t>
            </a:r>
            <a:r>
              <a:rPr lang="en-US" sz="900" dirty="0" err="1"/>
              <a:t>Karabatkak</a:t>
            </a:r>
            <a:r>
              <a:rPr lang="en-US" sz="900" dirty="0"/>
              <a:t> Glacier (debris)  melting zone   </a:t>
            </a:r>
            <a:r>
              <a:rPr lang="en-US" sz="900" dirty="0" err="1"/>
              <a:t>Raingauge</a:t>
            </a:r>
            <a:r>
              <a:rPr lang="en-US" sz="900" dirty="0"/>
              <a:t> (with LPH)</a:t>
            </a:r>
          </a:p>
          <a:p>
            <a:r>
              <a:rPr lang="en-US" sz="900" dirty="0"/>
              <a:t>                           </a:t>
            </a:r>
            <a:r>
              <a:rPr lang="en-US" sz="900" dirty="0" err="1"/>
              <a:t>Bordu</a:t>
            </a:r>
            <a:r>
              <a:rPr lang="en-US" sz="900" dirty="0"/>
              <a:t> Glacier (ice)  melting zone                    </a:t>
            </a:r>
            <a:r>
              <a:rPr lang="en-US" sz="900" dirty="0" err="1"/>
              <a:t>Raingauge</a:t>
            </a:r>
            <a:r>
              <a:rPr lang="en-US" sz="900" dirty="0"/>
              <a:t> (with LPH)</a:t>
            </a:r>
            <a:br>
              <a:rPr lang="en-US" sz="900" dirty="0"/>
            </a:br>
            <a:endParaRPr lang="en-US" sz="900" dirty="0"/>
          </a:p>
          <a:p>
            <a:r>
              <a:rPr lang="en-US" sz="900" dirty="0"/>
              <a:t>2022 July           </a:t>
            </a:r>
            <a:r>
              <a:rPr lang="en-US" sz="900" dirty="0" err="1"/>
              <a:t>Karabatkak</a:t>
            </a:r>
            <a:r>
              <a:rPr lang="en-US" sz="900" dirty="0"/>
              <a:t> Glacier (ice)  near fall                 Solar Radiation </a:t>
            </a:r>
          </a:p>
          <a:p>
            <a:r>
              <a:rPr lang="en-US" sz="900" dirty="0"/>
              <a:t>                           </a:t>
            </a:r>
            <a:r>
              <a:rPr lang="en-US" sz="900" dirty="0" err="1"/>
              <a:t>Karabatkak</a:t>
            </a:r>
            <a:r>
              <a:rPr lang="en-US" sz="900" dirty="0"/>
              <a:t> Glacier (ice)  upper zone              Energy Balance</a:t>
            </a:r>
          </a:p>
          <a:p>
            <a:r>
              <a:rPr lang="en-US" sz="900" dirty="0"/>
              <a:t>2022 August     </a:t>
            </a:r>
            <a:r>
              <a:rPr lang="en-US" sz="900" dirty="0" err="1"/>
              <a:t>Grigoriev</a:t>
            </a:r>
            <a:r>
              <a:rPr lang="en-US" sz="900" dirty="0"/>
              <a:t> Glacier (ice) melting zone              Energy Balance</a:t>
            </a:r>
            <a:br>
              <a:rPr lang="en-US" sz="900" dirty="0"/>
            </a:br>
            <a:r>
              <a:rPr lang="en-US" sz="900" dirty="0"/>
              <a:t>                                                                                                             </a:t>
            </a:r>
            <a:r>
              <a:rPr lang="en-US" sz="900" dirty="0" err="1"/>
              <a:t>Raingauge</a:t>
            </a:r>
            <a:r>
              <a:rPr lang="en-US" sz="900" dirty="0"/>
              <a:t> (with LPH)</a:t>
            </a:r>
          </a:p>
          <a:p>
            <a:r>
              <a:rPr lang="en-US" sz="900" dirty="0"/>
              <a:t>2023 August    </a:t>
            </a:r>
            <a:r>
              <a:rPr lang="en-US" sz="900" dirty="0" err="1"/>
              <a:t>Karabatkak</a:t>
            </a:r>
            <a:r>
              <a:rPr lang="en-US" sz="900" dirty="0"/>
              <a:t> Glacier (ice)  upper zone             </a:t>
            </a:r>
            <a:r>
              <a:rPr lang="en-US" sz="900" dirty="0" err="1"/>
              <a:t>Raingauge</a:t>
            </a:r>
            <a:r>
              <a:rPr lang="en-US" sz="900" dirty="0"/>
              <a:t> (with LPH)                                                                                       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50" y="3714749"/>
            <a:ext cx="142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Installation </a:t>
            </a:r>
          </a:p>
          <a:p>
            <a:r>
              <a:rPr lang="en-US" dirty="0"/>
              <a:t>timeline</a:t>
            </a:r>
          </a:p>
        </p:txBody>
      </p:sp>
      <p:pic>
        <p:nvPicPr>
          <p:cNvPr id="15" name="図 2">
            <a:extLst>
              <a:ext uri="{FF2B5EF4-FFF2-40B4-BE49-F238E27FC236}">
                <a16:creationId xmlns:a16="http://schemas.microsoft.com/office/drawing/2014/main" id="{6C1A445B-EB48-284F-C7CF-197AFCB88C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3270162"/>
            <a:ext cx="3321050" cy="1873338"/>
          </a:xfrm>
          <a:prstGeom prst="rect">
            <a:avLst/>
          </a:prstGeom>
        </p:spPr>
      </p:pic>
      <p:sp>
        <p:nvSpPr>
          <p:cNvPr id="16" name="テキスト ボックス 5">
            <a:extLst>
              <a:ext uri="{FF2B5EF4-FFF2-40B4-BE49-F238E27FC236}">
                <a16:creationId xmlns:a16="http://schemas.microsoft.com/office/drawing/2014/main" id="{EFA4F287-C235-74A8-5E2F-0667EB087598}"/>
              </a:ext>
            </a:extLst>
          </p:cNvPr>
          <p:cNvSpPr txBox="1"/>
          <p:nvPr/>
        </p:nvSpPr>
        <p:spPr>
          <a:xfrm>
            <a:off x="6555300" y="3550948"/>
            <a:ext cx="1206099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kumimoji="1" lang="en-US" altLang="ja-JP" sz="1100" dirty="0" err="1">
                <a:solidFill>
                  <a:schemeClr val="bg1"/>
                </a:solidFill>
              </a:rPr>
              <a:t>Grigoriev</a:t>
            </a:r>
            <a:r>
              <a:rPr kumimoji="1" lang="en-US" altLang="ja-JP" sz="1100" dirty="0">
                <a:solidFill>
                  <a:schemeClr val="bg1"/>
                </a:solidFill>
              </a:rPr>
              <a:t> Glacier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cxnSp>
        <p:nvCxnSpPr>
          <p:cNvPr id="17" name="直線コネクタ 8">
            <a:extLst>
              <a:ext uri="{FF2B5EF4-FFF2-40B4-BE49-F238E27FC236}">
                <a16:creationId xmlns:a16="http://schemas.microsoft.com/office/drawing/2014/main" id="{AB3F3A39-BD65-8B9A-2936-A850B62A9FFB}"/>
              </a:ext>
            </a:extLst>
          </p:cNvPr>
          <p:cNvCxnSpPr>
            <a:cxnSpLocks/>
          </p:cNvCxnSpPr>
          <p:nvPr/>
        </p:nvCxnSpPr>
        <p:spPr>
          <a:xfrm>
            <a:off x="7010400" y="3790950"/>
            <a:ext cx="91578" cy="57013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29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dyr\Pictures\fieldwork\bordu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92" y="718344"/>
            <a:ext cx="4797071" cy="26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47972553"/>
              </p:ext>
            </p:extLst>
          </p:nvPr>
        </p:nvGraphicFramePr>
        <p:xfrm>
          <a:off x="-76200" y="0"/>
          <a:ext cx="9525000" cy="69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C:\Users\sadyr\Pictures\fieldwork\bordu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8344"/>
            <a:ext cx="4797072" cy="26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dyr\Pictures\fieldwork\367382419_6865855806812616_8204360492921458194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92" y="3416697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8288"/>
            <a:ext cx="5105400" cy="287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https://polarpedia.eu/wp-content/uploads/2017/03/Steam-drill-225x30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148" y="2430949"/>
            <a:ext cx="2022329" cy="269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86072" y="3673782"/>
            <a:ext cx="1071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Hot</a:t>
            </a:r>
          </a:p>
          <a:p>
            <a:r>
              <a:rPr lang="en-US" dirty="0"/>
              <a:t>Vapor</a:t>
            </a:r>
          </a:p>
          <a:p>
            <a:r>
              <a:rPr lang="en-US" dirty="0"/>
              <a:t>Drilling</a:t>
            </a:r>
          </a:p>
          <a:p>
            <a:r>
              <a:rPr lang="en-US" dirty="0"/>
              <a:t>Machine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858000" y="4095750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08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47918668"/>
              </p:ext>
            </p:extLst>
          </p:nvPr>
        </p:nvGraphicFramePr>
        <p:xfrm>
          <a:off x="-76200" y="0"/>
          <a:ext cx="9525000" cy="69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724637"/>
            <a:ext cx="906421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Glacier Mass Balance Comparison</a:t>
            </a:r>
          </a:p>
          <a:p>
            <a:pPr algn="ctr"/>
            <a:r>
              <a:rPr lang="en-US" sz="1100" dirty="0"/>
              <a:t>&lt;Mass balance — is the total of accumulated snow </a:t>
            </a:r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sz="1100" dirty="0"/>
              <a:t> melted ice on the glacier during the year (October-September)&gt;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0081" y="4826595"/>
            <a:ext cx="7106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The results can be improved with additional data included in downscaling/correction.</a:t>
            </a:r>
          </a:p>
        </p:txBody>
      </p:sp>
      <p:sp>
        <p:nvSpPr>
          <p:cNvPr id="11" name="Номер слайда 8"/>
          <p:cNvSpPr txBox="1">
            <a:spLocks/>
          </p:cNvSpPr>
          <p:nvPr/>
        </p:nvSpPr>
        <p:spPr>
          <a:xfrm>
            <a:off x="8534400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B3EF03-5082-4B0E-A8AC-63FA86C51F1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C:\Users\sadyr\Desktop\Papers\Figs\Massbalan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15" y="1263246"/>
            <a:ext cx="7391400" cy="35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22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6249651"/>
              </p:ext>
            </p:extLst>
          </p:nvPr>
        </p:nvGraphicFramePr>
        <p:xfrm>
          <a:off x="-76200" y="0"/>
          <a:ext cx="9525000" cy="69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05507"/>
            <a:ext cx="4876800" cy="22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dyr\PythonProjects\gradsviz\Monthly_contrib_CHK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0385"/>
            <a:ext cx="4837311" cy="218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7310" y="4171950"/>
            <a:ext cx="43828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Glacier contribution in Chon-</a:t>
            </a:r>
            <a:r>
              <a:rPr lang="en-US" sz="1100" dirty="0" err="1"/>
              <a:t>Kyzyl</a:t>
            </a:r>
            <a:r>
              <a:rPr lang="en-US" sz="1100" dirty="0"/>
              <a:t>-</a:t>
            </a:r>
            <a:r>
              <a:rPr lang="en-US" sz="1100" dirty="0" err="1"/>
              <a:t>Suu</a:t>
            </a:r>
            <a:r>
              <a:rPr lang="en-US" sz="1100" dirty="0"/>
              <a:t> Basin (11.4% glaciated) can reach about 50% in July-August and 20% annual.</a:t>
            </a:r>
          </a:p>
          <a:p>
            <a:endParaRPr lang="en-US" sz="1100" dirty="0"/>
          </a:p>
          <a:p>
            <a:endParaRPr lang="en-US" sz="1200" dirty="0"/>
          </a:p>
        </p:txBody>
      </p:sp>
      <p:sp>
        <p:nvSpPr>
          <p:cNvPr id="12" name="Номер слайда 8"/>
          <p:cNvSpPr txBox="1">
            <a:spLocks/>
          </p:cNvSpPr>
          <p:nvPr/>
        </p:nvSpPr>
        <p:spPr>
          <a:xfrm>
            <a:off x="8534400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B3EF03-5082-4B0E-A8AC-63FA86C51F1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3255" y="711857"/>
            <a:ext cx="4191000" cy="304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adyr\Desktop\Papers\Figs\CHKS_contribution_elev_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55" y="20778"/>
            <a:ext cx="7010400" cy="51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4122" y="180896"/>
            <a:ext cx="408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Runoff contribution by elevation band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1072"/>
            <a:ext cx="2113855" cy="289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0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Georgia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4597</TotalTime>
  <Words>909</Words>
  <Application>Microsoft Office PowerPoint</Application>
  <PresentationFormat>On-screen Show (16:9)</PresentationFormat>
  <Paragraphs>177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Cambria Math</vt:lpstr>
      <vt:lpstr>Georgia</vt:lpstr>
      <vt:lpstr>Воздушный поток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Sanjar Sadyrov</dc:creator>
  <cp:lastModifiedBy>Sanjar Sadyrov</cp:lastModifiedBy>
  <cp:revision>111</cp:revision>
  <dcterms:created xsi:type="dcterms:W3CDTF">2022-09-06T04:32:27Z</dcterms:created>
  <dcterms:modified xsi:type="dcterms:W3CDTF">2024-04-25T08:01:31Z</dcterms:modified>
</cp:coreProperties>
</file>