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6" r:id="rId2"/>
    <p:sldId id="339" r:id="rId3"/>
    <p:sldId id="328" r:id="rId4"/>
    <p:sldId id="332" r:id="rId5"/>
    <p:sldId id="331" r:id="rId6"/>
    <p:sldId id="334" r:id="rId7"/>
    <p:sldId id="335" r:id="rId8"/>
    <p:sldId id="338" r:id="rId9"/>
    <p:sldId id="336" r:id="rId10"/>
    <p:sldId id="337" r:id="rId11"/>
    <p:sldId id="324"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503255-30E8-6632-E5A1-1AB391382DD8}" name="Zarina Saidaliyeva" initials="ZS" userId="S::rt854303@student.reading.ac.uk::ff7000f9-c9af-4b7f-8b7d-99523246b8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05634-9A1B-4757-9189-CFA93BE75F02}" v="69" dt="2024-04-23T10:17:16.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78" d="100"/>
          <a:sy n="78" d="100"/>
        </p:scale>
        <p:origin x="8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Shahgedanova" userId="14256117-d81c-4a79-8775-261c5cf17105" providerId="ADAL" clId="{44105634-9A1B-4757-9189-CFA93BE75F02}"/>
    <pc:docChg chg="undo custSel modSld">
      <pc:chgData name="Maria Shahgedanova" userId="14256117-d81c-4a79-8775-261c5cf17105" providerId="ADAL" clId="{44105634-9A1B-4757-9189-CFA93BE75F02}" dt="2024-04-23T11:21:15.051" v="4994" actId="20577"/>
      <pc:docMkLst>
        <pc:docMk/>
      </pc:docMkLst>
      <pc:sldChg chg="addSp modSp mod">
        <pc:chgData name="Maria Shahgedanova" userId="14256117-d81c-4a79-8775-261c5cf17105" providerId="ADAL" clId="{44105634-9A1B-4757-9189-CFA93BE75F02}" dt="2024-04-23T09:30:55.474" v="1569" actId="207"/>
        <pc:sldMkLst>
          <pc:docMk/>
          <pc:sldMk cId="2349241517" sldId="324"/>
        </pc:sldMkLst>
        <pc:spChg chg="add mod">
          <ac:chgData name="Maria Shahgedanova" userId="14256117-d81c-4a79-8775-261c5cf17105" providerId="ADAL" clId="{44105634-9A1B-4757-9189-CFA93BE75F02}" dt="2024-04-23T09:30:43.162" v="1565" actId="1076"/>
          <ac:spMkLst>
            <pc:docMk/>
            <pc:sldMk cId="2349241517" sldId="324"/>
            <ac:spMk id="2" creationId="{0DEFDC09-1C2E-42FE-058B-DC804BB44ED5}"/>
          </ac:spMkLst>
        </pc:spChg>
        <pc:spChg chg="mod">
          <ac:chgData name="Maria Shahgedanova" userId="14256117-d81c-4a79-8775-261c5cf17105" providerId="ADAL" clId="{44105634-9A1B-4757-9189-CFA93BE75F02}" dt="2024-04-23T09:30:55.474" v="1569" actId="207"/>
          <ac:spMkLst>
            <pc:docMk/>
            <pc:sldMk cId="2349241517" sldId="324"/>
            <ac:spMk id="7" creationId="{800E4CFA-B0D5-FC51-4F85-E9F857555F81}"/>
          </ac:spMkLst>
        </pc:spChg>
        <pc:picChg chg="mod">
          <ac:chgData name="Maria Shahgedanova" userId="14256117-d81c-4a79-8775-261c5cf17105" providerId="ADAL" clId="{44105634-9A1B-4757-9189-CFA93BE75F02}" dt="2024-04-23T09:30:41.027" v="1564" actId="1076"/>
          <ac:picMkLst>
            <pc:docMk/>
            <pc:sldMk cId="2349241517" sldId="324"/>
            <ac:picMk id="6" creationId="{ADB0D3D0-F3A3-3BAD-FB49-1E1A1001637F}"/>
          </ac:picMkLst>
        </pc:picChg>
      </pc:sldChg>
      <pc:sldChg chg="addSp delSp modSp mod">
        <pc:chgData name="Maria Shahgedanova" userId="14256117-d81c-4a79-8775-261c5cf17105" providerId="ADAL" clId="{44105634-9A1B-4757-9189-CFA93BE75F02}" dt="2024-04-23T10:42:33.040" v="3926" actId="20577"/>
        <pc:sldMkLst>
          <pc:docMk/>
          <pc:sldMk cId="2714363802" sldId="331"/>
        </pc:sldMkLst>
        <pc:spChg chg="mod">
          <ac:chgData name="Maria Shahgedanova" userId="14256117-d81c-4a79-8775-261c5cf17105" providerId="ADAL" clId="{44105634-9A1B-4757-9189-CFA93BE75F02}" dt="2024-04-23T08:33:05.224" v="178" actId="1076"/>
          <ac:spMkLst>
            <pc:docMk/>
            <pc:sldMk cId="2714363802" sldId="331"/>
            <ac:spMk id="2" creationId="{CD01FB16-33A0-47D0-BD34-2DE9767A17CD}"/>
          </ac:spMkLst>
        </pc:spChg>
        <pc:spChg chg="add mod">
          <ac:chgData name="Maria Shahgedanova" userId="14256117-d81c-4a79-8775-261c5cf17105" providerId="ADAL" clId="{44105634-9A1B-4757-9189-CFA93BE75F02}" dt="2024-04-23T10:42:33.040" v="3926" actId="20577"/>
          <ac:spMkLst>
            <pc:docMk/>
            <pc:sldMk cId="2714363802" sldId="331"/>
            <ac:spMk id="3" creationId="{AC154EBD-3B39-DA63-DDE4-72082B3620F3}"/>
          </ac:spMkLst>
        </pc:spChg>
        <pc:spChg chg="mod">
          <ac:chgData name="Maria Shahgedanova" userId="14256117-d81c-4a79-8775-261c5cf17105" providerId="ADAL" clId="{44105634-9A1B-4757-9189-CFA93BE75F02}" dt="2024-04-23T08:35:21.313" v="234" actId="1076"/>
          <ac:spMkLst>
            <pc:docMk/>
            <pc:sldMk cId="2714363802" sldId="331"/>
            <ac:spMk id="6" creationId="{B2E59B65-D509-0FAA-E049-8B7791E1E8C9}"/>
          </ac:spMkLst>
        </pc:spChg>
        <pc:spChg chg="del mod">
          <ac:chgData name="Maria Shahgedanova" userId="14256117-d81c-4a79-8775-261c5cf17105" providerId="ADAL" clId="{44105634-9A1B-4757-9189-CFA93BE75F02}" dt="2024-04-23T08:33:33.385" v="187" actId="478"/>
          <ac:spMkLst>
            <pc:docMk/>
            <pc:sldMk cId="2714363802" sldId="331"/>
            <ac:spMk id="10" creationId="{FAB85783-303B-4C24-8CAA-04334E95DB48}"/>
          </ac:spMkLst>
        </pc:spChg>
        <pc:graphicFrameChg chg="del">
          <ac:chgData name="Maria Shahgedanova" userId="14256117-d81c-4a79-8775-261c5cf17105" providerId="ADAL" clId="{44105634-9A1B-4757-9189-CFA93BE75F02}" dt="2024-04-23T08:33:23.339" v="185" actId="478"/>
          <ac:graphicFrameMkLst>
            <pc:docMk/>
            <pc:sldMk cId="2714363802" sldId="331"/>
            <ac:graphicFrameMk id="9" creationId="{809506B6-99F9-47E9-9D7A-6E303245C9A1}"/>
          </ac:graphicFrameMkLst>
        </pc:graphicFrameChg>
        <pc:picChg chg="mod">
          <ac:chgData name="Maria Shahgedanova" userId="14256117-d81c-4a79-8775-261c5cf17105" providerId="ADAL" clId="{44105634-9A1B-4757-9189-CFA93BE75F02}" dt="2024-04-23T08:33:39.146" v="189" actId="1076"/>
          <ac:picMkLst>
            <pc:docMk/>
            <pc:sldMk cId="2714363802" sldId="331"/>
            <ac:picMk id="11" creationId="{7C8F1927-AA55-473B-AA52-9FE12051DAE9}"/>
          </ac:picMkLst>
        </pc:picChg>
        <pc:picChg chg="mod">
          <ac:chgData name="Maria Shahgedanova" userId="14256117-d81c-4a79-8775-261c5cf17105" providerId="ADAL" clId="{44105634-9A1B-4757-9189-CFA93BE75F02}" dt="2024-04-23T08:33:36.351" v="188" actId="1076"/>
          <ac:picMkLst>
            <pc:docMk/>
            <pc:sldMk cId="2714363802" sldId="331"/>
            <ac:picMk id="12" creationId="{53966D69-8B8E-4256-A84E-FC05677F1663}"/>
          </ac:picMkLst>
        </pc:picChg>
      </pc:sldChg>
      <pc:sldChg chg="addSp modSp mod">
        <pc:chgData name="Maria Shahgedanova" userId="14256117-d81c-4a79-8775-261c5cf17105" providerId="ADAL" clId="{44105634-9A1B-4757-9189-CFA93BE75F02}" dt="2024-04-23T09:41:09.331" v="1792" actId="20577"/>
        <pc:sldMkLst>
          <pc:docMk/>
          <pc:sldMk cId="4049482553" sldId="332"/>
        </pc:sldMkLst>
        <pc:spChg chg="add mod">
          <ac:chgData name="Maria Shahgedanova" userId="14256117-d81c-4a79-8775-261c5cf17105" providerId="ADAL" clId="{44105634-9A1B-4757-9189-CFA93BE75F02}" dt="2024-04-23T08:52:13.925" v="537" actId="207"/>
          <ac:spMkLst>
            <pc:docMk/>
            <pc:sldMk cId="4049482553" sldId="332"/>
            <ac:spMk id="3" creationId="{8A1F4E53-B353-2304-E3D2-5F8FD361F846}"/>
          </ac:spMkLst>
        </pc:spChg>
        <pc:spChg chg="mod">
          <ac:chgData name="Maria Shahgedanova" userId="14256117-d81c-4a79-8775-261c5cf17105" providerId="ADAL" clId="{44105634-9A1B-4757-9189-CFA93BE75F02}" dt="2024-04-23T09:41:09.331" v="1792" actId="20577"/>
          <ac:spMkLst>
            <pc:docMk/>
            <pc:sldMk cId="4049482553" sldId="332"/>
            <ac:spMk id="4" creationId="{C3CCAAD6-63E0-818C-9466-D2FB99347422}"/>
          </ac:spMkLst>
        </pc:spChg>
        <pc:picChg chg="mod">
          <ac:chgData name="Maria Shahgedanova" userId="14256117-d81c-4a79-8775-261c5cf17105" providerId="ADAL" clId="{44105634-9A1B-4757-9189-CFA93BE75F02}" dt="2024-04-23T08:29:01.495" v="4" actId="1076"/>
          <ac:picMkLst>
            <pc:docMk/>
            <pc:sldMk cId="4049482553" sldId="332"/>
            <ac:picMk id="5" creationId="{7F709E4B-7936-E9FA-28D1-59B12FD868A7}"/>
          </ac:picMkLst>
        </pc:picChg>
      </pc:sldChg>
      <pc:sldChg chg="addSp modSp mod">
        <pc:chgData name="Maria Shahgedanova" userId="14256117-d81c-4a79-8775-261c5cf17105" providerId="ADAL" clId="{44105634-9A1B-4757-9189-CFA93BE75F02}" dt="2024-04-23T10:29:50.853" v="3439" actId="14100"/>
        <pc:sldMkLst>
          <pc:docMk/>
          <pc:sldMk cId="2190733987" sldId="334"/>
        </pc:sldMkLst>
        <pc:spChg chg="mod">
          <ac:chgData name="Maria Shahgedanova" userId="14256117-d81c-4a79-8775-261c5cf17105" providerId="ADAL" clId="{44105634-9A1B-4757-9189-CFA93BE75F02}" dt="2024-04-23T08:39:01.498" v="248" actId="1076"/>
          <ac:spMkLst>
            <pc:docMk/>
            <pc:sldMk cId="2190733987" sldId="334"/>
            <ac:spMk id="2" creationId="{CD01FB16-33A0-47D0-BD34-2DE9767A17CD}"/>
          </ac:spMkLst>
        </pc:spChg>
        <pc:spChg chg="mod">
          <ac:chgData name="Maria Shahgedanova" userId="14256117-d81c-4a79-8775-261c5cf17105" providerId="ADAL" clId="{44105634-9A1B-4757-9189-CFA93BE75F02}" dt="2024-04-23T08:57:44.796" v="740" actId="1076"/>
          <ac:spMkLst>
            <pc:docMk/>
            <pc:sldMk cId="2190733987" sldId="334"/>
            <ac:spMk id="3" creationId="{622E60A2-7B68-AF49-A4DE-C5D2FC93F5C9}"/>
          </ac:spMkLst>
        </pc:spChg>
        <pc:spChg chg="add mod">
          <ac:chgData name="Maria Shahgedanova" userId="14256117-d81c-4a79-8775-261c5cf17105" providerId="ADAL" clId="{44105634-9A1B-4757-9189-CFA93BE75F02}" dt="2024-04-23T08:52:00.086" v="535" actId="207"/>
          <ac:spMkLst>
            <pc:docMk/>
            <pc:sldMk cId="2190733987" sldId="334"/>
            <ac:spMk id="6" creationId="{967E64D5-2DA1-E2C9-5823-5E22479DF070}"/>
          </ac:spMkLst>
        </pc:spChg>
        <pc:spChg chg="mod">
          <ac:chgData name="Maria Shahgedanova" userId="14256117-d81c-4a79-8775-261c5cf17105" providerId="ADAL" clId="{44105634-9A1B-4757-9189-CFA93BE75F02}" dt="2024-04-23T09:40:55.782" v="1781" actId="20577"/>
          <ac:spMkLst>
            <pc:docMk/>
            <pc:sldMk cId="2190733987" sldId="334"/>
            <ac:spMk id="7" creationId="{FF60706B-E679-555B-5F4D-E35B9DEB7BDD}"/>
          </ac:spMkLst>
        </pc:spChg>
        <pc:spChg chg="add mod">
          <ac:chgData name="Maria Shahgedanova" userId="14256117-d81c-4a79-8775-261c5cf17105" providerId="ADAL" clId="{44105634-9A1B-4757-9189-CFA93BE75F02}" dt="2024-04-23T08:43:35.686" v="330" actId="207"/>
          <ac:spMkLst>
            <pc:docMk/>
            <pc:sldMk cId="2190733987" sldId="334"/>
            <ac:spMk id="9" creationId="{A4D01AC8-BD21-A014-A228-A63DCAE3395D}"/>
          </ac:spMkLst>
        </pc:spChg>
        <pc:spChg chg="add mod">
          <ac:chgData name="Maria Shahgedanova" userId="14256117-d81c-4a79-8775-261c5cf17105" providerId="ADAL" clId="{44105634-9A1B-4757-9189-CFA93BE75F02}" dt="2024-04-23T08:58:16.626" v="750" actId="1076"/>
          <ac:spMkLst>
            <pc:docMk/>
            <pc:sldMk cId="2190733987" sldId="334"/>
            <ac:spMk id="12" creationId="{5A431407-35EF-716F-8DB9-8012084E494D}"/>
          </ac:spMkLst>
        </pc:spChg>
        <pc:spChg chg="add mod">
          <ac:chgData name="Maria Shahgedanova" userId="14256117-d81c-4a79-8775-261c5cf17105" providerId="ADAL" clId="{44105634-9A1B-4757-9189-CFA93BE75F02}" dt="2024-04-23T08:57:47.362" v="741" actId="1076"/>
          <ac:spMkLst>
            <pc:docMk/>
            <pc:sldMk cId="2190733987" sldId="334"/>
            <ac:spMk id="13" creationId="{48377B54-343C-8EC8-EA7A-C3B2F3F1BC47}"/>
          </ac:spMkLst>
        </pc:spChg>
        <pc:spChg chg="add mod">
          <ac:chgData name="Maria Shahgedanova" userId="14256117-d81c-4a79-8775-261c5cf17105" providerId="ADAL" clId="{44105634-9A1B-4757-9189-CFA93BE75F02}" dt="2024-04-23T10:29:50.853" v="3439" actId="14100"/>
          <ac:spMkLst>
            <pc:docMk/>
            <pc:sldMk cId="2190733987" sldId="334"/>
            <ac:spMk id="14" creationId="{49BC003C-05FB-4403-57E2-F20013794BFE}"/>
          </ac:spMkLst>
        </pc:spChg>
        <pc:spChg chg="add mod">
          <ac:chgData name="Maria Shahgedanova" userId="14256117-d81c-4a79-8775-261c5cf17105" providerId="ADAL" clId="{44105634-9A1B-4757-9189-CFA93BE75F02}" dt="2024-04-23T09:40:09.340" v="1715" actId="1076"/>
          <ac:spMkLst>
            <pc:docMk/>
            <pc:sldMk cId="2190733987" sldId="334"/>
            <ac:spMk id="15" creationId="{1577F874-FFFB-F57D-EDFA-13180A770AF0}"/>
          </ac:spMkLst>
        </pc:spChg>
        <pc:graphicFrameChg chg="add mod">
          <ac:chgData name="Maria Shahgedanova" userId="14256117-d81c-4a79-8775-261c5cf17105" providerId="ADAL" clId="{44105634-9A1B-4757-9189-CFA93BE75F02}" dt="2024-04-23T08:40:20.670" v="314" actId="1076"/>
          <ac:graphicFrameMkLst>
            <pc:docMk/>
            <pc:sldMk cId="2190733987" sldId="334"/>
            <ac:graphicFrameMk id="4" creationId="{96FE1678-5D34-F230-C187-65E27422815F}"/>
          </ac:graphicFrameMkLst>
        </pc:graphicFrameChg>
        <pc:picChg chg="mod">
          <ac:chgData name="Maria Shahgedanova" userId="14256117-d81c-4a79-8775-261c5cf17105" providerId="ADAL" clId="{44105634-9A1B-4757-9189-CFA93BE75F02}" dt="2024-04-23T08:58:14.231" v="749" actId="1076"/>
          <ac:picMkLst>
            <pc:docMk/>
            <pc:sldMk cId="2190733987" sldId="334"/>
            <ac:picMk id="5" creationId="{8DCE534F-60AB-4951-D9D0-88DC3C31385C}"/>
          </ac:picMkLst>
        </pc:picChg>
        <pc:picChg chg="mod">
          <ac:chgData name="Maria Shahgedanova" userId="14256117-d81c-4a79-8775-261c5cf17105" providerId="ADAL" clId="{44105634-9A1B-4757-9189-CFA93BE75F02}" dt="2024-04-23T08:40:37.362" v="318" actId="14100"/>
          <ac:picMkLst>
            <pc:docMk/>
            <pc:sldMk cId="2190733987" sldId="334"/>
            <ac:picMk id="8" creationId="{DB2436FD-93D6-FBC8-134E-555413A1A7F6}"/>
          </ac:picMkLst>
        </pc:picChg>
        <pc:picChg chg="mod">
          <ac:chgData name="Maria Shahgedanova" userId="14256117-d81c-4a79-8775-261c5cf17105" providerId="ADAL" clId="{44105634-9A1B-4757-9189-CFA93BE75F02}" dt="2024-04-23T08:40:44.547" v="321" actId="14100"/>
          <ac:picMkLst>
            <pc:docMk/>
            <pc:sldMk cId="2190733987" sldId="334"/>
            <ac:picMk id="10" creationId="{D54BF3C5-5AC7-D72B-DA71-01608B710147}"/>
          </ac:picMkLst>
        </pc:picChg>
        <pc:picChg chg="mod">
          <ac:chgData name="Maria Shahgedanova" userId="14256117-d81c-4a79-8775-261c5cf17105" providerId="ADAL" clId="{44105634-9A1B-4757-9189-CFA93BE75F02}" dt="2024-04-23T08:58:20.040" v="751" actId="1076"/>
          <ac:picMkLst>
            <pc:docMk/>
            <pc:sldMk cId="2190733987" sldId="334"/>
            <ac:picMk id="11" creationId="{7878E19C-8C4C-C1F8-61FB-8FC4CA469E74}"/>
          </ac:picMkLst>
        </pc:picChg>
      </pc:sldChg>
      <pc:sldChg chg="addSp modSp mod">
        <pc:chgData name="Maria Shahgedanova" userId="14256117-d81c-4a79-8775-261c5cf17105" providerId="ADAL" clId="{44105634-9A1B-4757-9189-CFA93BE75F02}" dt="2024-04-23T09:23:40.606" v="1152" actId="1076"/>
        <pc:sldMkLst>
          <pc:docMk/>
          <pc:sldMk cId="2062334470" sldId="335"/>
        </pc:sldMkLst>
        <pc:spChg chg="mod">
          <ac:chgData name="Maria Shahgedanova" userId="14256117-d81c-4a79-8775-261c5cf17105" providerId="ADAL" clId="{44105634-9A1B-4757-9189-CFA93BE75F02}" dt="2024-04-23T09:21:34.303" v="1041" actId="1076"/>
          <ac:spMkLst>
            <pc:docMk/>
            <pc:sldMk cId="2062334470" sldId="335"/>
            <ac:spMk id="2" creationId="{CD01FB16-33A0-47D0-BD34-2DE9767A17CD}"/>
          </ac:spMkLst>
        </pc:spChg>
        <pc:spChg chg="mod">
          <ac:chgData name="Maria Shahgedanova" userId="14256117-d81c-4a79-8775-261c5cf17105" providerId="ADAL" clId="{44105634-9A1B-4757-9189-CFA93BE75F02}" dt="2024-04-23T09:23:31.113" v="1149" actId="20577"/>
          <ac:spMkLst>
            <pc:docMk/>
            <pc:sldMk cId="2062334470" sldId="335"/>
            <ac:spMk id="3" creationId="{A9E8C3C9-9BF6-474D-5275-A48D2E0775AF}"/>
          </ac:spMkLst>
        </pc:spChg>
        <pc:spChg chg="mod">
          <ac:chgData name="Maria Shahgedanova" userId="14256117-d81c-4a79-8775-261c5cf17105" providerId="ADAL" clId="{44105634-9A1B-4757-9189-CFA93BE75F02}" dt="2024-04-23T09:20:03.070" v="1025" actId="6549"/>
          <ac:spMkLst>
            <pc:docMk/>
            <pc:sldMk cId="2062334470" sldId="335"/>
            <ac:spMk id="4" creationId="{755DB688-357D-4BA3-2CE2-2D2C8C5C28AB}"/>
          </ac:spMkLst>
        </pc:spChg>
        <pc:spChg chg="add mod">
          <ac:chgData name="Maria Shahgedanova" userId="14256117-d81c-4a79-8775-261c5cf17105" providerId="ADAL" clId="{44105634-9A1B-4757-9189-CFA93BE75F02}" dt="2024-04-23T09:16:21.380" v="954" actId="14100"/>
          <ac:spMkLst>
            <pc:docMk/>
            <pc:sldMk cId="2062334470" sldId="335"/>
            <ac:spMk id="8" creationId="{5DC9A112-6B57-7658-C14C-A348049082AB}"/>
          </ac:spMkLst>
        </pc:spChg>
        <pc:spChg chg="add mod">
          <ac:chgData name="Maria Shahgedanova" userId="14256117-d81c-4a79-8775-261c5cf17105" providerId="ADAL" clId="{44105634-9A1B-4757-9189-CFA93BE75F02}" dt="2024-04-23T09:20:46.651" v="1035" actId="1076"/>
          <ac:spMkLst>
            <pc:docMk/>
            <pc:sldMk cId="2062334470" sldId="335"/>
            <ac:spMk id="10" creationId="{54D5BB6A-FBAD-B7FA-C153-C4793AFD349E}"/>
          </ac:spMkLst>
        </pc:spChg>
        <pc:picChg chg="mod">
          <ac:chgData name="Maria Shahgedanova" userId="14256117-d81c-4a79-8775-261c5cf17105" providerId="ADAL" clId="{44105634-9A1B-4757-9189-CFA93BE75F02}" dt="2024-04-23T09:23:40.606" v="1152" actId="1076"/>
          <ac:picMkLst>
            <pc:docMk/>
            <pc:sldMk cId="2062334470" sldId="335"/>
            <ac:picMk id="5" creationId="{3798BFB3-DDB1-13E4-C9F0-69C4282CA4F7}"/>
          </ac:picMkLst>
        </pc:picChg>
        <pc:picChg chg="add mod">
          <ac:chgData name="Maria Shahgedanova" userId="14256117-d81c-4a79-8775-261c5cf17105" providerId="ADAL" clId="{44105634-9A1B-4757-9189-CFA93BE75F02}" dt="2024-04-23T09:23:21.171" v="1141" actId="1076"/>
          <ac:picMkLst>
            <pc:docMk/>
            <pc:sldMk cId="2062334470" sldId="335"/>
            <ac:picMk id="6" creationId="{5087D799-8CE7-9C3A-DDAC-7BB3514A5685}"/>
          </ac:picMkLst>
        </pc:picChg>
        <pc:picChg chg="add mod">
          <ac:chgData name="Maria Shahgedanova" userId="14256117-d81c-4a79-8775-261c5cf17105" providerId="ADAL" clId="{44105634-9A1B-4757-9189-CFA93BE75F02}" dt="2024-04-23T09:20:52.292" v="1038" actId="1076"/>
          <ac:picMkLst>
            <pc:docMk/>
            <pc:sldMk cId="2062334470" sldId="335"/>
            <ac:picMk id="9" creationId="{DBB57275-DD93-9BEC-C581-FC082D5C84E5}"/>
          </ac:picMkLst>
        </pc:picChg>
      </pc:sldChg>
      <pc:sldChg chg="addSp delSp modSp mod">
        <pc:chgData name="Maria Shahgedanova" userId="14256117-d81c-4a79-8775-261c5cf17105" providerId="ADAL" clId="{44105634-9A1B-4757-9189-CFA93BE75F02}" dt="2024-04-23T10:28:12.470" v="3438" actId="20577"/>
        <pc:sldMkLst>
          <pc:docMk/>
          <pc:sldMk cId="2136624334" sldId="336"/>
        </pc:sldMkLst>
        <pc:spChg chg="mod">
          <ac:chgData name="Maria Shahgedanova" userId="14256117-d81c-4a79-8775-261c5cf17105" providerId="ADAL" clId="{44105634-9A1B-4757-9189-CFA93BE75F02}" dt="2024-04-23T10:24:03.975" v="3192" actId="6549"/>
          <ac:spMkLst>
            <pc:docMk/>
            <pc:sldMk cId="2136624334" sldId="336"/>
            <ac:spMk id="2" creationId="{CD01FB16-33A0-47D0-BD34-2DE9767A17CD}"/>
          </ac:spMkLst>
        </pc:spChg>
        <pc:spChg chg="mod">
          <ac:chgData name="Maria Shahgedanova" userId="14256117-d81c-4a79-8775-261c5cf17105" providerId="ADAL" clId="{44105634-9A1B-4757-9189-CFA93BE75F02}" dt="2024-04-23T10:28:12.470" v="3438" actId="20577"/>
          <ac:spMkLst>
            <pc:docMk/>
            <pc:sldMk cId="2136624334" sldId="336"/>
            <ac:spMk id="3" creationId="{6E888890-A675-5FA7-9156-71C712CFF127}"/>
          </ac:spMkLst>
        </pc:spChg>
        <pc:spChg chg="add mod">
          <ac:chgData name="Maria Shahgedanova" userId="14256117-d81c-4a79-8775-261c5cf17105" providerId="ADAL" clId="{44105634-9A1B-4757-9189-CFA93BE75F02}" dt="2024-04-23T10:11:08.980" v="2310" actId="1076"/>
          <ac:spMkLst>
            <pc:docMk/>
            <pc:sldMk cId="2136624334" sldId="336"/>
            <ac:spMk id="6" creationId="{CA5E5201-6CAF-F467-07F9-885CE95CC325}"/>
          </ac:spMkLst>
        </pc:spChg>
        <pc:spChg chg="add del mod">
          <ac:chgData name="Maria Shahgedanova" userId="14256117-d81c-4a79-8775-261c5cf17105" providerId="ADAL" clId="{44105634-9A1B-4757-9189-CFA93BE75F02}" dt="2024-04-23T10:16:18.906" v="2691" actId="478"/>
          <ac:spMkLst>
            <pc:docMk/>
            <pc:sldMk cId="2136624334" sldId="336"/>
            <ac:spMk id="9" creationId="{61C4E1BF-072B-2C12-63D8-729531C68C9D}"/>
          </ac:spMkLst>
        </pc:spChg>
        <pc:spChg chg="add del mod">
          <ac:chgData name="Maria Shahgedanova" userId="14256117-d81c-4a79-8775-261c5cf17105" providerId="ADAL" clId="{44105634-9A1B-4757-9189-CFA93BE75F02}" dt="2024-04-23T10:16:16.361" v="2690" actId="478"/>
          <ac:spMkLst>
            <pc:docMk/>
            <pc:sldMk cId="2136624334" sldId="336"/>
            <ac:spMk id="10" creationId="{D0563C95-E4C0-9105-B444-FB300A3FD52D}"/>
          </ac:spMkLst>
        </pc:spChg>
        <pc:spChg chg="add del mod">
          <ac:chgData name="Maria Shahgedanova" userId="14256117-d81c-4a79-8775-261c5cf17105" providerId="ADAL" clId="{44105634-9A1B-4757-9189-CFA93BE75F02}" dt="2024-04-23T10:17:16.276" v="2724"/>
          <ac:spMkLst>
            <pc:docMk/>
            <pc:sldMk cId="2136624334" sldId="336"/>
            <ac:spMk id="11" creationId="{0FCBDB1F-02AA-8F1F-4389-79E527D81D46}"/>
          </ac:spMkLst>
        </pc:spChg>
        <pc:graphicFrameChg chg="add mod">
          <ac:chgData name="Maria Shahgedanova" userId="14256117-d81c-4a79-8775-261c5cf17105" providerId="ADAL" clId="{44105634-9A1B-4757-9189-CFA93BE75F02}" dt="2024-04-23T10:22:37.026" v="3148" actId="1076"/>
          <ac:graphicFrameMkLst>
            <pc:docMk/>
            <pc:sldMk cId="2136624334" sldId="336"/>
            <ac:graphicFrameMk id="4" creationId="{00000000-0008-0000-0800-000002000000}"/>
          </ac:graphicFrameMkLst>
        </pc:graphicFrameChg>
        <pc:graphicFrameChg chg="add mod">
          <ac:chgData name="Maria Shahgedanova" userId="14256117-d81c-4a79-8775-261c5cf17105" providerId="ADAL" clId="{44105634-9A1B-4757-9189-CFA93BE75F02}" dt="2024-04-23T10:22:42.232" v="3150" actId="1076"/>
          <ac:graphicFrameMkLst>
            <pc:docMk/>
            <pc:sldMk cId="2136624334" sldId="336"/>
            <ac:graphicFrameMk id="5" creationId="{00000000-0008-0000-0800-000005000000}"/>
          </ac:graphicFrameMkLst>
        </pc:graphicFrameChg>
        <pc:graphicFrameChg chg="add mod">
          <ac:chgData name="Maria Shahgedanova" userId="14256117-d81c-4a79-8775-261c5cf17105" providerId="ADAL" clId="{44105634-9A1B-4757-9189-CFA93BE75F02}" dt="2024-04-23T10:22:34.110" v="3147" actId="1076"/>
          <ac:graphicFrameMkLst>
            <pc:docMk/>
            <pc:sldMk cId="2136624334" sldId="336"/>
            <ac:graphicFrameMk id="7" creationId="{00000000-0008-0000-0800-000009000000}"/>
          </ac:graphicFrameMkLst>
        </pc:graphicFrameChg>
        <pc:graphicFrameChg chg="add mod">
          <ac:chgData name="Maria Shahgedanova" userId="14256117-d81c-4a79-8775-261c5cf17105" providerId="ADAL" clId="{44105634-9A1B-4757-9189-CFA93BE75F02}" dt="2024-04-23T10:22:39.229" v="3149" actId="1076"/>
          <ac:graphicFrameMkLst>
            <pc:docMk/>
            <pc:sldMk cId="2136624334" sldId="336"/>
            <ac:graphicFrameMk id="8" creationId="{00000000-0008-0000-0800-00000A000000}"/>
          </ac:graphicFrameMkLst>
        </pc:graphicFrameChg>
      </pc:sldChg>
      <pc:sldChg chg="modSp mod">
        <pc:chgData name="Maria Shahgedanova" userId="14256117-d81c-4a79-8775-261c5cf17105" providerId="ADAL" clId="{44105634-9A1B-4757-9189-CFA93BE75F02}" dt="2024-04-23T11:13:44.256" v="4967" actId="20577"/>
        <pc:sldMkLst>
          <pc:docMk/>
          <pc:sldMk cId="3725898296" sldId="337"/>
        </pc:sldMkLst>
        <pc:spChg chg="mod">
          <ac:chgData name="Maria Shahgedanova" userId="14256117-d81c-4a79-8775-261c5cf17105" providerId="ADAL" clId="{44105634-9A1B-4757-9189-CFA93BE75F02}" dt="2024-04-23T11:04:31.300" v="4182" actId="20577"/>
          <ac:spMkLst>
            <pc:docMk/>
            <pc:sldMk cId="3725898296" sldId="337"/>
            <ac:spMk id="2" creationId="{CD01FB16-33A0-47D0-BD34-2DE9767A17CD}"/>
          </ac:spMkLst>
        </pc:spChg>
        <pc:spChg chg="mod">
          <ac:chgData name="Maria Shahgedanova" userId="14256117-d81c-4a79-8775-261c5cf17105" providerId="ADAL" clId="{44105634-9A1B-4757-9189-CFA93BE75F02}" dt="2024-04-23T11:13:44.256" v="4967" actId="20577"/>
          <ac:spMkLst>
            <pc:docMk/>
            <pc:sldMk cId="3725898296" sldId="337"/>
            <ac:spMk id="3" creationId="{6E888890-A675-5FA7-9156-71C712CFF127}"/>
          </ac:spMkLst>
        </pc:spChg>
      </pc:sldChg>
      <pc:sldChg chg="addSp delSp modSp mod">
        <pc:chgData name="Maria Shahgedanova" userId="14256117-d81c-4a79-8775-261c5cf17105" providerId="ADAL" clId="{44105634-9A1B-4757-9189-CFA93BE75F02}" dt="2024-04-23T11:21:15.051" v="4994" actId="20577"/>
        <pc:sldMkLst>
          <pc:docMk/>
          <pc:sldMk cId="1365413273" sldId="338"/>
        </pc:sldMkLst>
        <pc:spChg chg="mod">
          <ac:chgData name="Maria Shahgedanova" userId="14256117-d81c-4a79-8775-261c5cf17105" providerId="ADAL" clId="{44105634-9A1B-4757-9189-CFA93BE75F02}" dt="2024-04-23T09:39:10.788" v="1676" actId="1076"/>
          <ac:spMkLst>
            <pc:docMk/>
            <pc:sldMk cId="1365413273" sldId="338"/>
            <ac:spMk id="2" creationId="{CD01FB16-33A0-47D0-BD34-2DE9767A17CD}"/>
          </ac:spMkLst>
        </pc:spChg>
        <pc:spChg chg="add del mod">
          <ac:chgData name="Maria Shahgedanova" userId="14256117-d81c-4a79-8775-261c5cf17105" providerId="ADAL" clId="{44105634-9A1B-4757-9189-CFA93BE75F02}" dt="2024-04-23T09:03:18.171" v="787" actId="478"/>
          <ac:spMkLst>
            <pc:docMk/>
            <pc:sldMk cId="1365413273" sldId="338"/>
            <ac:spMk id="3" creationId="{1644D41D-FA96-A417-B98F-8E85246B906D}"/>
          </ac:spMkLst>
        </pc:spChg>
        <pc:spChg chg="mod">
          <ac:chgData name="Maria Shahgedanova" userId="14256117-d81c-4a79-8775-261c5cf17105" providerId="ADAL" clId="{44105634-9A1B-4757-9189-CFA93BE75F02}" dt="2024-04-23T09:37:58.269" v="1589" actId="13926"/>
          <ac:spMkLst>
            <pc:docMk/>
            <pc:sldMk cId="1365413273" sldId="338"/>
            <ac:spMk id="4" creationId="{FBFA7B68-EE43-6319-3ABB-FF41D1D75CE3}"/>
          </ac:spMkLst>
        </pc:spChg>
        <pc:spChg chg="add mod">
          <ac:chgData name="Maria Shahgedanova" userId="14256117-d81c-4a79-8775-261c5cf17105" providerId="ADAL" clId="{44105634-9A1B-4757-9189-CFA93BE75F02}" dt="2024-04-23T11:21:15.051" v="4994" actId="20577"/>
          <ac:spMkLst>
            <pc:docMk/>
            <pc:sldMk cId="1365413273" sldId="338"/>
            <ac:spMk id="5" creationId="{C248E956-7B39-47E4-AECC-FD3123028971}"/>
          </ac:spMkLst>
        </pc:spChg>
        <pc:spChg chg="add mod">
          <ac:chgData name="Maria Shahgedanova" userId="14256117-d81c-4a79-8775-261c5cf17105" providerId="ADAL" clId="{44105634-9A1B-4757-9189-CFA93BE75F02}" dt="2024-04-23T09:38:32.644" v="1616" actId="20577"/>
          <ac:spMkLst>
            <pc:docMk/>
            <pc:sldMk cId="1365413273" sldId="338"/>
            <ac:spMk id="7" creationId="{C4417AE2-63C1-7655-9E13-F95DDC826B8D}"/>
          </ac:spMkLst>
        </pc:spChg>
        <pc:spChg chg="add mod">
          <ac:chgData name="Maria Shahgedanova" userId="14256117-d81c-4a79-8775-261c5cf17105" providerId="ADAL" clId="{44105634-9A1B-4757-9189-CFA93BE75F02}" dt="2024-04-23T09:28:17.220" v="1364" actId="1076"/>
          <ac:spMkLst>
            <pc:docMk/>
            <pc:sldMk cId="1365413273" sldId="338"/>
            <ac:spMk id="10" creationId="{28DC5377-3D66-DB4F-C2AB-D66FB0761CD5}"/>
          </ac:spMkLst>
        </pc:spChg>
        <pc:picChg chg="add mod">
          <ac:chgData name="Maria Shahgedanova" userId="14256117-d81c-4a79-8775-261c5cf17105" providerId="ADAL" clId="{44105634-9A1B-4757-9189-CFA93BE75F02}" dt="2024-04-23T09:27:28.615" v="1326" actId="1076"/>
          <ac:picMkLst>
            <pc:docMk/>
            <pc:sldMk cId="1365413273" sldId="338"/>
            <ac:picMk id="6" creationId="{AE6592A6-ED86-F741-0BAA-D1D9E452C687}"/>
          </ac:picMkLst>
        </pc:picChg>
        <pc:picChg chg="mod">
          <ac:chgData name="Maria Shahgedanova" userId="14256117-d81c-4a79-8775-261c5cf17105" providerId="ADAL" clId="{44105634-9A1B-4757-9189-CFA93BE75F02}" dt="2024-04-23T09:39:20.522" v="1681" actId="1076"/>
          <ac:picMkLst>
            <pc:docMk/>
            <pc:sldMk cId="1365413273" sldId="338"/>
            <ac:picMk id="8" creationId="{8D4C19B6-48C5-8402-A32B-504B46BCF69A}"/>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E:\WORK_KIG\&#1040;&#1085;&#1072;&#1083;&#1080;&#1079;\T_B_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idalieva-Z\Desktop\AWS%20Agro\AGRO_station.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27830464994622"/>
          <c:y val="5.294260897800146E-2"/>
          <c:w val="0.82859180028881185"/>
          <c:h val="0.66975044289759644"/>
        </c:manualLayout>
      </c:layout>
      <c:lineChart>
        <c:grouping val="standard"/>
        <c:varyColors val="0"/>
        <c:ser>
          <c:idx val="0"/>
          <c:order val="0"/>
          <c:tx>
            <c:strRef>
              <c:f>JJA!$B$3</c:f>
              <c:strCache>
                <c:ptCount val="1"/>
                <c:pt idx="0">
                  <c:v>BAL</c:v>
                </c:pt>
              </c:strCache>
            </c:strRef>
          </c:tx>
          <c:spPr>
            <a:ln w="19050">
              <a:solidFill>
                <a:schemeClr val="tx1"/>
              </a:solidFill>
            </a:ln>
          </c:spPr>
          <c:marker>
            <c:symbol val="none"/>
          </c:marker>
          <c:trendline>
            <c:trendlineType val="linear"/>
            <c:dispRSqr val="0"/>
            <c:dispEq val="0"/>
          </c:trendline>
          <c:cat>
            <c:numRef>
              <c:f>JJA!$A$4:$A$89</c:f>
              <c:numCache>
                <c:formatCode>General</c:formatCode>
                <c:ptCount val="86"/>
                <c:pt idx="0">
                  <c:v>1932</c:v>
                </c:pt>
                <c:pt idx="1">
                  <c:v>1933</c:v>
                </c:pt>
                <c:pt idx="2">
                  <c:v>1934</c:v>
                </c:pt>
                <c:pt idx="3">
                  <c:v>1935</c:v>
                </c:pt>
                <c:pt idx="4">
                  <c:v>1936</c:v>
                </c:pt>
                <c:pt idx="5">
                  <c:v>1937</c:v>
                </c:pt>
                <c:pt idx="6">
                  <c:v>1938</c:v>
                </c:pt>
                <c:pt idx="7">
                  <c:v>1939</c:v>
                </c:pt>
                <c:pt idx="8">
                  <c:v>1940</c:v>
                </c:pt>
                <c:pt idx="9">
                  <c:v>1941</c:v>
                </c:pt>
                <c:pt idx="10">
                  <c:v>1942</c:v>
                </c:pt>
                <c:pt idx="11">
                  <c:v>1943</c:v>
                </c:pt>
                <c:pt idx="12">
                  <c:v>1944</c:v>
                </c:pt>
                <c:pt idx="13">
                  <c:v>1945</c:v>
                </c:pt>
                <c:pt idx="14">
                  <c:v>1946</c:v>
                </c:pt>
                <c:pt idx="15">
                  <c:v>1947</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65">
                  <c:v>1997</c:v>
                </c:pt>
                <c:pt idx="66">
                  <c:v>1998</c:v>
                </c:pt>
                <c:pt idx="67">
                  <c:v>1999</c:v>
                </c:pt>
                <c:pt idx="68">
                  <c:v>2000</c:v>
                </c:pt>
                <c:pt idx="69">
                  <c:v>2001</c:v>
                </c:pt>
                <c:pt idx="70">
                  <c:v>2002</c:v>
                </c:pt>
                <c:pt idx="71">
                  <c:v>2003</c:v>
                </c:pt>
                <c:pt idx="72">
                  <c:v>2004</c:v>
                </c:pt>
                <c:pt idx="73">
                  <c:v>2005</c:v>
                </c:pt>
                <c:pt idx="74">
                  <c:v>2006</c:v>
                </c:pt>
                <c:pt idx="75">
                  <c:v>2007</c:v>
                </c:pt>
                <c:pt idx="76">
                  <c:v>2008</c:v>
                </c:pt>
                <c:pt idx="77">
                  <c:v>2009</c:v>
                </c:pt>
                <c:pt idx="78">
                  <c:v>2010</c:v>
                </c:pt>
                <c:pt idx="79">
                  <c:v>2011</c:v>
                </c:pt>
                <c:pt idx="80">
                  <c:v>2012</c:v>
                </c:pt>
                <c:pt idx="81">
                  <c:v>2013</c:v>
                </c:pt>
                <c:pt idx="82">
                  <c:v>2014</c:v>
                </c:pt>
                <c:pt idx="83">
                  <c:v>2015</c:v>
                </c:pt>
                <c:pt idx="84">
                  <c:v>2016</c:v>
                </c:pt>
                <c:pt idx="85">
                  <c:v>2017</c:v>
                </c:pt>
              </c:numCache>
            </c:numRef>
          </c:cat>
          <c:val>
            <c:numRef>
              <c:f>JJA!$B$4:$B$89</c:f>
              <c:numCache>
                <c:formatCode>0.0</c:formatCode>
                <c:ptCount val="86"/>
                <c:pt idx="0">
                  <c:v>10.166666666666666</c:v>
                </c:pt>
                <c:pt idx="1">
                  <c:v>11.366666666666667</c:v>
                </c:pt>
                <c:pt idx="2">
                  <c:v>9.5333333333333332</c:v>
                </c:pt>
                <c:pt idx="3">
                  <c:v>10.066666666666666</c:v>
                </c:pt>
                <c:pt idx="4">
                  <c:v>8.9</c:v>
                </c:pt>
                <c:pt idx="5">
                  <c:v>9.5</c:v>
                </c:pt>
                <c:pt idx="6">
                  <c:v>9.5333333333333332</c:v>
                </c:pt>
                <c:pt idx="7">
                  <c:v>11.066666666666668</c:v>
                </c:pt>
                <c:pt idx="8">
                  <c:v>10.466666666666667</c:v>
                </c:pt>
                <c:pt idx="9">
                  <c:v>10.766666666666666</c:v>
                </c:pt>
                <c:pt idx="10">
                  <c:v>10.266666666666667</c:v>
                </c:pt>
                <c:pt idx="11">
                  <c:v>10.6</c:v>
                </c:pt>
                <c:pt idx="12">
                  <c:v>11.566666666666668</c:v>
                </c:pt>
                <c:pt idx="13">
                  <c:v>10.433333333333334</c:v>
                </c:pt>
                <c:pt idx="14">
                  <c:v>9.1</c:v>
                </c:pt>
                <c:pt idx="15">
                  <c:v>9.6</c:v>
                </c:pt>
                <c:pt idx="16">
                  <c:v>11.1</c:v>
                </c:pt>
                <c:pt idx="17">
                  <c:v>9.7000000000000011</c:v>
                </c:pt>
                <c:pt idx="18">
                  <c:v>11.233333333333334</c:v>
                </c:pt>
                <c:pt idx="19">
                  <c:v>9.8333333333333339</c:v>
                </c:pt>
                <c:pt idx="20">
                  <c:v>10.933333333333332</c:v>
                </c:pt>
                <c:pt idx="21">
                  <c:v>10.933333333333332</c:v>
                </c:pt>
                <c:pt idx="22">
                  <c:v>9.3666666666666671</c:v>
                </c:pt>
                <c:pt idx="23">
                  <c:v>11.4</c:v>
                </c:pt>
                <c:pt idx="24">
                  <c:v>11.133333333333333</c:v>
                </c:pt>
                <c:pt idx="25">
                  <c:v>9.8666666666666671</c:v>
                </c:pt>
                <c:pt idx="26">
                  <c:v>9.9333333333333353</c:v>
                </c:pt>
                <c:pt idx="27">
                  <c:v>9.7999999999999989</c:v>
                </c:pt>
                <c:pt idx="28">
                  <c:v>10.433333333333335</c:v>
                </c:pt>
                <c:pt idx="29">
                  <c:v>10.6</c:v>
                </c:pt>
                <c:pt idx="30">
                  <c:v>11.1</c:v>
                </c:pt>
                <c:pt idx="31">
                  <c:v>10.366666666666667</c:v>
                </c:pt>
                <c:pt idx="32">
                  <c:v>10.166666666666666</c:v>
                </c:pt>
                <c:pt idx="33">
                  <c:v>10.766666666666666</c:v>
                </c:pt>
                <c:pt idx="34">
                  <c:v>11.366666666666667</c:v>
                </c:pt>
                <c:pt idx="35">
                  <c:v>9.8333333333333339</c:v>
                </c:pt>
                <c:pt idx="36">
                  <c:v>10.633333333333333</c:v>
                </c:pt>
                <c:pt idx="37">
                  <c:v>10.1</c:v>
                </c:pt>
                <c:pt idx="38">
                  <c:v>10.333333333333334</c:v>
                </c:pt>
                <c:pt idx="39">
                  <c:v>10.633333333333333</c:v>
                </c:pt>
                <c:pt idx="40">
                  <c:v>8.8666666666666654</c:v>
                </c:pt>
                <c:pt idx="41">
                  <c:v>11.5</c:v>
                </c:pt>
                <c:pt idx="42">
                  <c:v>10.566666666666668</c:v>
                </c:pt>
                <c:pt idx="43">
                  <c:v>11</c:v>
                </c:pt>
                <c:pt idx="44">
                  <c:v>10.700000000000001</c:v>
                </c:pt>
                <c:pt idx="45">
                  <c:v>11.266666666666666</c:v>
                </c:pt>
                <c:pt idx="46">
                  <c:v>11</c:v>
                </c:pt>
                <c:pt idx="47">
                  <c:v>10.800000000000002</c:v>
                </c:pt>
                <c:pt idx="48">
                  <c:v>11.033333333333331</c:v>
                </c:pt>
                <c:pt idx="49">
                  <c:v>9.9666666666666668</c:v>
                </c:pt>
                <c:pt idx="50">
                  <c:v>10.199999999999999</c:v>
                </c:pt>
                <c:pt idx="51">
                  <c:v>11.533333333333333</c:v>
                </c:pt>
                <c:pt idx="52">
                  <c:v>12.233333333333334</c:v>
                </c:pt>
                <c:pt idx="53">
                  <c:v>11</c:v>
                </c:pt>
                <c:pt idx="54">
                  <c:v>10.6</c:v>
                </c:pt>
                <c:pt idx="55">
                  <c:v>10.333333333333334</c:v>
                </c:pt>
                <c:pt idx="56">
                  <c:v>10.9</c:v>
                </c:pt>
                <c:pt idx="57">
                  <c:v>9.7666666666666675</c:v>
                </c:pt>
                <c:pt idx="58">
                  <c:v>11.566666666666665</c:v>
                </c:pt>
                <c:pt idx="59">
                  <c:v>10.766666666666666</c:v>
                </c:pt>
                <c:pt idx="60">
                  <c:v>9.8666666666666671</c:v>
                </c:pt>
                <c:pt idx="61">
                  <c:v>10</c:v>
                </c:pt>
                <c:pt idx="62">
                  <c:v>11.6</c:v>
                </c:pt>
                <c:pt idx="63">
                  <c:v>11.166666666666666</c:v>
                </c:pt>
                <c:pt idx="64">
                  <c:v>10.5</c:v>
                </c:pt>
                <c:pt idx="65">
                  <c:v>11.700000000000001</c:v>
                </c:pt>
                <c:pt idx="66">
                  <c:v>11.133333333333333</c:v>
                </c:pt>
                <c:pt idx="67">
                  <c:v>10.800000000000002</c:v>
                </c:pt>
                <c:pt idx="68">
                  <c:v>11.333333333333334</c:v>
                </c:pt>
                <c:pt idx="69">
                  <c:v>11.1</c:v>
                </c:pt>
                <c:pt idx="70">
                  <c:v>11.233333333333334</c:v>
                </c:pt>
                <c:pt idx="71">
                  <c:v>10.133333333333333</c:v>
                </c:pt>
                <c:pt idx="72">
                  <c:v>11.066666666666668</c:v>
                </c:pt>
                <c:pt idx="73">
                  <c:v>11.233333333333334</c:v>
                </c:pt>
                <c:pt idx="74">
                  <c:v>11</c:v>
                </c:pt>
                <c:pt idx="75">
                  <c:v>11.300000000000002</c:v>
                </c:pt>
                <c:pt idx="76">
                  <c:v>12.233333333333334</c:v>
                </c:pt>
                <c:pt idx="77">
                  <c:v>10.299999999999999</c:v>
                </c:pt>
                <c:pt idx="78">
                  <c:v>10.866666666666667</c:v>
                </c:pt>
                <c:pt idx="79">
                  <c:v>11.200000000000001</c:v>
                </c:pt>
                <c:pt idx="80">
                  <c:v>11.633333333333335</c:v>
                </c:pt>
                <c:pt idx="81">
                  <c:v>10.933333333333332</c:v>
                </c:pt>
                <c:pt idx="82">
                  <c:v>11.100000000000001</c:v>
                </c:pt>
                <c:pt idx="83">
                  <c:v>11.866666666666667</c:v>
                </c:pt>
                <c:pt idx="84">
                  <c:v>11.066666666666668</c:v>
                </c:pt>
                <c:pt idx="85">
                  <c:v>11.433333333333332</c:v>
                </c:pt>
              </c:numCache>
            </c:numRef>
          </c:val>
          <c:smooth val="0"/>
          <c:extLst>
            <c:ext xmlns:c16="http://schemas.microsoft.com/office/drawing/2014/chart" uri="{C3380CC4-5D6E-409C-BE32-E72D297353CC}">
              <c16:uniqueId val="{00000001-CA65-48C0-B83A-43BF73DFF03B}"/>
            </c:ext>
          </c:extLst>
        </c:ser>
        <c:ser>
          <c:idx val="1"/>
          <c:order val="1"/>
          <c:tx>
            <c:strRef>
              <c:f>JJA!$C$3</c:f>
              <c:strCache>
                <c:ptCount val="1"/>
                <c:pt idx="0">
                  <c:v>Mynzhylki </c:v>
                </c:pt>
              </c:strCache>
            </c:strRef>
          </c:tx>
          <c:spPr>
            <a:ln w="19050">
              <a:solidFill>
                <a:schemeClr val="tx1">
                  <a:lumMod val="65000"/>
                  <a:lumOff val="35000"/>
                </a:schemeClr>
              </a:solidFill>
            </a:ln>
          </c:spPr>
          <c:marker>
            <c:symbol val="none"/>
          </c:marker>
          <c:trendline>
            <c:trendlineType val="linear"/>
            <c:dispRSqr val="0"/>
            <c:dispEq val="0"/>
          </c:trendline>
          <c:cat>
            <c:numRef>
              <c:f>JJA!$A$4:$A$89</c:f>
              <c:numCache>
                <c:formatCode>General</c:formatCode>
                <c:ptCount val="86"/>
                <c:pt idx="0">
                  <c:v>1932</c:v>
                </c:pt>
                <c:pt idx="1">
                  <c:v>1933</c:v>
                </c:pt>
                <c:pt idx="2">
                  <c:v>1934</c:v>
                </c:pt>
                <c:pt idx="3">
                  <c:v>1935</c:v>
                </c:pt>
                <c:pt idx="4">
                  <c:v>1936</c:v>
                </c:pt>
                <c:pt idx="5">
                  <c:v>1937</c:v>
                </c:pt>
                <c:pt idx="6">
                  <c:v>1938</c:v>
                </c:pt>
                <c:pt idx="7">
                  <c:v>1939</c:v>
                </c:pt>
                <c:pt idx="8">
                  <c:v>1940</c:v>
                </c:pt>
                <c:pt idx="9">
                  <c:v>1941</c:v>
                </c:pt>
                <c:pt idx="10">
                  <c:v>1942</c:v>
                </c:pt>
                <c:pt idx="11">
                  <c:v>1943</c:v>
                </c:pt>
                <c:pt idx="12">
                  <c:v>1944</c:v>
                </c:pt>
                <c:pt idx="13">
                  <c:v>1945</c:v>
                </c:pt>
                <c:pt idx="14">
                  <c:v>1946</c:v>
                </c:pt>
                <c:pt idx="15">
                  <c:v>1947</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65">
                  <c:v>1997</c:v>
                </c:pt>
                <c:pt idx="66">
                  <c:v>1998</c:v>
                </c:pt>
                <c:pt idx="67">
                  <c:v>1999</c:v>
                </c:pt>
                <c:pt idx="68">
                  <c:v>2000</c:v>
                </c:pt>
                <c:pt idx="69">
                  <c:v>2001</c:v>
                </c:pt>
                <c:pt idx="70">
                  <c:v>2002</c:v>
                </c:pt>
                <c:pt idx="71">
                  <c:v>2003</c:v>
                </c:pt>
                <c:pt idx="72">
                  <c:v>2004</c:v>
                </c:pt>
                <c:pt idx="73">
                  <c:v>2005</c:v>
                </c:pt>
                <c:pt idx="74">
                  <c:v>2006</c:v>
                </c:pt>
                <c:pt idx="75">
                  <c:v>2007</c:v>
                </c:pt>
                <c:pt idx="76">
                  <c:v>2008</c:v>
                </c:pt>
                <c:pt idx="77">
                  <c:v>2009</c:v>
                </c:pt>
                <c:pt idx="78">
                  <c:v>2010</c:v>
                </c:pt>
                <c:pt idx="79">
                  <c:v>2011</c:v>
                </c:pt>
                <c:pt idx="80">
                  <c:v>2012</c:v>
                </c:pt>
                <c:pt idx="81">
                  <c:v>2013</c:v>
                </c:pt>
                <c:pt idx="82">
                  <c:v>2014</c:v>
                </c:pt>
                <c:pt idx="83">
                  <c:v>2015</c:v>
                </c:pt>
                <c:pt idx="84">
                  <c:v>2016</c:v>
                </c:pt>
                <c:pt idx="85">
                  <c:v>2017</c:v>
                </c:pt>
              </c:numCache>
            </c:numRef>
          </c:cat>
          <c:val>
            <c:numRef>
              <c:f>JJA!$C$4:$C$89</c:f>
              <c:numCache>
                <c:formatCode>General</c:formatCode>
                <c:ptCount val="86"/>
                <c:pt idx="5" formatCode="0.0">
                  <c:v>6.4666666666666659</c:v>
                </c:pt>
                <c:pt idx="6" formatCode="0.0">
                  <c:v>5.8666666666666671</c:v>
                </c:pt>
                <c:pt idx="7" formatCode="0.0">
                  <c:v>7.4333333333333336</c:v>
                </c:pt>
                <c:pt idx="8" formatCode="0.0">
                  <c:v>6.4333333333333336</c:v>
                </c:pt>
                <c:pt idx="9" formatCode="0.0">
                  <c:v>7.1000000000000005</c:v>
                </c:pt>
                <c:pt idx="10" formatCode="0.0">
                  <c:v>6.9333333333333336</c:v>
                </c:pt>
                <c:pt idx="11" formatCode="0.0">
                  <c:v>6.7333333333333343</c:v>
                </c:pt>
                <c:pt idx="12" formatCode="0.0">
                  <c:v>7.8666666666666663</c:v>
                </c:pt>
                <c:pt idx="13" formatCode="0.0">
                  <c:v>6.4</c:v>
                </c:pt>
                <c:pt idx="14" formatCode="0.0">
                  <c:v>5.6000000000000005</c:v>
                </c:pt>
                <c:pt idx="15" formatCode="0.0">
                  <c:v>6.2333333333333334</c:v>
                </c:pt>
                <c:pt idx="16" formatCode="0.0">
                  <c:v>7.3999999999999995</c:v>
                </c:pt>
                <c:pt idx="17" formatCode="0.0">
                  <c:v>6.3</c:v>
                </c:pt>
                <c:pt idx="18" formatCode="0.0">
                  <c:v>7.166666666666667</c:v>
                </c:pt>
                <c:pt idx="19" formatCode="0.0">
                  <c:v>5.8</c:v>
                </c:pt>
                <c:pt idx="20" formatCode="0.0">
                  <c:v>6.8</c:v>
                </c:pt>
                <c:pt idx="21" formatCode="0.0">
                  <c:v>6.8666666666666671</c:v>
                </c:pt>
                <c:pt idx="22" formatCode="0.0">
                  <c:v>5.2666666666666666</c:v>
                </c:pt>
                <c:pt idx="23" formatCode="0.0">
                  <c:v>7.0666666666666673</c:v>
                </c:pt>
                <c:pt idx="24" formatCode="0.0">
                  <c:v>7.2666666666666657</c:v>
                </c:pt>
                <c:pt idx="25" formatCode="0.0">
                  <c:v>6.0333333333333341</c:v>
                </c:pt>
                <c:pt idx="26" formatCode="0.0">
                  <c:v>6.166666666666667</c:v>
                </c:pt>
                <c:pt idx="27" formatCode="0.0">
                  <c:v>6.2</c:v>
                </c:pt>
                <c:pt idx="28" formatCode="0.0">
                  <c:v>6.4666666666666659</c:v>
                </c:pt>
                <c:pt idx="29" formatCode="0.0">
                  <c:v>6.8666666666666671</c:v>
                </c:pt>
                <c:pt idx="30" formatCode="0.0">
                  <c:v>7</c:v>
                </c:pt>
                <c:pt idx="31" formatCode="0.0">
                  <c:v>6.3999999999999995</c:v>
                </c:pt>
                <c:pt idx="32" formatCode="0.0">
                  <c:v>6.333333333333333</c:v>
                </c:pt>
                <c:pt idx="33" formatCode="0.0">
                  <c:v>6.7333333333333334</c:v>
                </c:pt>
                <c:pt idx="34" formatCode="0.0">
                  <c:v>7.2666666666666666</c:v>
                </c:pt>
                <c:pt idx="35" formatCode="0.0">
                  <c:v>6.2</c:v>
                </c:pt>
                <c:pt idx="36" formatCode="0.0">
                  <c:v>6.7666666666666657</c:v>
                </c:pt>
                <c:pt idx="37" formatCode="0.0">
                  <c:v>6.2666666666666657</c:v>
                </c:pt>
                <c:pt idx="38" formatCode="0.0">
                  <c:v>6.5333333333333341</c:v>
                </c:pt>
                <c:pt idx="39" formatCode="0.0">
                  <c:v>6.7</c:v>
                </c:pt>
                <c:pt idx="40" formatCode="0.0">
                  <c:v>5.3666666666666671</c:v>
                </c:pt>
                <c:pt idx="41" formatCode="0.0">
                  <c:v>7.8666666666666671</c:v>
                </c:pt>
                <c:pt idx="42" formatCode="0.0">
                  <c:v>6.7333333333333334</c:v>
                </c:pt>
                <c:pt idx="43" formatCode="0.0">
                  <c:v>7.333333333333333</c:v>
                </c:pt>
                <c:pt idx="44" formatCode="0.0">
                  <c:v>7.0999999999999988</c:v>
                </c:pt>
                <c:pt idx="45" formatCode="0.0">
                  <c:v>7.8666666666666671</c:v>
                </c:pt>
                <c:pt idx="46" formatCode="0.0">
                  <c:v>7.6333333333333329</c:v>
                </c:pt>
                <c:pt idx="47" formatCode="0.0">
                  <c:v>7.3666666666666671</c:v>
                </c:pt>
                <c:pt idx="48" formatCode="0.0">
                  <c:v>7.5999999999999988</c:v>
                </c:pt>
                <c:pt idx="49" formatCode="0.0">
                  <c:v>6.5333333333333341</c:v>
                </c:pt>
                <c:pt idx="50" formatCode="0.0">
                  <c:v>6.7666666666666666</c:v>
                </c:pt>
                <c:pt idx="51" formatCode="0.0">
                  <c:v>7.7666666666666666</c:v>
                </c:pt>
                <c:pt idx="52" formatCode="0.0">
                  <c:v>8.7333333333333343</c:v>
                </c:pt>
                <c:pt idx="53" formatCode="0.0">
                  <c:v>7.5333333333333323</c:v>
                </c:pt>
                <c:pt idx="54" formatCode="0.0">
                  <c:v>7.0999999999999988</c:v>
                </c:pt>
                <c:pt idx="55" formatCode="0.0">
                  <c:v>6.833333333333333</c:v>
                </c:pt>
                <c:pt idx="56" formatCode="0.0">
                  <c:v>7.8999999999999995</c:v>
                </c:pt>
                <c:pt idx="57" formatCode="0.0">
                  <c:v>6.4666666666666659</c:v>
                </c:pt>
                <c:pt idx="58" formatCode="0.0">
                  <c:v>8.2666666666666675</c:v>
                </c:pt>
                <c:pt idx="59" formatCode="0.0">
                  <c:v>7.166666666666667</c:v>
                </c:pt>
                <c:pt idx="60" formatCode="0.0">
                  <c:v>6.5333333333333341</c:v>
                </c:pt>
                <c:pt idx="61" formatCode="0.0">
                  <c:v>6.5</c:v>
                </c:pt>
                <c:pt idx="62" formatCode="0.0">
                  <c:v>8.1</c:v>
                </c:pt>
                <c:pt idx="63" formatCode="0.0">
                  <c:v>7.7</c:v>
                </c:pt>
                <c:pt idx="64" formatCode="0.0">
                  <c:v>6.7666666666666666</c:v>
                </c:pt>
                <c:pt idx="65" formatCode="0.0">
                  <c:v>8.0666666666666664</c:v>
                </c:pt>
                <c:pt idx="66" formatCode="0.0">
                  <c:v>7.6000000000000005</c:v>
                </c:pt>
                <c:pt idx="67" formatCode="0.0">
                  <c:v>7.6333333333333337</c:v>
                </c:pt>
                <c:pt idx="68" formatCode="0.0">
                  <c:v>7.8999999999999995</c:v>
                </c:pt>
                <c:pt idx="69" formatCode="0.0">
                  <c:v>7.6333333333333329</c:v>
                </c:pt>
                <c:pt idx="70" formatCode="0.0">
                  <c:v>7.8999999999999995</c:v>
                </c:pt>
                <c:pt idx="71" formatCode="0.0">
                  <c:v>7.0333333333333341</c:v>
                </c:pt>
                <c:pt idx="72" formatCode="0.0">
                  <c:v>7.6000000000000005</c:v>
                </c:pt>
                <c:pt idx="73" formatCode="0.0">
                  <c:v>7.666666666666667</c:v>
                </c:pt>
                <c:pt idx="74" formatCode="0.0">
                  <c:v>7.666666666666667</c:v>
                </c:pt>
                <c:pt idx="75" formatCode="0.0">
                  <c:v>8.0333333333333332</c:v>
                </c:pt>
                <c:pt idx="76" formatCode="0.0">
                  <c:v>8.8188888888888908</c:v>
                </c:pt>
                <c:pt idx="77" formatCode="0.0">
                  <c:v>6.8000000000000007</c:v>
                </c:pt>
                <c:pt idx="78" formatCode="0.0">
                  <c:v>7.6333333333333329</c:v>
                </c:pt>
                <c:pt idx="79" formatCode="0.0">
                  <c:v>7.833333333333333</c:v>
                </c:pt>
                <c:pt idx="80" formatCode="0.0">
                  <c:v>7.8666666666666663</c:v>
                </c:pt>
                <c:pt idx="81" formatCode="0.0">
                  <c:v>7.6000000000000005</c:v>
                </c:pt>
                <c:pt idx="82" formatCode="0.0">
                  <c:v>7.4666666666666659</c:v>
                </c:pt>
                <c:pt idx="83" formatCode="0.0">
                  <c:v>8.6333333333333346</c:v>
                </c:pt>
                <c:pt idx="84" formatCode="0.0">
                  <c:v>7.9333333333333336</c:v>
                </c:pt>
                <c:pt idx="85" formatCode="0.0">
                  <c:v>8.0666666666666664</c:v>
                </c:pt>
              </c:numCache>
            </c:numRef>
          </c:val>
          <c:smooth val="0"/>
          <c:extLst>
            <c:ext xmlns:c16="http://schemas.microsoft.com/office/drawing/2014/chart" uri="{C3380CC4-5D6E-409C-BE32-E72D297353CC}">
              <c16:uniqueId val="{00000003-CA65-48C0-B83A-43BF73DFF03B}"/>
            </c:ext>
          </c:extLst>
        </c:ser>
        <c:ser>
          <c:idx val="2"/>
          <c:order val="2"/>
          <c:tx>
            <c:strRef>
              <c:f>JJA!$D$3</c:f>
              <c:strCache>
                <c:ptCount val="1"/>
                <c:pt idx="0">
                  <c:v>Tuyuksu</c:v>
                </c:pt>
              </c:strCache>
            </c:strRef>
          </c:tx>
          <c:spPr>
            <a:ln w="19050">
              <a:solidFill>
                <a:schemeClr val="bg1">
                  <a:lumMod val="75000"/>
                </a:schemeClr>
              </a:solidFill>
            </a:ln>
          </c:spPr>
          <c:marker>
            <c:symbol val="none"/>
          </c:marker>
          <c:trendline>
            <c:trendlineType val="linear"/>
            <c:dispRSqr val="0"/>
            <c:dispEq val="0"/>
          </c:trendline>
          <c:cat>
            <c:numRef>
              <c:f>JJA!$A$4:$A$89</c:f>
              <c:numCache>
                <c:formatCode>General</c:formatCode>
                <c:ptCount val="86"/>
                <c:pt idx="0">
                  <c:v>1932</c:v>
                </c:pt>
                <c:pt idx="1">
                  <c:v>1933</c:v>
                </c:pt>
                <c:pt idx="2">
                  <c:v>1934</c:v>
                </c:pt>
                <c:pt idx="3">
                  <c:v>1935</c:v>
                </c:pt>
                <c:pt idx="4">
                  <c:v>1936</c:v>
                </c:pt>
                <c:pt idx="5">
                  <c:v>1937</c:v>
                </c:pt>
                <c:pt idx="6">
                  <c:v>1938</c:v>
                </c:pt>
                <c:pt idx="7">
                  <c:v>1939</c:v>
                </c:pt>
                <c:pt idx="8">
                  <c:v>1940</c:v>
                </c:pt>
                <c:pt idx="9">
                  <c:v>1941</c:v>
                </c:pt>
                <c:pt idx="10">
                  <c:v>1942</c:v>
                </c:pt>
                <c:pt idx="11">
                  <c:v>1943</c:v>
                </c:pt>
                <c:pt idx="12">
                  <c:v>1944</c:v>
                </c:pt>
                <c:pt idx="13">
                  <c:v>1945</c:v>
                </c:pt>
                <c:pt idx="14">
                  <c:v>1946</c:v>
                </c:pt>
                <c:pt idx="15">
                  <c:v>1947</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65">
                  <c:v>1997</c:v>
                </c:pt>
                <c:pt idx="66">
                  <c:v>1998</c:v>
                </c:pt>
                <c:pt idx="67">
                  <c:v>1999</c:v>
                </c:pt>
                <c:pt idx="68">
                  <c:v>2000</c:v>
                </c:pt>
                <c:pt idx="69">
                  <c:v>2001</c:v>
                </c:pt>
                <c:pt idx="70">
                  <c:v>2002</c:v>
                </c:pt>
                <c:pt idx="71">
                  <c:v>2003</c:v>
                </c:pt>
                <c:pt idx="72">
                  <c:v>2004</c:v>
                </c:pt>
                <c:pt idx="73">
                  <c:v>2005</c:v>
                </c:pt>
                <c:pt idx="74">
                  <c:v>2006</c:v>
                </c:pt>
                <c:pt idx="75">
                  <c:v>2007</c:v>
                </c:pt>
                <c:pt idx="76">
                  <c:v>2008</c:v>
                </c:pt>
                <c:pt idx="77">
                  <c:v>2009</c:v>
                </c:pt>
                <c:pt idx="78">
                  <c:v>2010</c:v>
                </c:pt>
                <c:pt idx="79">
                  <c:v>2011</c:v>
                </c:pt>
                <c:pt idx="80">
                  <c:v>2012</c:v>
                </c:pt>
                <c:pt idx="81">
                  <c:v>2013</c:v>
                </c:pt>
                <c:pt idx="82">
                  <c:v>2014</c:v>
                </c:pt>
                <c:pt idx="83">
                  <c:v>2015</c:v>
                </c:pt>
                <c:pt idx="84">
                  <c:v>2016</c:v>
                </c:pt>
                <c:pt idx="85">
                  <c:v>2017</c:v>
                </c:pt>
              </c:numCache>
            </c:numRef>
          </c:cat>
          <c:val>
            <c:numRef>
              <c:f>JJA!$D$4:$D$89</c:f>
              <c:numCache>
                <c:formatCode>General</c:formatCode>
                <c:ptCount val="86"/>
                <c:pt idx="40" formatCode="0.0">
                  <c:v>2.9646889400921665</c:v>
                </c:pt>
                <c:pt idx="41" formatCode="0.0">
                  <c:v>5.3255267537122384</c:v>
                </c:pt>
                <c:pt idx="42" formatCode="0.0">
                  <c:v>4.225088325652842</c:v>
                </c:pt>
                <c:pt idx="43" formatCode="0.0">
                  <c:v>4.6498383896569377</c:v>
                </c:pt>
                <c:pt idx="44" formatCode="0.0">
                  <c:v>4.5050716845878123</c:v>
                </c:pt>
                <c:pt idx="45" formatCode="0.0">
                  <c:v>5.3858083717357914</c:v>
                </c:pt>
                <c:pt idx="46" formatCode="0.0">
                  <c:v>5.5898700716845875</c:v>
                </c:pt>
                <c:pt idx="47" formatCode="0.0">
                  <c:v>4.7292517921146962</c:v>
                </c:pt>
                <c:pt idx="48" formatCode="0.0">
                  <c:v>4.957302867383512</c:v>
                </c:pt>
                <c:pt idx="49" formatCode="0.0">
                  <c:v>3.9856541218637993</c:v>
                </c:pt>
                <c:pt idx="50" formatCode="0.0">
                  <c:v>4.2230107526881717</c:v>
                </c:pt>
                <c:pt idx="51" formatCode="0.0">
                  <c:v>5.6548029121863799</c:v>
                </c:pt>
                <c:pt idx="52" formatCode="0.0">
                  <c:v>6.3261335125448026</c:v>
                </c:pt>
                <c:pt idx="53" formatCode="0.0">
                  <c:v>4.9100134408602152</c:v>
                </c:pt>
                <c:pt idx="54" formatCode="0.0">
                  <c:v>4.5330376344086032</c:v>
                </c:pt>
                <c:pt idx="55" formatCode="0.0">
                  <c:v>4.2661981566820275</c:v>
                </c:pt>
                <c:pt idx="56" formatCode="0.0">
                  <c:v>5.2575313620071684</c:v>
                </c:pt>
                <c:pt idx="57" formatCode="0.0">
                  <c:v>3.735712365591398</c:v>
                </c:pt>
                <c:pt idx="58" formatCode="0.0">
                  <c:v>5.7651075268817209</c:v>
                </c:pt>
                <c:pt idx="59" formatCode="0.0">
                  <c:v>4.5186111111111114</c:v>
                </c:pt>
                <c:pt idx="60" formatCode="0.0">
                  <c:v>4.2394086021505375</c:v>
                </c:pt>
                <c:pt idx="61" formatCode="0.0">
                  <c:v>3.8856765232974908</c:v>
                </c:pt>
                <c:pt idx="62" formatCode="0.0">
                  <c:v>5.6584863031234001</c:v>
                </c:pt>
                <c:pt idx="63" formatCode="0.0">
                  <c:v>5.0566487455197127</c:v>
                </c:pt>
                <c:pt idx="64" formatCode="0.0">
                  <c:v>4.2585528673835134</c:v>
                </c:pt>
                <c:pt idx="65" formatCode="0.0">
                  <c:v>5.8523521505376337</c:v>
                </c:pt>
                <c:pt idx="66" formatCode="0.0">
                  <c:v>5.0863978494623652</c:v>
                </c:pt>
                <c:pt idx="67" formatCode="0.0">
                  <c:v>4.8666487455197123</c:v>
                </c:pt>
                <c:pt idx="68" formatCode="0.0">
                  <c:v>5.3369041218637996</c:v>
                </c:pt>
                <c:pt idx="69" formatCode="0.0">
                  <c:v>5.2747625448028659</c:v>
                </c:pt>
                <c:pt idx="70" formatCode="0.0">
                  <c:v>5.3933333333333335</c:v>
                </c:pt>
                <c:pt idx="71" formatCode="0.0">
                  <c:v>4.5074596774193543</c:v>
                </c:pt>
                <c:pt idx="72" formatCode="0.0">
                  <c:v>5.1154121863799276</c:v>
                </c:pt>
                <c:pt idx="73" formatCode="0.0">
                  <c:v>4.7330779569892467</c:v>
                </c:pt>
                <c:pt idx="74" formatCode="0.0">
                  <c:v>5.338006272401433</c:v>
                </c:pt>
                <c:pt idx="75" formatCode="0.0">
                  <c:v>5.7727374551971335</c:v>
                </c:pt>
                <c:pt idx="76" formatCode="0.0">
                  <c:v>6.3136379928315414</c:v>
                </c:pt>
                <c:pt idx="77" formatCode="0.0">
                  <c:v>4.4644758064516132</c:v>
                </c:pt>
                <c:pt idx="78" formatCode="0.0">
                  <c:v>5.2930421146953401</c:v>
                </c:pt>
                <c:pt idx="79" formatCode="0.0">
                  <c:v>5.5862186379928325</c:v>
                </c:pt>
                <c:pt idx="80" formatCode="0.0">
                  <c:v>5.8540949820788528</c:v>
                </c:pt>
                <c:pt idx="81" formatCode="0.0">
                  <c:v>5.2702150537634411</c:v>
                </c:pt>
                <c:pt idx="82" formatCode="0.0">
                  <c:v>5.3935035842293901</c:v>
                </c:pt>
                <c:pt idx="83" formatCode="0.0">
                  <c:v>6.4223028673835119</c:v>
                </c:pt>
                <c:pt idx="84" formatCode="0.0">
                  <c:v>5.6644310035842294</c:v>
                </c:pt>
                <c:pt idx="85" formatCode="0.0">
                  <c:v>6.0905421146953413</c:v>
                </c:pt>
              </c:numCache>
            </c:numRef>
          </c:val>
          <c:smooth val="0"/>
          <c:extLst>
            <c:ext xmlns:c16="http://schemas.microsoft.com/office/drawing/2014/chart" uri="{C3380CC4-5D6E-409C-BE32-E72D297353CC}">
              <c16:uniqueId val="{00000005-CA65-48C0-B83A-43BF73DFF03B}"/>
            </c:ext>
          </c:extLst>
        </c:ser>
        <c:dLbls>
          <c:showLegendKey val="0"/>
          <c:showVal val="0"/>
          <c:showCatName val="0"/>
          <c:showSerName val="0"/>
          <c:showPercent val="0"/>
          <c:showBubbleSize val="0"/>
        </c:dLbls>
        <c:smooth val="0"/>
        <c:axId val="72213248"/>
        <c:axId val="72215168"/>
      </c:lineChart>
      <c:catAx>
        <c:axId val="72213248"/>
        <c:scaling>
          <c:orientation val="minMax"/>
        </c:scaling>
        <c:delete val="0"/>
        <c:axPos val="b"/>
        <c:numFmt formatCode="General" sourceLinked="1"/>
        <c:majorTickMark val="out"/>
        <c:minorTickMark val="none"/>
        <c:tickLblPos val="nextTo"/>
        <c:crossAx val="72215168"/>
        <c:crosses val="autoZero"/>
        <c:auto val="1"/>
        <c:lblAlgn val="ctr"/>
        <c:lblOffset val="100"/>
        <c:noMultiLvlLbl val="0"/>
      </c:catAx>
      <c:valAx>
        <c:axId val="72215168"/>
        <c:scaling>
          <c:orientation val="minMax"/>
        </c:scaling>
        <c:delete val="0"/>
        <c:axPos val="l"/>
        <c:title>
          <c:tx>
            <c:rich>
              <a:bodyPr/>
              <a:lstStyle/>
              <a:p>
                <a:pPr>
                  <a:defRPr/>
                </a:pPr>
                <a:r>
                  <a:rPr lang="en-GB"/>
                  <a:t>Temperature, </a:t>
                </a:r>
                <a:r>
                  <a:rPr lang="en-GB" baseline="30000"/>
                  <a:t>o</a:t>
                </a:r>
                <a:r>
                  <a:rPr lang="en-GB"/>
                  <a:t>C</a:t>
                </a:r>
              </a:p>
            </c:rich>
          </c:tx>
          <c:overlay val="0"/>
        </c:title>
        <c:numFmt formatCode="0.0" sourceLinked="1"/>
        <c:majorTickMark val="out"/>
        <c:minorTickMark val="none"/>
        <c:tickLblPos val="nextTo"/>
        <c:crossAx val="72213248"/>
        <c:crosses val="autoZero"/>
        <c:crossBetween val="between"/>
      </c:valAx>
    </c:plotArea>
    <c:legend>
      <c:legendPos val="r"/>
      <c:legendEntry>
        <c:idx val="3"/>
        <c:delete val="1"/>
      </c:legendEntry>
      <c:legendEntry>
        <c:idx val="4"/>
        <c:delete val="1"/>
      </c:legendEntry>
      <c:legendEntry>
        <c:idx val="5"/>
        <c:delete val="1"/>
      </c:legendEntry>
      <c:layout>
        <c:manualLayout>
          <c:xMode val="edge"/>
          <c:yMode val="edge"/>
          <c:x val="0.23413588581563127"/>
          <c:y val="3.0829071623778986E-2"/>
          <c:w val="0.62098578933999971"/>
          <c:h val="0.14657913250534405"/>
        </c:manualLayout>
      </c:layout>
      <c:overlay val="0"/>
    </c:legend>
    <c:plotVisOnly val="1"/>
    <c:dispBlanksAs val="gap"/>
    <c:showDLblsOverMax val="0"/>
  </c:chart>
  <c:spPr>
    <a:ln>
      <a:noFill/>
    </a:ln>
  </c:spPr>
  <c:txPr>
    <a:bodyPr/>
    <a:lstStyle/>
    <a:p>
      <a:pPr>
        <a:defRPr sz="1200" b="0">
          <a:latin typeface="+mn-lt"/>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61715766931019"/>
          <c:y val="6.0472231423610481E-2"/>
          <c:w val="0.78921981627296589"/>
          <c:h val="0.89719889180519163"/>
        </c:manualLayout>
      </c:layout>
      <c:lineChart>
        <c:grouping val="standard"/>
        <c:varyColors val="0"/>
        <c:ser>
          <c:idx val="0"/>
          <c:order val="0"/>
          <c:tx>
            <c:strRef>
              <c:f>Solar_daily!$I$1</c:f>
              <c:strCache>
                <c:ptCount val="1"/>
                <c:pt idx="0">
                  <c:v>AgroBioCenter</c:v>
                </c:pt>
              </c:strCache>
            </c:strRef>
          </c:tx>
          <c:spPr>
            <a:ln>
              <a:solidFill>
                <a:schemeClr val="tx1"/>
              </a:solidFill>
            </a:ln>
          </c:spPr>
          <c:marker>
            <c:symbol val="none"/>
          </c:marker>
          <c:cat>
            <c:numRef>
              <c:f>Solar_daily!$H$5:$H$655</c:f>
              <c:numCache>
                <c:formatCode>dd/mm/yyyy</c:formatCode>
                <c:ptCount val="651"/>
                <c:pt idx="0">
                  <c:v>42205</c:v>
                </c:pt>
                <c:pt idx="1">
                  <c:v>42206</c:v>
                </c:pt>
                <c:pt idx="2">
                  <c:v>42207</c:v>
                </c:pt>
                <c:pt idx="3">
                  <c:v>42208</c:v>
                </c:pt>
                <c:pt idx="4">
                  <c:v>42209</c:v>
                </c:pt>
                <c:pt idx="5">
                  <c:v>42210</c:v>
                </c:pt>
                <c:pt idx="6">
                  <c:v>42211</c:v>
                </c:pt>
                <c:pt idx="7">
                  <c:v>42212</c:v>
                </c:pt>
                <c:pt idx="8">
                  <c:v>42213</c:v>
                </c:pt>
                <c:pt idx="9">
                  <c:v>42214</c:v>
                </c:pt>
                <c:pt idx="10">
                  <c:v>42215</c:v>
                </c:pt>
                <c:pt idx="11">
                  <c:v>42216</c:v>
                </c:pt>
                <c:pt idx="12">
                  <c:v>42217</c:v>
                </c:pt>
                <c:pt idx="13">
                  <c:v>42218</c:v>
                </c:pt>
                <c:pt idx="14">
                  <c:v>42219</c:v>
                </c:pt>
                <c:pt idx="15">
                  <c:v>42220</c:v>
                </c:pt>
                <c:pt idx="16">
                  <c:v>42221</c:v>
                </c:pt>
                <c:pt idx="17">
                  <c:v>42222</c:v>
                </c:pt>
                <c:pt idx="18">
                  <c:v>42223</c:v>
                </c:pt>
                <c:pt idx="19">
                  <c:v>42224</c:v>
                </c:pt>
                <c:pt idx="20">
                  <c:v>42225</c:v>
                </c:pt>
                <c:pt idx="21">
                  <c:v>42226</c:v>
                </c:pt>
                <c:pt idx="22">
                  <c:v>42227</c:v>
                </c:pt>
                <c:pt idx="23">
                  <c:v>42228</c:v>
                </c:pt>
                <c:pt idx="24">
                  <c:v>42229</c:v>
                </c:pt>
                <c:pt idx="25">
                  <c:v>42230</c:v>
                </c:pt>
                <c:pt idx="26">
                  <c:v>42231</c:v>
                </c:pt>
                <c:pt idx="27">
                  <c:v>42232</c:v>
                </c:pt>
                <c:pt idx="28">
                  <c:v>42233</c:v>
                </c:pt>
                <c:pt idx="29">
                  <c:v>42234</c:v>
                </c:pt>
                <c:pt idx="30">
                  <c:v>42235</c:v>
                </c:pt>
                <c:pt idx="31">
                  <c:v>42236</c:v>
                </c:pt>
                <c:pt idx="32">
                  <c:v>42237</c:v>
                </c:pt>
                <c:pt idx="33">
                  <c:v>42238</c:v>
                </c:pt>
                <c:pt idx="34">
                  <c:v>42239</c:v>
                </c:pt>
                <c:pt idx="35">
                  <c:v>42240</c:v>
                </c:pt>
                <c:pt idx="36">
                  <c:v>42241</c:v>
                </c:pt>
                <c:pt idx="37">
                  <c:v>42242</c:v>
                </c:pt>
                <c:pt idx="38">
                  <c:v>42243</c:v>
                </c:pt>
                <c:pt idx="39">
                  <c:v>42244</c:v>
                </c:pt>
                <c:pt idx="40">
                  <c:v>42245</c:v>
                </c:pt>
                <c:pt idx="41">
                  <c:v>42246</c:v>
                </c:pt>
                <c:pt idx="42">
                  <c:v>42247</c:v>
                </c:pt>
                <c:pt idx="43">
                  <c:v>42248</c:v>
                </c:pt>
                <c:pt idx="44">
                  <c:v>42249</c:v>
                </c:pt>
                <c:pt idx="45">
                  <c:v>42250</c:v>
                </c:pt>
                <c:pt idx="46">
                  <c:v>42251</c:v>
                </c:pt>
                <c:pt idx="47">
                  <c:v>42252</c:v>
                </c:pt>
                <c:pt idx="48">
                  <c:v>42253</c:v>
                </c:pt>
                <c:pt idx="49">
                  <c:v>42254</c:v>
                </c:pt>
                <c:pt idx="50">
                  <c:v>42255</c:v>
                </c:pt>
                <c:pt idx="51">
                  <c:v>42256</c:v>
                </c:pt>
                <c:pt idx="52">
                  <c:v>42257</c:v>
                </c:pt>
                <c:pt idx="53">
                  <c:v>42258</c:v>
                </c:pt>
                <c:pt idx="54">
                  <c:v>42259</c:v>
                </c:pt>
                <c:pt idx="55">
                  <c:v>42260</c:v>
                </c:pt>
                <c:pt idx="56">
                  <c:v>42261</c:v>
                </c:pt>
                <c:pt idx="57">
                  <c:v>42262</c:v>
                </c:pt>
                <c:pt idx="58">
                  <c:v>42263</c:v>
                </c:pt>
                <c:pt idx="59">
                  <c:v>42264</c:v>
                </c:pt>
                <c:pt idx="60">
                  <c:v>42265</c:v>
                </c:pt>
                <c:pt idx="61">
                  <c:v>42266</c:v>
                </c:pt>
                <c:pt idx="62">
                  <c:v>42267</c:v>
                </c:pt>
                <c:pt idx="63">
                  <c:v>42268</c:v>
                </c:pt>
                <c:pt idx="64">
                  <c:v>42269</c:v>
                </c:pt>
                <c:pt idx="65">
                  <c:v>42270</c:v>
                </c:pt>
                <c:pt idx="66">
                  <c:v>42271</c:v>
                </c:pt>
                <c:pt idx="67">
                  <c:v>42272</c:v>
                </c:pt>
                <c:pt idx="68">
                  <c:v>42273</c:v>
                </c:pt>
                <c:pt idx="69">
                  <c:v>42274</c:v>
                </c:pt>
                <c:pt idx="70">
                  <c:v>42275</c:v>
                </c:pt>
                <c:pt idx="71">
                  <c:v>42276</c:v>
                </c:pt>
                <c:pt idx="72">
                  <c:v>42277</c:v>
                </c:pt>
                <c:pt idx="73">
                  <c:v>42278</c:v>
                </c:pt>
                <c:pt idx="74">
                  <c:v>42279</c:v>
                </c:pt>
                <c:pt idx="75">
                  <c:v>42280</c:v>
                </c:pt>
                <c:pt idx="76">
                  <c:v>42281</c:v>
                </c:pt>
                <c:pt idx="77">
                  <c:v>42282</c:v>
                </c:pt>
                <c:pt idx="78">
                  <c:v>42283</c:v>
                </c:pt>
                <c:pt idx="79">
                  <c:v>42284</c:v>
                </c:pt>
                <c:pt idx="80">
                  <c:v>42285</c:v>
                </c:pt>
                <c:pt idx="81">
                  <c:v>42286</c:v>
                </c:pt>
                <c:pt idx="82">
                  <c:v>42287</c:v>
                </c:pt>
                <c:pt idx="83">
                  <c:v>42288</c:v>
                </c:pt>
                <c:pt idx="84">
                  <c:v>42289</c:v>
                </c:pt>
                <c:pt idx="85">
                  <c:v>42290</c:v>
                </c:pt>
                <c:pt idx="86">
                  <c:v>42291</c:v>
                </c:pt>
                <c:pt idx="87">
                  <c:v>42292</c:v>
                </c:pt>
                <c:pt idx="88">
                  <c:v>42293</c:v>
                </c:pt>
                <c:pt idx="89">
                  <c:v>42294</c:v>
                </c:pt>
                <c:pt idx="90">
                  <c:v>42295</c:v>
                </c:pt>
                <c:pt idx="91">
                  <c:v>42296</c:v>
                </c:pt>
                <c:pt idx="92">
                  <c:v>42297</c:v>
                </c:pt>
                <c:pt idx="93">
                  <c:v>42298</c:v>
                </c:pt>
                <c:pt idx="94">
                  <c:v>42299</c:v>
                </c:pt>
                <c:pt idx="95">
                  <c:v>42300</c:v>
                </c:pt>
                <c:pt idx="96">
                  <c:v>42301</c:v>
                </c:pt>
                <c:pt idx="97">
                  <c:v>42302</c:v>
                </c:pt>
                <c:pt idx="98">
                  <c:v>42303</c:v>
                </c:pt>
                <c:pt idx="99">
                  <c:v>42304</c:v>
                </c:pt>
                <c:pt idx="100">
                  <c:v>42305</c:v>
                </c:pt>
                <c:pt idx="101">
                  <c:v>42306</c:v>
                </c:pt>
                <c:pt idx="102">
                  <c:v>42307</c:v>
                </c:pt>
                <c:pt idx="103">
                  <c:v>42308</c:v>
                </c:pt>
                <c:pt idx="104">
                  <c:v>42309</c:v>
                </c:pt>
                <c:pt idx="105">
                  <c:v>42310</c:v>
                </c:pt>
                <c:pt idx="106">
                  <c:v>42311</c:v>
                </c:pt>
                <c:pt idx="107">
                  <c:v>42312</c:v>
                </c:pt>
                <c:pt idx="108">
                  <c:v>42313</c:v>
                </c:pt>
                <c:pt idx="109">
                  <c:v>42314</c:v>
                </c:pt>
                <c:pt idx="110">
                  <c:v>42315</c:v>
                </c:pt>
                <c:pt idx="111">
                  <c:v>42316</c:v>
                </c:pt>
                <c:pt idx="112">
                  <c:v>42317</c:v>
                </c:pt>
                <c:pt idx="113">
                  <c:v>42318</c:v>
                </c:pt>
                <c:pt idx="114">
                  <c:v>42319</c:v>
                </c:pt>
                <c:pt idx="115">
                  <c:v>42320</c:v>
                </c:pt>
                <c:pt idx="116">
                  <c:v>42321</c:v>
                </c:pt>
                <c:pt idx="117">
                  <c:v>42322</c:v>
                </c:pt>
                <c:pt idx="118">
                  <c:v>42323</c:v>
                </c:pt>
                <c:pt idx="119">
                  <c:v>42324</c:v>
                </c:pt>
                <c:pt idx="120">
                  <c:v>42325</c:v>
                </c:pt>
                <c:pt idx="121">
                  <c:v>42326</c:v>
                </c:pt>
                <c:pt idx="122">
                  <c:v>42327</c:v>
                </c:pt>
                <c:pt idx="123">
                  <c:v>42328</c:v>
                </c:pt>
                <c:pt idx="124">
                  <c:v>42329</c:v>
                </c:pt>
                <c:pt idx="125">
                  <c:v>42330</c:v>
                </c:pt>
                <c:pt idx="126">
                  <c:v>42331</c:v>
                </c:pt>
                <c:pt idx="127">
                  <c:v>42332</c:v>
                </c:pt>
                <c:pt idx="128">
                  <c:v>42333</c:v>
                </c:pt>
                <c:pt idx="129">
                  <c:v>42334</c:v>
                </c:pt>
                <c:pt idx="130">
                  <c:v>42335</c:v>
                </c:pt>
                <c:pt idx="131">
                  <c:v>42336</c:v>
                </c:pt>
                <c:pt idx="132">
                  <c:v>42337</c:v>
                </c:pt>
                <c:pt idx="133">
                  <c:v>42338</c:v>
                </c:pt>
                <c:pt idx="134">
                  <c:v>42339</c:v>
                </c:pt>
                <c:pt idx="135">
                  <c:v>42340</c:v>
                </c:pt>
                <c:pt idx="136">
                  <c:v>42341</c:v>
                </c:pt>
                <c:pt idx="137">
                  <c:v>42342</c:v>
                </c:pt>
                <c:pt idx="138">
                  <c:v>42343</c:v>
                </c:pt>
                <c:pt idx="139">
                  <c:v>42344</c:v>
                </c:pt>
                <c:pt idx="140">
                  <c:v>42345</c:v>
                </c:pt>
                <c:pt idx="141">
                  <c:v>42346</c:v>
                </c:pt>
                <c:pt idx="142">
                  <c:v>42347</c:v>
                </c:pt>
                <c:pt idx="143">
                  <c:v>42348</c:v>
                </c:pt>
                <c:pt idx="144">
                  <c:v>42349</c:v>
                </c:pt>
                <c:pt idx="145">
                  <c:v>42350</c:v>
                </c:pt>
                <c:pt idx="146">
                  <c:v>42351</c:v>
                </c:pt>
                <c:pt idx="147">
                  <c:v>42352</c:v>
                </c:pt>
                <c:pt idx="148">
                  <c:v>42353</c:v>
                </c:pt>
                <c:pt idx="149">
                  <c:v>42354</c:v>
                </c:pt>
                <c:pt idx="150">
                  <c:v>42355</c:v>
                </c:pt>
                <c:pt idx="151">
                  <c:v>42356</c:v>
                </c:pt>
                <c:pt idx="152">
                  <c:v>42357</c:v>
                </c:pt>
                <c:pt idx="153">
                  <c:v>42358</c:v>
                </c:pt>
                <c:pt idx="154">
                  <c:v>42359</c:v>
                </c:pt>
                <c:pt idx="155">
                  <c:v>42360</c:v>
                </c:pt>
                <c:pt idx="156">
                  <c:v>42361</c:v>
                </c:pt>
                <c:pt idx="157">
                  <c:v>42362</c:v>
                </c:pt>
                <c:pt idx="158">
                  <c:v>42363</c:v>
                </c:pt>
                <c:pt idx="159">
                  <c:v>42364</c:v>
                </c:pt>
                <c:pt idx="160">
                  <c:v>42365</c:v>
                </c:pt>
                <c:pt idx="161">
                  <c:v>42366</c:v>
                </c:pt>
                <c:pt idx="162">
                  <c:v>42367</c:v>
                </c:pt>
                <c:pt idx="163">
                  <c:v>42368</c:v>
                </c:pt>
                <c:pt idx="164">
                  <c:v>42369</c:v>
                </c:pt>
                <c:pt idx="165">
                  <c:v>42370</c:v>
                </c:pt>
                <c:pt idx="166">
                  <c:v>42371</c:v>
                </c:pt>
                <c:pt idx="167">
                  <c:v>42372</c:v>
                </c:pt>
                <c:pt idx="168">
                  <c:v>42373</c:v>
                </c:pt>
                <c:pt idx="169">
                  <c:v>42374</c:v>
                </c:pt>
                <c:pt idx="170">
                  <c:v>42375</c:v>
                </c:pt>
                <c:pt idx="171">
                  <c:v>42376</c:v>
                </c:pt>
                <c:pt idx="172">
                  <c:v>42377</c:v>
                </c:pt>
                <c:pt idx="173">
                  <c:v>42378</c:v>
                </c:pt>
                <c:pt idx="174">
                  <c:v>42379</c:v>
                </c:pt>
                <c:pt idx="175">
                  <c:v>42380</c:v>
                </c:pt>
                <c:pt idx="176">
                  <c:v>42381</c:v>
                </c:pt>
                <c:pt idx="177">
                  <c:v>42382</c:v>
                </c:pt>
                <c:pt idx="178">
                  <c:v>42383</c:v>
                </c:pt>
                <c:pt idx="179">
                  <c:v>42384</c:v>
                </c:pt>
                <c:pt idx="180">
                  <c:v>42385</c:v>
                </c:pt>
                <c:pt idx="181">
                  <c:v>42386</c:v>
                </c:pt>
                <c:pt idx="182">
                  <c:v>42387</c:v>
                </c:pt>
                <c:pt idx="183">
                  <c:v>42388</c:v>
                </c:pt>
                <c:pt idx="184">
                  <c:v>42389</c:v>
                </c:pt>
                <c:pt idx="185">
                  <c:v>42390</c:v>
                </c:pt>
                <c:pt idx="186">
                  <c:v>42391</c:v>
                </c:pt>
                <c:pt idx="187">
                  <c:v>42392</c:v>
                </c:pt>
                <c:pt idx="188">
                  <c:v>42393</c:v>
                </c:pt>
                <c:pt idx="189">
                  <c:v>42394</c:v>
                </c:pt>
                <c:pt idx="190">
                  <c:v>42395</c:v>
                </c:pt>
                <c:pt idx="191">
                  <c:v>42396</c:v>
                </c:pt>
                <c:pt idx="192">
                  <c:v>42397</c:v>
                </c:pt>
                <c:pt idx="193">
                  <c:v>42398</c:v>
                </c:pt>
                <c:pt idx="194">
                  <c:v>42399</c:v>
                </c:pt>
                <c:pt idx="195">
                  <c:v>42400</c:v>
                </c:pt>
                <c:pt idx="196">
                  <c:v>42401</c:v>
                </c:pt>
                <c:pt idx="197">
                  <c:v>42402</c:v>
                </c:pt>
                <c:pt idx="198">
                  <c:v>42403</c:v>
                </c:pt>
                <c:pt idx="199">
                  <c:v>42404</c:v>
                </c:pt>
                <c:pt idx="200">
                  <c:v>42405</c:v>
                </c:pt>
                <c:pt idx="201">
                  <c:v>42406</c:v>
                </c:pt>
                <c:pt idx="202">
                  <c:v>42407</c:v>
                </c:pt>
                <c:pt idx="203">
                  <c:v>42408</c:v>
                </c:pt>
                <c:pt idx="204">
                  <c:v>42409</c:v>
                </c:pt>
                <c:pt idx="205">
                  <c:v>42410</c:v>
                </c:pt>
                <c:pt idx="206">
                  <c:v>42411</c:v>
                </c:pt>
                <c:pt idx="207">
                  <c:v>42412</c:v>
                </c:pt>
                <c:pt idx="208">
                  <c:v>42413</c:v>
                </c:pt>
                <c:pt idx="209">
                  <c:v>42414</c:v>
                </c:pt>
                <c:pt idx="210">
                  <c:v>42415</c:v>
                </c:pt>
                <c:pt idx="211">
                  <c:v>42416</c:v>
                </c:pt>
                <c:pt idx="212">
                  <c:v>42417</c:v>
                </c:pt>
                <c:pt idx="213">
                  <c:v>42418</c:v>
                </c:pt>
                <c:pt idx="214">
                  <c:v>42419</c:v>
                </c:pt>
                <c:pt idx="215">
                  <c:v>42420</c:v>
                </c:pt>
                <c:pt idx="216">
                  <c:v>42421</c:v>
                </c:pt>
                <c:pt idx="217">
                  <c:v>42422</c:v>
                </c:pt>
                <c:pt idx="218">
                  <c:v>42423</c:v>
                </c:pt>
                <c:pt idx="219">
                  <c:v>42424</c:v>
                </c:pt>
                <c:pt idx="220">
                  <c:v>42425</c:v>
                </c:pt>
                <c:pt idx="221">
                  <c:v>42426</c:v>
                </c:pt>
                <c:pt idx="222">
                  <c:v>42427</c:v>
                </c:pt>
                <c:pt idx="223">
                  <c:v>42428</c:v>
                </c:pt>
                <c:pt idx="224">
                  <c:v>42429</c:v>
                </c:pt>
                <c:pt idx="225">
                  <c:v>42430</c:v>
                </c:pt>
                <c:pt idx="226">
                  <c:v>42431</c:v>
                </c:pt>
                <c:pt idx="227">
                  <c:v>42432</c:v>
                </c:pt>
                <c:pt idx="228">
                  <c:v>42433</c:v>
                </c:pt>
                <c:pt idx="229">
                  <c:v>42434</c:v>
                </c:pt>
                <c:pt idx="230">
                  <c:v>42435</c:v>
                </c:pt>
                <c:pt idx="231">
                  <c:v>42436</c:v>
                </c:pt>
                <c:pt idx="232">
                  <c:v>42437</c:v>
                </c:pt>
                <c:pt idx="233">
                  <c:v>42438</c:v>
                </c:pt>
                <c:pt idx="234">
                  <c:v>42439</c:v>
                </c:pt>
                <c:pt idx="235">
                  <c:v>42440</c:v>
                </c:pt>
                <c:pt idx="236">
                  <c:v>42441</c:v>
                </c:pt>
                <c:pt idx="237">
                  <c:v>42442</c:v>
                </c:pt>
                <c:pt idx="238">
                  <c:v>42443</c:v>
                </c:pt>
                <c:pt idx="239">
                  <c:v>42444</c:v>
                </c:pt>
                <c:pt idx="240">
                  <c:v>42445</c:v>
                </c:pt>
                <c:pt idx="241">
                  <c:v>42446</c:v>
                </c:pt>
                <c:pt idx="242">
                  <c:v>42447</c:v>
                </c:pt>
                <c:pt idx="243">
                  <c:v>42448</c:v>
                </c:pt>
                <c:pt idx="244">
                  <c:v>42449</c:v>
                </c:pt>
                <c:pt idx="245">
                  <c:v>42450</c:v>
                </c:pt>
                <c:pt idx="246">
                  <c:v>42451</c:v>
                </c:pt>
                <c:pt idx="247">
                  <c:v>42452</c:v>
                </c:pt>
                <c:pt idx="248">
                  <c:v>42453</c:v>
                </c:pt>
                <c:pt idx="249">
                  <c:v>42454</c:v>
                </c:pt>
                <c:pt idx="250">
                  <c:v>42455</c:v>
                </c:pt>
                <c:pt idx="251">
                  <c:v>42456</c:v>
                </c:pt>
                <c:pt idx="252">
                  <c:v>42457</c:v>
                </c:pt>
                <c:pt idx="253">
                  <c:v>42458</c:v>
                </c:pt>
                <c:pt idx="254">
                  <c:v>42459</c:v>
                </c:pt>
                <c:pt idx="255">
                  <c:v>42460</c:v>
                </c:pt>
                <c:pt idx="256">
                  <c:v>42461</c:v>
                </c:pt>
                <c:pt idx="257">
                  <c:v>42462</c:v>
                </c:pt>
                <c:pt idx="258">
                  <c:v>42463</c:v>
                </c:pt>
                <c:pt idx="259">
                  <c:v>42464</c:v>
                </c:pt>
                <c:pt idx="260">
                  <c:v>42465</c:v>
                </c:pt>
                <c:pt idx="261">
                  <c:v>42466</c:v>
                </c:pt>
                <c:pt idx="262">
                  <c:v>42467</c:v>
                </c:pt>
                <c:pt idx="263">
                  <c:v>42468</c:v>
                </c:pt>
                <c:pt idx="264">
                  <c:v>42469</c:v>
                </c:pt>
                <c:pt idx="265">
                  <c:v>42470</c:v>
                </c:pt>
                <c:pt idx="266">
                  <c:v>42471</c:v>
                </c:pt>
                <c:pt idx="267">
                  <c:v>42472</c:v>
                </c:pt>
                <c:pt idx="268">
                  <c:v>42473</c:v>
                </c:pt>
                <c:pt idx="269">
                  <c:v>42474</c:v>
                </c:pt>
                <c:pt idx="270">
                  <c:v>42475</c:v>
                </c:pt>
                <c:pt idx="271">
                  <c:v>42476</c:v>
                </c:pt>
                <c:pt idx="272">
                  <c:v>42477</c:v>
                </c:pt>
                <c:pt idx="273">
                  <c:v>42478</c:v>
                </c:pt>
                <c:pt idx="274">
                  <c:v>42479</c:v>
                </c:pt>
                <c:pt idx="275">
                  <c:v>42480</c:v>
                </c:pt>
                <c:pt idx="276">
                  <c:v>42481</c:v>
                </c:pt>
                <c:pt idx="277">
                  <c:v>42482</c:v>
                </c:pt>
                <c:pt idx="278">
                  <c:v>42483</c:v>
                </c:pt>
                <c:pt idx="279">
                  <c:v>42484</c:v>
                </c:pt>
                <c:pt idx="280">
                  <c:v>42485</c:v>
                </c:pt>
                <c:pt idx="281">
                  <c:v>42486</c:v>
                </c:pt>
                <c:pt idx="282">
                  <c:v>42487</c:v>
                </c:pt>
                <c:pt idx="283">
                  <c:v>42488</c:v>
                </c:pt>
                <c:pt idx="284">
                  <c:v>42489</c:v>
                </c:pt>
                <c:pt idx="285">
                  <c:v>42490</c:v>
                </c:pt>
                <c:pt idx="286">
                  <c:v>42491</c:v>
                </c:pt>
                <c:pt idx="287">
                  <c:v>42492</c:v>
                </c:pt>
                <c:pt idx="288">
                  <c:v>42493</c:v>
                </c:pt>
                <c:pt idx="289">
                  <c:v>42494</c:v>
                </c:pt>
                <c:pt idx="290">
                  <c:v>42495</c:v>
                </c:pt>
                <c:pt idx="291">
                  <c:v>42496</c:v>
                </c:pt>
                <c:pt idx="292">
                  <c:v>42497</c:v>
                </c:pt>
                <c:pt idx="293">
                  <c:v>42498</c:v>
                </c:pt>
                <c:pt idx="294">
                  <c:v>42499</c:v>
                </c:pt>
                <c:pt idx="295">
                  <c:v>42500</c:v>
                </c:pt>
                <c:pt idx="296">
                  <c:v>42501</c:v>
                </c:pt>
                <c:pt idx="297">
                  <c:v>42502</c:v>
                </c:pt>
                <c:pt idx="298">
                  <c:v>42503</c:v>
                </c:pt>
                <c:pt idx="299">
                  <c:v>42504</c:v>
                </c:pt>
                <c:pt idx="300">
                  <c:v>42505</c:v>
                </c:pt>
                <c:pt idx="301">
                  <c:v>42506</c:v>
                </c:pt>
                <c:pt idx="302">
                  <c:v>42507</c:v>
                </c:pt>
                <c:pt idx="303">
                  <c:v>42508</c:v>
                </c:pt>
                <c:pt idx="304">
                  <c:v>42509</c:v>
                </c:pt>
                <c:pt idx="305">
                  <c:v>42510</c:v>
                </c:pt>
                <c:pt idx="306">
                  <c:v>42511</c:v>
                </c:pt>
                <c:pt idx="307">
                  <c:v>42512</c:v>
                </c:pt>
                <c:pt idx="308">
                  <c:v>42513</c:v>
                </c:pt>
                <c:pt idx="309">
                  <c:v>42514</c:v>
                </c:pt>
                <c:pt idx="310">
                  <c:v>42515</c:v>
                </c:pt>
                <c:pt idx="311">
                  <c:v>42516</c:v>
                </c:pt>
                <c:pt idx="312">
                  <c:v>42517</c:v>
                </c:pt>
                <c:pt idx="313">
                  <c:v>42518</c:v>
                </c:pt>
                <c:pt idx="314">
                  <c:v>42519</c:v>
                </c:pt>
                <c:pt idx="315">
                  <c:v>42520</c:v>
                </c:pt>
                <c:pt idx="316">
                  <c:v>42521</c:v>
                </c:pt>
                <c:pt idx="317">
                  <c:v>42522</c:v>
                </c:pt>
                <c:pt idx="318">
                  <c:v>42523</c:v>
                </c:pt>
                <c:pt idx="319">
                  <c:v>42524</c:v>
                </c:pt>
                <c:pt idx="320">
                  <c:v>42525</c:v>
                </c:pt>
                <c:pt idx="321">
                  <c:v>42526</c:v>
                </c:pt>
                <c:pt idx="322">
                  <c:v>42527</c:v>
                </c:pt>
                <c:pt idx="323">
                  <c:v>42528</c:v>
                </c:pt>
                <c:pt idx="324">
                  <c:v>42529</c:v>
                </c:pt>
                <c:pt idx="325">
                  <c:v>42530</c:v>
                </c:pt>
                <c:pt idx="326">
                  <c:v>42531</c:v>
                </c:pt>
                <c:pt idx="327">
                  <c:v>42532</c:v>
                </c:pt>
                <c:pt idx="328">
                  <c:v>42533</c:v>
                </c:pt>
                <c:pt idx="329">
                  <c:v>42534</c:v>
                </c:pt>
                <c:pt idx="330">
                  <c:v>42535</c:v>
                </c:pt>
                <c:pt idx="331">
                  <c:v>42536</c:v>
                </c:pt>
                <c:pt idx="332">
                  <c:v>42537</c:v>
                </c:pt>
                <c:pt idx="333">
                  <c:v>42538</c:v>
                </c:pt>
                <c:pt idx="334">
                  <c:v>42539</c:v>
                </c:pt>
                <c:pt idx="335">
                  <c:v>42540</c:v>
                </c:pt>
                <c:pt idx="336">
                  <c:v>42541</c:v>
                </c:pt>
                <c:pt idx="337">
                  <c:v>42542</c:v>
                </c:pt>
                <c:pt idx="338">
                  <c:v>42543</c:v>
                </c:pt>
                <c:pt idx="339">
                  <c:v>42544</c:v>
                </c:pt>
                <c:pt idx="340">
                  <c:v>42545</c:v>
                </c:pt>
                <c:pt idx="341">
                  <c:v>42546</c:v>
                </c:pt>
                <c:pt idx="342">
                  <c:v>42547</c:v>
                </c:pt>
                <c:pt idx="343">
                  <c:v>42548</c:v>
                </c:pt>
                <c:pt idx="344">
                  <c:v>42549</c:v>
                </c:pt>
                <c:pt idx="345">
                  <c:v>42550</c:v>
                </c:pt>
                <c:pt idx="346">
                  <c:v>42551</c:v>
                </c:pt>
                <c:pt idx="347">
                  <c:v>42552</c:v>
                </c:pt>
                <c:pt idx="348">
                  <c:v>42553</c:v>
                </c:pt>
                <c:pt idx="349">
                  <c:v>42554</c:v>
                </c:pt>
                <c:pt idx="350">
                  <c:v>42555</c:v>
                </c:pt>
                <c:pt idx="351">
                  <c:v>42556</c:v>
                </c:pt>
                <c:pt idx="352">
                  <c:v>42557</c:v>
                </c:pt>
                <c:pt idx="353">
                  <c:v>42558</c:v>
                </c:pt>
                <c:pt idx="354">
                  <c:v>42559</c:v>
                </c:pt>
                <c:pt idx="355">
                  <c:v>42560</c:v>
                </c:pt>
                <c:pt idx="356">
                  <c:v>42561</c:v>
                </c:pt>
                <c:pt idx="357">
                  <c:v>42562</c:v>
                </c:pt>
                <c:pt idx="358">
                  <c:v>42563</c:v>
                </c:pt>
                <c:pt idx="359">
                  <c:v>42564</c:v>
                </c:pt>
                <c:pt idx="360">
                  <c:v>42565</c:v>
                </c:pt>
                <c:pt idx="361">
                  <c:v>42566</c:v>
                </c:pt>
                <c:pt idx="362">
                  <c:v>42567</c:v>
                </c:pt>
                <c:pt idx="363">
                  <c:v>42568</c:v>
                </c:pt>
                <c:pt idx="364">
                  <c:v>42569</c:v>
                </c:pt>
                <c:pt idx="365">
                  <c:v>42570</c:v>
                </c:pt>
                <c:pt idx="366">
                  <c:v>42571</c:v>
                </c:pt>
                <c:pt idx="367">
                  <c:v>42572</c:v>
                </c:pt>
                <c:pt idx="368">
                  <c:v>42573</c:v>
                </c:pt>
                <c:pt idx="369">
                  <c:v>42574</c:v>
                </c:pt>
                <c:pt idx="370">
                  <c:v>42575</c:v>
                </c:pt>
                <c:pt idx="371">
                  <c:v>42576</c:v>
                </c:pt>
                <c:pt idx="372">
                  <c:v>42577</c:v>
                </c:pt>
                <c:pt idx="373">
                  <c:v>42578</c:v>
                </c:pt>
                <c:pt idx="374">
                  <c:v>42579</c:v>
                </c:pt>
                <c:pt idx="375">
                  <c:v>42580</c:v>
                </c:pt>
                <c:pt idx="376">
                  <c:v>42581</c:v>
                </c:pt>
                <c:pt idx="377">
                  <c:v>42582</c:v>
                </c:pt>
                <c:pt idx="378">
                  <c:v>42583</c:v>
                </c:pt>
                <c:pt idx="379">
                  <c:v>42584</c:v>
                </c:pt>
                <c:pt idx="380">
                  <c:v>42585</c:v>
                </c:pt>
                <c:pt idx="381">
                  <c:v>42586</c:v>
                </c:pt>
                <c:pt idx="382">
                  <c:v>42587</c:v>
                </c:pt>
                <c:pt idx="383">
                  <c:v>42588</c:v>
                </c:pt>
                <c:pt idx="384">
                  <c:v>42589</c:v>
                </c:pt>
                <c:pt idx="385">
                  <c:v>42590</c:v>
                </c:pt>
                <c:pt idx="386">
                  <c:v>42591</c:v>
                </c:pt>
                <c:pt idx="387">
                  <c:v>42592</c:v>
                </c:pt>
                <c:pt idx="388">
                  <c:v>42593</c:v>
                </c:pt>
                <c:pt idx="389">
                  <c:v>42594</c:v>
                </c:pt>
                <c:pt idx="390">
                  <c:v>42595</c:v>
                </c:pt>
                <c:pt idx="391">
                  <c:v>42596</c:v>
                </c:pt>
                <c:pt idx="392">
                  <c:v>42597</c:v>
                </c:pt>
                <c:pt idx="393">
                  <c:v>42598</c:v>
                </c:pt>
                <c:pt idx="394">
                  <c:v>42599</c:v>
                </c:pt>
                <c:pt idx="395">
                  <c:v>42600</c:v>
                </c:pt>
                <c:pt idx="396">
                  <c:v>42601</c:v>
                </c:pt>
                <c:pt idx="397">
                  <c:v>42602</c:v>
                </c:pt>
                <c:pt idx="398">
                  <c:v>42603</c:v>
                </c:pt>
                <c:pt idx="399">
                  <c:v>42604</c:v>
                </c:pt>
                <c:pt idx="400">
                  <c:v>42605</c:v>
                </c:pt>
                <c:pt idx="401">
                  <c:v>42606</c:v>
                </c:pt>
                <c:pt idx="402">
                  <c:v>42607</c:v>
                </c:pt>
                <c:pt idx="403">
                  <c:v>42608</c:v>
                </c:pt>
                <c:pt idx="404">
                  <c:v>42609</c:v>
                </c:pt>
                <c:pt idx="405">
                  <c:v>42610</c:v>
                </c:pt>
                <c:pt idx="406">
                  <c:v>42611</c:v>
                </c:pt>
                <c:pt idx="407">
                  <c:v>42612</c:v>
                </c:pt>
                <c:pt idx="408">
                  <c:v>42613</c:v>
                </c:pt>
                <c:pt idx="409">
                  <c:v>42614</c:v>
                </c:pt>
                <c:pt idx="410">
                  <c:v>42615</c:v>
                </c:pt>
                <c:pt idx="411">
                  <c:v>42616</c:v>
                </c:pt>
                <c:pt idx="412">
                  <c:v>42617</c:v>
                </c:pt>
                <c:pt idx="413">
                  <c:v>42618</c:v>
                </c:pt>
                <c:pt idx="414">
                  <c:v>42619</c:v>
                </c:pt>
                <c:pt idx="415">
                  <c:v>42620</c:v>
                </c:pt>
                <c:pt idx="416">
                  <c:v>42621</c:v>
                </c:pt>
                <c:pt idx="417">
                  <c:v>42622</c:v>
                </c:pt>
                <c:pt idx="418">
                  <c:v>42623</c:v>
                </c:pt>
                <c:pt idx="419">
                  <c:v>42624</c:v>
                </c:pt>
                <c:pt idx="420">
                  <c:v>42625</c:v>
                </c:pt>
                <c:pt idx="421">
                  <c:v>42626</c:v>
                </c:pt>
                <c:pt idx="422">
                  <c:v>42627</c:v>
                </c:pt>
                <c:pt idx="423">
                  <c:v>42628</c:v>
                </c:pt>
                <c:pt idx="424">
                  <c:v>42629</c:v>
                </c:pt>
                <c:pt idx="425">
                  <c:v>42630</c:v>
                </c:pt>
                <c:pt idx="426">
                  <c:v>42631</c:v>
                </c:pt>
                <c:pt idx="427">
                  <c:v>42632</c:v>
                </c:pt>
                <c:pt idx="428">
                  <c:v>42633</c:v>
                </c:pt>
                <c:pt idx="429">
                  <c:v>42634</c:v>
                </c:pt>
                <c:pt idx="430">
                  <c:v>42635</c:v>
                </c:pt>
                <c:pt idx="431">
                  <c:v>42636</c:v>
                </c:pt>
                <c:pt idx="432">
                  <c:v>42637</c:v>
                </c:pt>
                <c:pt idx="433">
                  <c:v>42638</c:v>
                </c:pt>
                <c:pt idx="434">
                  <c:v>42639</c:v>
                </c:pt>
                <c:pt idx="435">
                  <c:v>42640</c:v>
                </c:pt>
                <c:pt idx="436">
                  <c:v>42641</c:v>
                </c:pt>
                <c:pt idx="437">
                  <c:v>42642</c:v>
                </c:pt>
                <c:pt idx="438">
                  <c:v>42643</c:v>
                </c:pt>
                <c:pt idx="439">
                  <c:v>42644</c:v>
                </c:pt>
                <c:pt idx="440">
                  <c:v>42645</c:v>
                </c:pt>
                <c:pt idx="441">
                  <c:v>42646</c:v>
                </c:pt>
                <c:pt idx="442">
                  <c:v>42647</c:v>
                </c:pt>
                <c:pt idx="443">
                  <c:v>42648</c:v>
                </c:pt>
                <c:pt idx="444">
                  <c:v>42649</c:v>
                </c:pt>
                <c:pt idx="445">
                  <c:v>42650</c:v>
                </c:pt>
                <c:pt idx="446">
                  <c:v>42651</c:v>
                </c:pt>
                <c:pt idx="447">
                  <c:v>42652</c:v>
                </c:pt>
                <c:pt idx="448">
                  <c:v>42653</c:v>
                </c:pt>
                <c:pt idx="449">
                  <c:v>42654</c:v>
                </c:pt>
                <c:pt idx="450">
                  <c:v>42655</c:v>
                </c:pt>
                <c:pt idx="451">
                  <c:v>42656</c:v>
                </c:pt>
                <c:pt idx="452">
                  <c:v>42657</c:v>
                </c:pt>
                <c:pt idx="453">
                  <c:v>42658</c:v>
                </c:pt>
                <c:pt idx="454">
                  <c:v>42659</c:v>
                </c:pt>
                <c:pt idx="455">
                  <c:v>42660</c:v>
                </c:pt>
                <c:pt idx="456">
                  <c:v>42661</c:v>
                </c:pt>
                <c:pt idx="457">
                  <c:v>42662</c:v>
                </c:pt>
                <c:pt idx="458">
                  <c:v>42663</c:v>
                </c:pt>
                <c:pt idx="459">
                  <c:v>42664</c:v>
                </c:pt>
                <c:pt idx="460">
                  <c:v>42665</c:v>
                </c:pt>
                <c:pt idx="461">
                  <c:v>42666</c:v>
                </c:pt>
                <c:pt idx="462">
                  <c:v>42667</c:v>
                </c:pt>
                <c:pt idx="463">
                  <c:v>42668</c:v>
                </c:pt>
                <c:pt idx="464">
                  <c:v>42669</c:v>
                </c:pt>
                <c:pt idx="465">
                  <c:v>42670</c:v>
                </c:pt>
                <c:pt idx="466">
                  <c:v>42671</c:v>
                </c:pt>
                <c:pt idx="467">
                  <c:v>42672</c:v>
                </c:pt>
                <c:pt idx="468">
                  <c:v>42673</c:v>
                </c:pt>
                <c:pt idx="469">
                  <c:v>42674</c:v>
                </c:pt>
                <c:pt idx="470">
                  <c:v>42675</c:v>
                </c:pt>
                <c:pt idx="471">
                  <c:v>42676</c:v>
                </c:pt>
                <c:pt idx="472">
                  <c:v>42677</c:v>
                </c:pt>
                <c:pt idx="473">
                  <c:v>42678</c:v>
                </c:pt>
                <c:pt idx="474">
                  <c:v>42679</c:v>
                </c:pt>
                <c:pt idx="475">
                  <c:v>42680</c:v>
                </c:pt>
                <c:pt idx="476">
                  <c:v>42681</c:v>
                </c:pt>
                <c:pt idx="477">
                  <c:v>42682</c:v>
                </c:pt>
                <c:pt idx="478">
                  <c:v>42683</c:v>
                </c:pt>
                <c:pt idx="479">
                  <c:v>42684</c:v>
                </c:pt>
                <c:pt idx="480">
                  <c:v>42685</c:v>
                </c:pt>
                <c:pt idx="481">
                  <c:v>42686</c:v>
                </c:pt>
                <c:pt idx="482">
                  <c:v>42687</c:v>
                </c:pt>
                <c:pt idx="483">
                  <c:v>42688</c:v>
                </c:pt>
                <c:pt idx="484">
                  <c:v>42689</c:v>
                </c:pt>
                <c:pt idx="485">
                  <c:v>42690</c:v>
                </c:pt>
                <c:pt idx="486">
                  <c:v>42691</c:v>
                </c:pt>
                <c:pt idx="487">
                  <c:v>42692</c:v>
                </c:pt>
                <c:pt idx="488">
                  <c:v>42693</c:v>
                </c:pt>
                <c:pt idx="489">
                  <c:v>42694</c:v>
                </c:pt>
                <c:pt idx="490">
                  <c:v>42695</c:v>
                </c:pt>
                <c:pt idx="491">
                  <c:v>42696</c:v>
                </c:pt>
                <c:pt idx="492">
                  <c:v>42697</c:v>
                </c:pt>
                <c:pt idx="493">
                  <c:v>42698</c:v>
                </c:pt>
                <c:pt idx="494">
                  <c:v>42699</c:v>
                </c:pt>
                <c:pt idx="495">
                  <c:v>42700</c:v>
                </c:pt>
                <c:pt idx="496">
                  <c:v>42701</c:v>
                </c:pt>
                <c:pt idx="497">
                  <c:v>42702</c:v>
                </c:pt>
                <c:pt idx="498">
                  <c:v>42703</c:v>
                </c:pt>
                <c:pt idx="499">
                  <c:v>42704</c:v>
                </c:pt>
                <c:pt idx="500">
                  <c:v>42705</c:v>
                </c:pt>
                <c:pt idx="501">
                  <c:v>42706</c:v>
                </c:pt>
                <c:pt idx="502">
                  <c:v>42707</c:v>
                </c:pt>
                <c:pt idx="503">
                  <c:v>42708</c:v>
                </c:pt>
                <c:pt idx="504">
                  <c:v>42709</c:v>
                </c:pt>
                <c:pt idx="505">
                  <c:v>42710</c:v>
                </c:pt>
                <c:pt idx="506">
                  <c:v>42711</c:v>
                </c:pt>
                <c:pt idx="507">
                  <c:v>42712</c:v>
                </c:pt>
                <c:pt idx="508">
                  <c:v>42713</c:v>
                </c:pt>
                <c:pt idx="509">
                  <c:v>42714</c:v>
                </c:pt>
                <c:pt idx="510">
                  <c:v>42715</c:v>
                </c:pt>
                <c:pt idx="511">
                  <c:v>42716</c:v>
                </c:pt>
                <c:pt idx="512">
                  <c:v>42717</c:v>
                </c:pt>
                <c:pt idx="513">
                  <c:v>42718</c:v>
                </c:pt>
                <c:pt idx="514">
                  <c:v>42719</c:v>
                </c:pt>
                <c:pt idx="515">
                  <c:v>42720</c:v>
                </c:pt>
                <c:pt idx="516">
                  <c:v>42721</c:v>
                </c:pt>
                <c:pt idx="517">
                  <c:v>42722</c:v>
                </c:pt>
                <c:pt idx="518">
                  <c:v>42723</c:v>
                </c:pt>
                <c:pt idx="519">
                  <c:v>42724</c:v>
                </c:pt>
                <c:pt idx="520">
                  <c:v>42725</c:v>
                </c:pt>
                <c:pt idx="521">
                  <c:v>42726</c:v>
                </c:pt>
                <c:pt idx="522">
                  <c:v>42727</c:v>
                </c:pt>
                <c:pt idx="523">
                  <c:v>42728</c:v>
                </c:pt>
                <c:pt idx="524">
                  <c:v>42729</c:v>
                </c:pt>
                <c:pt idx="525">
                  <c:v>42730</c:v>
                </c:pt>
                <c:pt idx="526">
                  <c:v>42731</c:v>
                </c:pt>
                <c:pt idx="527">
                  <c:v>42732</c:v>
                </c:pt>
                <c:pt idx="528">
                  <c:v>42733</c:v>
                </c:pt>
                <c:pt idx="529">
                  <c:v>42734</c:v>
                </c:pt>
                <c:pt idx="530">
                  <c:v>42735</c:v>
                </c:pt>
                <c:pt idx="531">
                  <c:v>42736</c:v>
                </c:pt>
                <c:pt idx="532">
                  <c:v>42737</c:v>
                </c:pt>
                <c:pt idx="533">
                  <c:v>42738</c:v>
                </c:pt>
                <c:pt idx="534">
                  <c:v>42739</c:v>
                </c:pt>
                <c:pt idx="535">
                  <c:v>42740</c:v>
                </c:pt>
                <c:pt idx="536">
                  <c:v>42741</c:v>
                </c:pt>
                <c:pt idx="537">
                  <c:v>42742</c:v>
                </c:pt>
                <c:pt idx="538">
                  <c:v>42743</c:v>
                </c:pt>
                <c:pt idx="539">
                  <c:v>42744</c:v>
                </c:pt>
                <c:pt idx="540">
                  <c:v>42745</c:v>
                </c:pt>
                <c:pt idx="541">
                  <c:v>42746</c:v>
                </c:pt>
                <c:pt idx="542">
                  <c:v>42747</c:v>
                </c:pt>
                <c:pt idx="543">
                  <c:v>42748</c:v>
                </c:pt>
                <c:pt idx="544">
                  <c:v>42749</c:v>
                </c:pt>
                <c:pt idx="545">
                  <c:v>42750</c:v>
                </c:pt>
                <c:pt idx="546">
                  <c:v>42751</c:v>
                </c:pt>
                <c:pt idx="547">
                  <c:v>42752</c:v>
                </c:pt>
                <c:pt idx="548">
                  <c:v>42753</c:v>
                </c:pt>
                <c:pt idx="549">
                  <c:v>42754</c:v>
                </c:pt>
                <c:pt idx="550">
                  <c:v>42755</c:v>
                </c:pt>
                <c:pt idx="551">
                  <c:v>42756</c:v>
                </c:pt>
                <c:pt idx="552">
                  <c:v>42757</c:v>
                </c:pt>
                <c:pt idx="553">
                  <c:v>42758</c:v>
                </c:pt>
                <c:pt idx="554">
                  <c:v>42759</c:v>
                </c:pt>
                <c:pt idx="555">
                  <c:v>42760</c:v>
                </c:pt>
                <c:pt idx="556">
                  <c:v>42761</c:v>
                </c:pt>
                <c:pt idx="557">
                  <c:v>42762</c:v>
                </c:pt>
                <c:pt idx="558">
                  <c:v>42763</c:v>
                </c:pt>
                <c:pt idx="559">
                  <c:v>42764</c:v>
                </c:pt>
                <c:pt idx="560">
                  <c:v>42765</c:v>
                </c:pt>
                <c:pt idx="561">
                  <c:v>42766</c:v>
                </c:pt>
                <c:pt idx="562">
                  <c:v>42767</c:v>
                </c:pt>
                <c:pt idx="563">
                  <c:v>42768</c:v>
                </c:pt>
                <c:pt idx="564">
                  <c:v>42769</c:v>
                </c:pt>
                <c:pt idx="565">
                  <c:v>42770</c:v>
                </c:pt>
                <c:pt idx="566">
                  <c:v>42771</c:v>
                </c:pt>
                <c:pt idx="567">
                  <c:v>42772</c:v>
                </c:pt>
                <c:pt idx="568">
                  <c:v>42773</c:v>
                </c:pt>
                <c:pt idx="569">
                  <c:v>42774</c:v>
                </c:pt>
                <c:pt idx="570">
                  <c:v>42775</c:v>
                </c:pt>
                <c:pt idx="571">
                  <c:v>42776</c:v>
                </c:pt>
                <c:pt idx="572">
                  <c:v>42777</c:v>
                </c:pt>
                <c:pt idx="573">
                  <c:v>42778</c:v>
                </c:pt>
                <c:pt idx="574">
                  <c:v>42779</c:v>
                </c:pt>
                <c:pt idx="575">
                  <c:v>42780</c:v>
                </c:pt>
                <c:pt idx="576">
                  <c:v>42781</c:v>
                </c:pt>
                <c:pt idx="577">
                  <c:v>42782</c:v>
                </c:pt>
                <c:pt idx="578">
                  <c:v>42783</c:v>
                </c:pt>
                <c:pt idx="579">
                  <c:v>42784</c:v>
                </c:pt>
                <c:pt idx="580">
                  <c:v>42785</c:v>
                </c:pt>
                <c:pt idx="581">
                  <c:v>42786</c:v>
                </c:pt>
                <c:pt idx="582">
                  <c:v>42787</c:v>
                </c:pt>
                <c:pt idx="583">
                  <c:v>42788</c:v>
                </c:pt>
                <c:pt idx="584">
                  <c:v>42789</c:v>
                </c:pt>
                <c:pt idx="585">
                  <c:v>42790</c:v>
                </c:pt>
                <c:pt idx="586">
                  <c:v>42791</c:v>
                </c:pt>
                <c:pt idx="587">
                  <c:v>42792</c:v>
                </c:pt>
                <c:pt idx="588">
                  <c:v>42793</c:v>
                </c:pt>
                <c:pt idx="589">
                  <c:v>42794</c:v>
                </c:pt>
                <c:pt idx="590">
                  <c:v>42795</c:v>
                </c:pt>
                <c:pt idx="591">
                  <c:v>42796</c:v>
                </c:pt>
                <c:pt idx="592">
                  <c:v>42797</c:v>
                </c:pt>
                <c:pt idx="593">
                  <c:v>42798</c:v>
                </c:pt>
                <c:pt idx="594">
                  <c:v>42799</c:v>
                </c:pt>
                <c:pt idx="595">
                  <c:v>42800</c:v>
                </c:pt>
                <c:pt idx="596">
                  <c:v>42801</c:v>
                </c:pt>
                <c:pt idx="597">
                  <c:v>42802</c:v>
                </c:pt>
                <c:pt idx="598">
                  <c:v>42803</c:v>
                </c:pt>
                <c:pt idx="599">
                  <c:v>42804</c:v>
                </c:pt>
                <c:pt idx="600">
                  <c:v>42805</c:v>
                </c:pt>
                <c:pt idx="601">
                  <c:v>42806</c:v>
                </c:pt>
                <c:pt idx="602">
                  <c:v>42807</c:v>
                </c:pt>
                <c:pt idx="603">
                  <c:v>42808</c:v>
                </c:pt>
                <c:pt idx="604">
                  <c:v>42809</c:v>
                </c:pt>
                <c:pt idx="605">
                  <c:v>42810</c:v>
                </c:pt>
                <c:pt idx="606">
                  <c:v>42811</c:v>
                </c:pt>
                <c:pt idx="607">
                  <c:v>42812</c:v>
                </c:pt>
                <c:pt idx="608">
                  <c:v>42813</c:v>
                </c:pt>
                <c:pt idx="609">
                  <c:v>42814</c:v>
                </c:pt>
                <c:pt idx="610">
                  <c:v>42815</c:v>
                </c:pt>
                <c:pt idx="611">
                  <c:v>42816</c:v>
                </c:pt>
                <c:pt idx="612">
                  <c:v>42817</c:v>
                </c:pt>
                <c:pt idx="613">
                  <c:v>42818</c:v>
                </c:pt>
                <c:pt idx="614">
                  <c:v>42819</c:v>
                </c:pt>
                <c:pt idx="615">
                  <c:v>42820</c:v>
                </c:pt>
                <c:pt idx="616">
                  <c:v>42821</c:v>
                </c:pt>
                <c:pt idx="617">
                  <c:v>42822</c:v>
                </c:pt>
                <c:pt idx="618">
                  <c:v>42823</c:v>
                </c:pt>
                <c:pt idx="619">
                  <c:v>42824</c:v>
                </c:pt>
                <c:pt idx="620">
                  <c:v>42825</c:v>
                </c:pt>
                <c:pt idx="621">
                  <c:v>42826</c:v>
                </c:pt>
                <c:pt idx="622">
                  <c:v>42827</c:v>
                </c:pt>
                <c:pt idx="623">
                  <c:v>42828</c:v>
                </c:pt>
                <c:pt idx="624">
                  <c:v>42829</c:v>
                </c:pt>
                <c:pt idx="625">
                  <c:v>42830</c:v>
                </c:pt>
                <c:pt idx="626">
                  <c:v>42831</c:v>
                </c:pt>
                <c:pt idx="627">
                  <c:v>42832</c:v>
                </c:pt>
                <c:pt idx="628">
                  <c:v>42833</c:v>
                </c:pt>
                <c:pt idx="629">
                  <c:v>42834</c:v>
                </c:pt>
                <c:pt idx="630">
                  <c:v>42835</c:v>
                </c:pt>
                <c:pt idx="631">
                  <c:v>42836</c:v>
                </c:pt>
                <c:pt idx="632">
                  <c:v>42837</c:v>
                </c:pt>
                <c:pt idx="633">
                  <c:v>42838</c:v>
                </c:pt>
                <c:pt idx="634">
                  <c:v>42839</c:v>
                </c:pt>
                <c:pt idx="635">
                  <c:v>42840</c:v>
                </c:pt>
                <c:pt idx="636">
                  <c:v>42841</c:v>
                </c:pt>
                <c:pt idx="637">
                  <c:v>42842</c:v>
                </c:pt>
                <c:pt idx="638">
                  <c:v>42843</c:v>
                </c:pt>
                <c:pt idx="639">
                  <c:v>42844</c:v>
                </c:pt>
                <c:pt idx="640">
                  <c:v>42845</c:v>
                </c:pt>
                <c:pt idx="641">
                  <c:v>42846</c:v>
                </c:pt>
                <c:pt idx="642">
                  <c:v>42847</c:v>
                </c:pt>
                <c:pt idx="643">
                  <c:v>42848</c:v>
                </c:pt>
                <c:pt idx="644">
                  <c:v>42849</c:v>
                </c:pt>
                <c:pt idx="645">
                  <c:v>42850</c:v>
                </c:pt>
                <c:pt idx="646">
                  <c:v>42851</c:v>
                </c:pt>
                <c:pt idx="647">
                  <c:v>42852</c:v>
                </c:pt>
                <c:pt idx="648">
                  <c:v>42853</c:v>
                </c:pt>
                <c:pt idx="649">
                  <c:v>42854</c:v>
                </c:pt>
                <c:pt idx="650">
                  <c:v>42855</c:v>
                </c:pt>
              </c:numCache>
            </c:numRef>
          </c:cat>
          <c:val>
            <c:numRef>
              <c:f>Solar_daily!$L$5:$L$655</c:f>
              <c:numCache>
                <c:formatCode>0.000</c:formatCode>
                <c:ptCount val="651"/>
                <c:pt idx="0">
                  <c:v>118.82641666666665</c:v>
                </c:pt>
                <c:pt idx="1">
                  <c:v>129.27083333333334</c:v>
                </c:pt>
                <c:pt idx="2">
                  <c:v>59.736750000000058</c:v>
                </c:pt>
                <c:pt idx="3">
                  <c:v>49.351416666666509</c:v>
                </c:pt>
                <c:pt idx="4">
                  <c:v>98.749958333333311</c:v>
                </c:pt>
                <c:pt idx="5">
                  <c:v>117.70208333333331</c:v>
                </c:pt>
                <c:pt idx="6">
                  <c:v>136.75333333333344</c:v>
                </c:pt>
                <c:pt idx="7">
                  <c:v>123.51770833333335</c:v>
                </c:pt>
                <c:pt idx="8">
                  <c:v>94.581666666666663</c:v>
                </c:pt>
                <c:pt idx="9">
                  <c:v>104.18541666666653</c:v>
                </c:pt>
                <c:pt idx="10">
                  <c:v>124.31416666666669</c:v>
                </c:pt>
                <c:pt idx="11">
                  <c:v>74.577999999999989</c:v>
                </c:pt>
                <c:pt idx="12">
                  <c:v>64.003333333333288</c:v>
                </c:pt>
                <c:pt idx="13">
                  <c:v>130.83745833333367</c:v>
                </c:pt>
                <c:pt idx="14">
                  <c:v>73.124166666666653</c:v>
                </c:pt>
                <c:pt idx="15">
                  <c:v>108.7733333333332</c:v>
                </c:pt>
                <c:pt idx="16">
                  <c:v>106.01979166666665</c:v>
                </c:pt>
                <c:pt idx="17">
                  <c:v>116.93441666666666</c:v>
                </c:pt>
                <c:pt idx="18">
                  <c:v>96.695625000000021</c:v>
                </c:pt>
                <c:pt idx="19">
                  <c:v>73.252583333333249</c:v>
                </c:pt>
                <c:pt idx="20">
                  <c:v>118.18016666666665</c:v>
                </c:pt>
                <c:pt idx="21">
                  <c:v>66.095416666666651</c:v>
                </c:pt>
                <c:pt idx="22">
                  <c:v>93.19041666666665</c:v>
                </c:pt>
                <c:pt idx="23">
                  <c:v>106.11820833333324</c:v>
                </c:pt>
                <c:pt idx="24">
                  <c:v>108.02708333333328</c:v>
                </c:pt>
                <c:pt idx="25">
                  <c:v>32.695083333333329</c:v>
                </c:pt>
                <c:pt idx="26">
                  <c:v>171.6825</c:v>
                </c:pt>
                <c:pt idx="27">
                  <c:v>135.22695833333341</c:v>
                </c:pt>
                <c:pt idx="28">
                  <c:v>117.01583333333335</c:v>
                </c:pt>
                <c:pt idx="29">
                  <c:v>114.81</c:v>
                </c:pt>
                <c:pt idx="30">
                  <c:v>111.59083333333331</c:v>
                </c:pt>
                <c:pt idx="31">
                  <c:v>102.95166666666672</c:v>
                </c:pt>
                <c:pt idx="32">
                  <c:v>100.26958333333334</c:v>
                </c:pt>
                <c:pt idx="33">
                  <c:v>26.943708333333262</c:v>
                </c:pt>
                <c:pt idx="34">
                  <c:v>159.46787499999999</c:v>
                </c:pt>
                <c:pt idx="35">
                  <c:v>89.947500000000176</c:v>
                </c:pt>
                <c:pt idx="36">
                  <c:v>107.67916666666665</c:v>
                </c:pt>
                <c:pt idx="37">
                  <c:v>111.85758333333331</c:v>
                </c:pt>
                <c:pt idx="38">
                  <c:v>109.02999999999999</c:v>
                </c:pt>
                <c:pt idx="39">
                  <c:v>86.399000000000001</c:v>
                </c:pt>
                <c:pt idx="40">
                  <c:v>100.27916666666664</c:v>
                </c:pt>
                <c:pt idx="41">
                  <c:v>106.07625000000002</c:v>
                </c:pt>
                <c:pt idx="42">
                  <c:v>102.33874999999998</c:v>
                </c:pt>
                <c:pt idx="43">
                  <c:v>91.700833333333279</c:v>
                </c:pt>
                <c:pt idx="44">
                  <c:v>87.674166666666608</c:v>
                </c:pt>
                <c:pt idx="45">
                  <c:v>13.380541666666685</c:v>
                </c:pt>
                <c:pt idx="46">
                  <c:v>101.93708333333336</c:v>
                </c:pt>
                <c:pt idx="47">
                  <c:v>36.635916666666645</c:v>
                </c:pt>
                <c:pt idx="48">
                  <c:v>107.72987499999998</c:v>
                </c:pt>
                <c:pt idx="49">
                  <c:v>94.09375</c:v>
                </c:pt>
                <c:pt idx="50">
                  <c:v>89.327083333333249</c:v>
                </c:pt>
                <c:pt idx="51">
                  <c:v>93.030833333333348</c:v>
                </c:pt>
                <c:pt idx="52">
                  <c:v>102.08291666666665</c:v>
                </c:pt>
                <c:pt idx="53">
                  <c:v>86.933749999999975</c:v>
                </c:pt>
                <c:pt idx="54">
                  <c:v>84.133749999999978</c:v>
                </c:pt>
                <c:pt idx="55">
                  <c:v>3.7370000000000005</c:v>
                </c:pt>
                <c:pt idx="56">
                  <c:v>78.253041666666618</c:v>
                </c:pt>
                <c:pt idx="57">
                  <c:v>90.747500000000144</c:v>
                </c:pt>
                <c:pt idx="58">
                  <c:v>86.555833333333155</c:v>
                </c:pt>
                <c:pt idx="59">
                  <c:v>80.306666666666672</c:v>
                </c:pt>
                <c:pt idx="60">
                  <c:v>79.54891666666667</c:v>
                </c:pt>
                <c:pt idx="61">
                  <c:v>12.028708333333331</c:v>
                </c:pt>
                <c:pt idx="62">
                  <c:v>45.413875000000004</c:v>
                </c:pt>
                <c:pt idx="63">
                  <c:v>17.525124999999989</c:v>
                </c:pt>
                <c:pt idx="64">
                  <c:v>87.383416666666648</c:v>
                </c:pt>
                <c:pt idx="65">
                  <c:v>65.151166666666654</c:v>
                </c:pt>
                <c:pt idx="66">
                  <c:v>82.132916666666659</c:v>
                </c:pt>
                <c:pt idx="67">
                  <c:v>52.391958333333328</c:v>
                </c:pt>
                <c:pt idx="68">
                  <c:v>76.57174999999998</c:v>
                </c:pt>
                <c:pt idx="69">
                  <c:v>61.421291666666527</c:v>
                </c:pt>
                <c:pt idx="70">
                  <c:v>18.593291666666691</c:v>
                </c:pt>
                <c:pt idx="71">
                  <c:v>76.665416666666658</c:v>
                </c:pt>
                <c:pt idx="72">
                  <c:v>66.927500000000023</c:v>
                </c:pt>
                <c:pt idx="73">
                  <c:v>64.349583333333342</c:v>
                </c:pt>
                <c:pt idx="74">
                  <c:v>64.003958333333358</c:v>
                </c:pt>
                <c:pt idx="75">
                  <c:v>42.321249999999992</c:v>
                </c:pt>
                <c:pt idx="76">
                  <c:v>67.90466666666677</c:v>
                </c:pt>
                <c:pt idx="77">
                  <c:v>53.901250000000005</c:v>
                </c:pt>
                <c:pt idx="78">
                  <c:v>59.678666666666544</c:v>
                </c:pt>
                <c:pt idx="79">
                  <c:v>55.096083333333326</c:v>
                </c:pt>
                <c:pt idx="80">
                  <c:v>52.677916666666597</c:v>
                </c:pt>
                <c:pt idx="81">
                  <c:v>51.958375000000011</c:v>
                </c:pt>
                <c:pt idx="82">
                  <c:v>40.977499999999992</c:v>
                </c:pt>
                <c:pt idx="83">
                  <c:v>45.363041666666525</c:v>
                </c:pt>
                <c:pt idx="84">
                  <c:v>31.110708333333303</c:v>
                </c:pt>
                <c:pt idx="85">
                  <c:v>86.971875000000011</c:v>
                </c:pt>
                <c:pt idx="86">
                  <c:v>3.7593749999999981</c:v>
                </c:pt>
                <c:pt idx="87">
                  <c:v>24.816416666666655</c:v>
                </c:pt>
                <c:pt idx="88">
                  <c:v>60.364869565217184</c:v>
                </c:pt>
                <c:pt idx="89">
                  <c:v>17.152999999999999</c:v>
                </c:pt>
                <c:pt idx="90">
                  <c:v>16.986999999999963</c:v>
                </c:pt>
                <c:pt idx="91">
                  <c:v>22.09734782608696</c:v>
                </c:pt>
                <c:pt idx="92">
                  <c:v>80.524333333333288</c:v>
                </c:pt>
                <c:pt idx="93">
                  <c:v>63.909583333333295</c:v>
                </c:pt>
                <c:pt idx="94">
                  <c:v>-3.6569166666666635</c:v>
                </c:pt>
                <c:pt idx="95">
                  <c:v>69.90991666666666</c:v>
                </c:pt>
                <c:pt idx="96">
                  <c:v>65.528333333333165</c:v>
                </c:pt>
                <c:pt idx="97">
                  <c:v>51.613333333333316</c:v>
                </c:pt>
                <c:pt idx="98">
                  <c:v>39.623708333333319</c:v>
                </c:pt>
                <c:pt idx="99">
                  <c:v>23.63181818181824</c:v>
                </c:pt>
                <c:pt idx="100">
                  <c:v>30.742708333333269</c:v>
                </c:pt>
                <c:pt idx="101">
                  <c:v>31.677083333333329</c:v>
                </c:pt>
                <c:pt idx="102">
                  <c:v>34.960625</c:v>
                </c:pt>
                <c:pt idx="103">
                  <c:v>22.243208333333278</c:v>
                </c:pt>
                <c:pt idx="104">
                  <c:v>-2.9474583333333322</c:v>
                </c:pt>
                <c:pt idx="105">
                  <c:v>48.47908333333325</c:v>
                </c:pt>
                <c:pt idx="106">
                  <c:v>24.554782608695643</c:v>
                </c:pt>
                <c:pt idx="107">
                  <c:v>58.502083333333296</c:v>
                </c:pt>
                <c:pt idx="108">
                  <c:v>17.624666666666691</c:v>
                </c:pt>
                <c:pt idx="109">
                  <c:v>55.115625000000001</c:v>
                </c:pt>
                <c:pt idx="110">
                  <c:v>34.477695652173914</c:v>
                </c:pt>
                <c:pt idx="111">
                  <c:v>2.7278333333333311</c:v>
                </c:pt>
                <c:pt idx="112">
                  <c:v>44.478260869565226</c:v>
                </c:pt>
                <c:pt idx="113">
                  <c:v>25.419043478260839</c:v>
                </c:pt>
                <c:pt idx="114">
                  <c:v>28.840500000000006</c:v>
                </c:pt>
                <c:pt idx="115">
                  <c:v>24.952624999999962</c:v>
                </c:pt>
                <c:pt idx="116">
                  <c:v>6.6715833333333334</c:v>
                </c:pt>
                <c:pt idx="117">
                  <c:v>34.799217391304353</c:v>
                </c:pt>
                <c:pt idx="118">
                  <c:v>24.726565217391286</c:v>
                </c:pt>
                <c:pt idx="119">
                  <c:v>55.357916666666526</c:v>
                </c:pt>
                <c:pt idx="120">
                  <c:v>11.299750000000001</c:v>
                </c:pt>
                <c:pt idx="121">
                  <c:v>13.172416666666692</c:v>
                </c:pt>
                <c:pt idx="122">
                  <c:v>24.685833333333271</c:v>
                </c:pt>
                <c:pt idx="123">
                  <c:v>18.035583333333278</c:v>
                </c:pt>
                <c:pt idx="124">
                  <c:v>31.832041666666665</c:v>
                </c:pt>
                <c:pt idx="125">
                  <c:v>16.932166666666667</c:v>
                </c:pt>
                <c:pt idx="126">
                  <c:v>1.3321363636363641</c:v>
                </c:pt>
                <c:pt idx="127">
                  <c:v>10.322916666666677</c:v>
                </c:pt>
                <c:pt idx="128">
                  <c:v>18.984583333333276</c:v>
                </c:pt>
                <c:pt idx="129">
                  <c:v>12.787583333333332</c:v>
                </c:pt>
                <c:pt idx="130">
                  <c:v>25.346782608695626</c:v>
                </c:pt>
                <c:pt idx="131">
                  <c:v>-7.5260869565217279</c:v>
                </c:pt>
                <c:pt idx="132">
                  <c:v>10.030000000000001</c:v>
                </c:pt>
                <c:pt idx="133">
                  <c:v>16.036249999999963</c:v>
                </c:pt>
                <c:pt idx="134">
                  <c:v>-1.8969999999999958</c:v>
                </c:pt>
                <c:pt idx="135">
                  <c:v>16.636260869565216</c:v>
                </c:pt>
                <c:pt idx="136">
                  <c:v>31.75266666666667</c:v>
                </c:pt>
                <c:pt idx="137">
                  <c:v>5.6057142857142859</c:v>
                </c:pt>
                <c:pt idx="138">
                  <c:v>-8.5478260869565933E-2</c:v>
                </c:pt>
                <c:pt idx="139">
                  <c:v>15.94841666666667</c:v>
                </c:pt>
                <c:pt idx="140">
                  <c:v>17.315083333333298</c:v>
                </c:pt>
                <c:pt idx="141">
                  <c:v>-3.3598749999999962</c:v>
                </c:pt>
                <c:pt idx="142">
                  <c:v>0.46625000000000066</c:v>
                </c:pt>
                <c:pt idx="143">
                  <c:v>-5.981458333333344</c:v>
                </c:pt>
                <c:pt idx="144">
                  <c:v>10.71833333333332</c:v>
                </c:pt>
                <c:pt idx="145">
                  <c:v>-31.571583333333294</c:v>
                </c:pt>
                <c:pt idx="146">
                  <c:v>-38.151956521739095</c:v>
                </c:pt>
                <c:pt idx="147">
                  <c:v>-30.822608695652185</c:v>
                </c:pt>
                <c:pt idx="148">
                  <c:v>-22.186958333333326</c:v>
                </c:pt>
                <c:pt idx="149">
                  <c:v>-30.213749999999958</c:v>
                </c:pt>
                <c:pt idx="150">
                  <c:v>-11.734999999999999</c:v>
                </c:pt>
                <c:pt idx="151">
                  <c:v>-2.6670434782608701</c:v>
                </c:pt>
                <c:pt idx="152">
                  <c:v>-9.2222500000000025</c:v>
                </c:pt>
                <c:pt idx="153">
                  <c:v>-9.9783913043478183</c:v>
                </c:pt>
                <c:pt idx="154">
                  <c:v>-12.325130434782631</c:v>
                </c:pt>
                <c:pt idx="155">
                  <c:v>-6.6204166666666477</c:v>
                </c:pt>
                <c:pt idx="156">
                  <c:v>-8.9395652173913067</c:v>
                </c:pt>
                <c:pt idx="157">
                  <c:v>-7.2822727272727334</c:v>
                </c:pt>
                <c:pt idx="158">
                  <c:v>-4.3683913043478304</c:v>
                </c:pt>
                <c:pt idx="159">
                  <c:v>9.7986666666666675</c:v>
                </c:pt>
                <c:pt idx="160">
                  <c:v>-5.6092499999999994</c:v>
                </c:pt>
                <c:pt idx="161">
                  <c:v>14.304608695652171</c:v>
                </c:pt>
                <c:pt idx="162">
                  <c:v>-4.5037916666666682</c:v>
                </c:pt>
                <c:pt idx="163">
                  <c:v>10.222708333333335</c:v>
                </c:pt>
                <c:pt idx="164">
                  <c:v>-13.623750000000001</c:v>
                </c:pt>
                <c:pt idx="165">
                  <c:v>-1.2857142857142854</c:v>
                </c:pt>
                <c:pt idx="166">
                  <c:v>-3.8716956521739148</c:v>
                </c:pt>
                <c:pt idx="167">
                  <c:v>-2.543695652173918</c:v>
                </c:pt>
                <c:pt idx="168">
                  <c:v>17.68743478260869</c:v>
                </c:pt>
                <c:pt idx="169">
                  <c:v>7.6297727272727274</c:v>
                </c:pt>
                <c:pt idx="170">
                  <c:v>12.347750000000001</c:v>
                </c:pt>
                <c:pt idx="171">
                  <c:v>14.521333333333333</c:v>
                </c:pt>
                <c:pt idx="172">
                  <c:v>11.477208333333328</c:v>
                </c:pt>
                <c:pt idx="173">
                  <c:v>20.432863636363603</c:v>
                </c:pt>
                <c:pt idx="174">
                  <c:v>3.6011363636363654</c:v>
                </c:pt>
                <c:pt idx="175">
                  <c:v>27.455749999999934</c:v>
                </c:pt>
                <c:pt idx="176">
                  <c:v>14.256708333333336</c:v>
                </c:pt>
                <c:pt idx="177">
                  <c:v>26.788478260869535</c:v>
                </c:pt>
                <c:pt idx="178">
                  <c:v>-1.7613333333333332</c:v>
                </c:pt>
                <c:pt idx="179">
                  <c:v>-2.1337727272727292</c:v>
                </c:pt>
                <c:pt idx="180">
                  <c:v>36.297391304347819</c:v>
                </c:pt>
                <c:pt idx="181">
                  <c:v>5.8128260869565205</c:v>
                </c:pt>
                <c:pt idx="182">
                  <c:v>2.4743043478260938</c:v>
                </c:pt>
                <c:pt idx="183">
                  <c:v>-11.821250000000001</c:v>
                </c:pt>
                <c:pt idx="184">
                  <c:v>-11.599458333333336</c:v>
                </c:pt>
                <c:pt idx="185">
                  <c:v>-31.065291666666663</c:v>
                </c:pt>
                <c:pt idx="186">
                  <c:v>-34.258333333333333</c:v>
                </c:pt>
                <c:pt idx="187">
                  <c:v>-26.7293913043478</c:v>
                </c:pt>
                <c:pt idx="188">
                  <c:v>-18.930708333333282</c:v>
                </c:pt>
                <c:pt idx="189">
                  <c:v>-20.974458333333303</c:v>
                </c:pt>
                <c:pt idx="190">
                  <c:v>-11.945695652173924</c:v>
                </c:pt>
                <c:pt idx="191">
                  <c:v>3.8003333333333331</c:v>
                </c:pt>
                <c:pt idx="192">
                  <c:v>3.975541666666667</c:v>
                </c:pt>
                <c:pt idx="193">
                  <c:v>5.4933478260869508</c:v>
                </c:pt>
                <c:pt idx="194">
                  <c:v>3.0974166666666645</c:v>
                </c:pt>
                <c:pt idx="195">
                  <c:v>-4.7822500000000003</c:v>
                </c:pt>
                <c:pt idx="196">
                  <c:v>-3.1465416666666655</c:v>
                </c:pt>
                <c:pt idx="197">
                  <c:v>-8.1541666666669246E-2</c:v>
                </c:pt>
                <c:pt idx="198">
                  <c:v>-12.953478260869566</c:v>
                </c:pt>
                <c:pt idx="199">
                  <c:v>-13.765304347826104</c:v>
                </c:pt>
                <c:pt idx="200">
                  <c:v>-1.5520833333333321</c:v>
                </c:pt>
                <c:pt idx="201">
                  <c:v>-2.1966666666666677</c:v>
                </c:pt>
                <c:pt idx="202">
                  <c:v>-10.269130434782623</c:v>
                </c:pt>
                <c:pt idx="203">
                  <c:v>19.82091666666669</c:v>
                </c:pt>
                <c:pt idx="204">
                  <c:v>-5.9115416666666674</c:v>
                </c:pt>
                <c:pt idx="205">
                  <c:v>11.293625</c:v>
                </c:pt>
                <c:pt idx="206">
                  <c:v>14.242500000000001</c:v>
                </c:pt>
                <c:pt idx="207">
                  <c:v>-9.140869565217395</c:v>
                </c:pt>
                <c:pt idx="208">
                  <c:v>-12.452500000000024</c:v>
                </c:pt>
                <c:pt idx="209">
                  <c:v>-11.667333333333337</c:v>
                </c:pt>
                <c:pt idx="210">
                  <c:v>-6.1391666666666671</c:v>
                </c:pt>
                <c:pt idx="211">
                  <c:v>2.3246666666666669</c:v>
                </c:pt>
                <c:pt idx="212">
                  <c:v>7.0446249999999955</c:v>
                </c:pt>
                <c:pt idx="213">
                  <c:v>-2.2431818181818257</c:v>
                </c:pt>
                <c:pt idx="214">
                  <c:v>-3.043478260868039E-3</c:v>
                </c:pt>
                <c:pt idx="215">
                  <c:v>-0.74933333333333263</c:v>
                </c:pt>
                <c:pt idx="216">
                  <c:v>13.563043478260871</c:v>
                </c:pt>
                <c:pt idx="217">
                  <c:v>27.032458333333299</c:v>
                </c:pt>
                <c:pt idx="218">
                  <c:v>61.036086956521814</c:v>
                </c:pt>
                <c:pt idx="219">
                  <c:v>82.523333333333184</c:v>
                </c:pt>
                <c:pt idx="220">
                  <c:v>82.874583333333348</c:v>
                </c:pt>
                <c:pt idx="221">
                  <c:v>83.22</c:v>
                </c:pt>
                <c:pt idx="222">
                  <c:v>69.709565217391301</c:v>
                </c:pt>
                <c:pt idx="223">
                  <c:v>69.073749999999919</c:v>
                </c:pt>
                <c:pt idx="224">
                  <c:v>96.316249999999997</c:v>
                </c:pt>
                <c:pt idx="225">
                  <c:v>83.68608695652145</c:v>
                </c:pt>
                <c:pt idx="226">
                  <c:v>68.985521739130434</c:v>
                </c:pt>
                <c:pt idx="227">
                  <c:v>64.408863636363634</c:v>
                </c:pt>
                <c:pt idx="228">
                  <c:v>84.638695652173908</c:v>
                </c:pt>
                <c:pt idx="229">
                  <c:v>84.351666666666674</c:v>
                </c:pt>
                <c:pt idx="230">
                  <c:v>80.695217391304354</c:v>
                </c:pt>
                <c:pt idx="231">
                  <c:v>78.086521739130447</c:v>
                </c:pt>
                <c:pt idx="232">
                  <c:v>89.090869565217659</c:v>
                </c:pt>
                <c:pt idx="233">
                  <c:v>93.509090909090915</c:v>
                </c:pt>
                <c:pt idx="234">
                  <c:v>89.765833333333319</c:v>
                </c:pt>
                <c:pt idx="235">
                  <c:v>73.793333333333308</c:v>
                </c:pt>
                <c:pt idx="236">
                  <c:v>41.785347826086962</c:v>
                </c:pt>
                <c:pt idx="237">
                  <c:v>75.053499999999985</c:v>
                </c:pt>
                <c:pt idx="238">
                  <c:v>33.849000000000004</c:v>
                </c:pt>
                <c:pt idx="239">
                  <c:v>76.971173913043472</c:v>
                </c:pt>
                <c:pt idx="240">
                  <c:v>51.288521739130452</c:v>
                </c:pt>
                <c:pt idx="241">
                  <c:v>128.8102916666667</c:v>
                </c:pt>
                <c:pt idx="242">
                  <c:v>28.578625000000006</c:v>
                </c:pt>
                <c:pt idx="243">
                  <c:v>24.765499999999943</c:v>
                </c:pt>
                <c:pt idx="244">
                  <c:v>110.88347826086942</c:v>
                </c:pt>
                <c:pt idx="245">
                  <c:v>104.70086956521763</c:v>
                </c:pt>
                <c:pt idx="246">
                  <c:v>100.27152173913043</c:v>
                </c:pt>
                <c:pt idx="247">
                  <c:v>104.71565217391304</c:v>
                </c:pt>
                <c:pt idx="248">
                  <c:v>109.46739130434794</c:v>
                </c:pt>
                <c:pt idx="249">
                  <c:v>11.059782608695674</c:v>
                </c:pt>
                <c:pt idx="250">
                  <c:v>105.76254166666665</c:v>
                </c:pt>
                <c:pt idx="251">
                  <c:v>75.921904761904827</c:v>
                </c:pt>
                <c:pt idx="252">
                  <c:v>101.89695652173914</c:v>
                </c:pt>
                <c:pt idx="253">
                  <c:v>47.512272727272737</c:v>
                </c:pt>
                <c:pt idx="254">
                  <c:v>99.516043478260897</c:v>
                </c:pt>
                <c:pt idx="255">
                  <c:v>38.055125000000011</c:v>
                </c:pt>
                <c:pt idx="256">
                  <c:v>64.100869565217579</c:v>
                </c:pt>
                <c:pt idx="257">
                  <c:v>16.88545454545455</c:v>
                </c:pt>
                <c:pt idx="258">
                  <c:v>81.700523809523816</c:v>
                </c:pt>
                <c:pt idx="259">
                  <c:v>38.204500000000003</c:v>
                </c:pt>
                <c:pt idx="260">
                  <c:v>143.82521739130456</c:v>
                </c:pt>
                <c:pt idx="261">
                  <c:v>45.487913043478258</c:v>
                </c:pt>
                <c:pt idx="262">
                  <c:v>132.26208333333341</c:v>
                </c:pt>
                <c:pt idx="263">
                  <c:v>157.70181818181794</c:v>
                </c:pt>
                <c:pt idx="264">
                  <c:v>50.151318181818191</c:v>
                </c:pt>
                <c:pt idx="265">
                  <c:v>131.98817391304371</c:v>
                </c:pt>
                <c:pt idx="266">
                  <c:v>99.686190476190419</c:v>
                </c:pt>
                <c:pt idx="267">
                  <c:v>75.377086956521453</c:v>
                </c:pt>
                <c:pt idx="268">
                  <c:v>147.55636363636359</c:v>
                </c:pt>
                <c:pt idx="269">
                  <c:v>154.25568181818178</c:v>
                </c:pt>
                <c:pt idx="270">
                  <c:v>139.80086956521737</c:v>
                </c:pt>
                <c:pt idx="271">
                  <c:v>152.9496086956519</c:v>
                </c:pt>
                <c:pt idx="272">
                  <c:v>156.42517391304347</c:v>
                </c:pt>
                <c:pt idx="273">
                  <c:v>117.67786956521761</c:v>
                </c:pt>
                <c:pt idx="274">
                  <c:v>138.3612608695652</c:v>
                </c:pt>
                <c:pt idx="275">
                  <c:v>116.8231304347825</c:v>
                </c:pt>
                <c:pt idx="276">
                  <c:v>49.830250000000007</c:v>
                </c:pt>
                <c:pt idx="277">
                  <c:v>20.117157894736845</c:v>
                </c:pt>
                <c:pt idx="278">
                  <c:v>154.01130434782621</c:v>
                </c:pt>
                <c:pt idx="279">
                  <c:v>103.1845</c:v>
                </c:pt>
                <c:pt idx="280">
                  <c:v>153.52541666666664</c:v>
                </c:pt>
                <c:pt idx="281">
                  <c:v>96.259545454545432</c:v>
                </c:pt>
                <c:pt idx="282">
                  <c:v>140.87590909090909</c:v>
                </c:pt>
                <c:pt idx="283">
                  <c:v>118.96739130434794</c:v>
                </c:pt>
                <c:pt idx="284">
                  <c:v>78.612541666666658</c:v>
                </c:pt>
                <c:pt idx="285">
                  <c:v>120.20662500000014</c:v>
                </c:pt>
                <c:pt idx="286">
                  <c:v>174.53333333333347</c:v>
                </c:pt>
                <c:pt idx="287">
                  <c:v>29.386249999999947</c:v>
                </c:pt>
                <c:pt idx="288">
                  <c:v>68.106565217391278</c:v>
                </c:pt>
                <c:pt idx="289">
                  <c:v>153.2978260869566</c:v>
                </c:pt>
                <c:pt idx="290">
                  <c:v>174.73608695652177</c:v>
                </c:pt>
                <c:pt idx="291">
                  <c:v>95.910000000000025</c:v>
                </c:pt>
                <c:pt idx="292">
                  <c:v>183.78958333333333</c:v>
                </c:pt>
                <c:pt idx="293">
                  <c:v>152.01030434782621</c:v>
                </c:pt>
                <c:pt idx="294">
                  <c:v>23.348499999999969</c:v>
                </c:pt>
                <c:pt idx="295">
                  <c:v>36.97558333333334</c:v>
                </c:pt>
                <c:pt idx="296">
                  <c:v>220.04445454545456</c:v>
                </c:pt>
                <c:pt idx="297">
                  <c:v>143.67186363636333</c:v>
                </c:pt>
                <c:pt idx="298">
                  <c:v>186.7886363636367</c:v>
                </c:pt>
                <c:pt idx="299">
                  <c:v>177.75125</c:v>
                </c:pt>
                <c:pt idx="300">
                  <c:v>197.46620833333364</c:v>
                </c:pt>
                <c:pt idx="301">
                  <c:v>138.15262500000003</c:v>
                </c:pt>
                <c:pt idx="302">
                  <c:v>119.19523809523814</c:v>
                </c:pt>
                <c:pt idx="303">
                  <c:v>43.539521739130436</c:v>
                </c:pt>
                <c:pt idx="304">
                  <c:v>154.60449999999997</c:v>
                </c:pt>
                <c:pt idx="305">
                  <c:v>179.34086956521736</c:v>
                </c:pt>
                <c:pt idx="306">
                  <c:v>185.9586363636368</c:v>
                </c:pt>
                <c:pt idx="307">
                  <c:v>216.27666666666636</c:v>
                </c:pt>
                <c:pt idx="308">
                  <c:v>43.262608695652176</c:v>
                </c:pt>
                <c:pt idx="309">
                  <c:v>173.01142857142861</c:v>
                </c:pt>
                <c:pt idx="310">
                  <c:v>237.54826086956518</c:v>
                </c:pt>
                <c:pt idx="311">
                  <c:v>155.58952173913025</c:v>
                </c:pt>
                <c:pt idx="312">
                  <c:v>100.1381304347825</c:v>
                </c:pt>
                <c:pt idx="313">
                  <c:v>136.65333333333356</c:v>
                </c:pt>
                <c:pt idx="314">
                  <c:v>171.52820833333371</c:v>
                </c:pt>
                <c:pt idx="315">
                  <c:v>162.66708333333341</c:v>
                </c:pt>
                <c:pt idx="316">
                  <c:v>151.21899999999999</c:v>
                </c:pt>
                <c:pt idx="317">
                  <c:v>173.7922173913044</c:v>
                </c:pt>
                <c:pt idx="318">
                  <c:v>184.56500000000003</c:v>
                </c:pt>
                <c:pt idx="319">
                  <c:v>123.78579166666657</c:v>
                </c:pt>
                <c:pt idx="320">
                  <c:v>220.11127272727251</c:v>
                </c:pt>
                <c:pt idx="321">
                  <c:v>154.73827272727272</c:v>
                </c:pt>
                <c:pt idx="322">
                  <c:v>252.0840454545455</c:v>
                </c:pt>
                <c:pt idx="323">
                  <c:v>237.80286363636358</c:v>
                </c:pt>
                <c:pt idx="324">
                  <c:v>134.45795238095241</c:v>
                </c:pt>
                <c:pt idx="325">
                  <c:v>215.84625</c:v>
                </c:pt>
                <c:pt idx="326">
                  <c:v>212.80083333333357</c:v>
                </c:pt>
                <c:pt idx="327">
                  <c:v>214.14782608695654</c:v>
                </c:pt>
                <c:pt idx="328">
                  <c:v>206.34791666666669</c:v>
                </c:pt>
                <c:pt idx="329">
                  <c:v>196.68878260869567</c:v>
                </c:pt>
                <c:pt idx="330">
                  <c:v>187.16826086956516</c:v>
                </c:pt>
                <c:pt idx="331">
                  <c:v>115.00200000000001</c:v>
                </c:pt>
                <c:pt idx="332">
                  <c:v>37.142500000000013</c:v>
                </c:pt>
                <c:pt idx="333">
                  <c:v>138.76679166666642</c:v>
                </c:pt>
                <c:pt idx="334">
                  <c:v>148.10130434782607</c:v>
                </c:pt>
                <c:pt idx="335">
                  <c:v>128.32791304347847</c:v>
                </c:pt>
                <c:pt idx="336">
                  <c:v>178.94190476190454</c:v>
                </c:pt>
                <c:pt idx="337">
                  <c:v>44.143750000000011</c:v>
                </c:pt>
                <c:pt idx="338">
                  <c:v>64.983136363636348</c:v>
                </c:pt>
                <c:pt idx="339">
                  <c:v>140.60090909090914</c:v>
                </c:pt>
                <c:pt idx="340">
                  <c:v>167.24695454545432</c:v>
                </c:pt>
                <c:pt idx="341">
                  <c:v>194.92881818181814</c:v>
                </c:pt>
                <c:pt idx="342">
                  <c:v>204.14566666666633</c:v>
                </c:pt>
                <c:pt idx="343">
                  <c:v>75.994869565217726</c:v>
                </c:pt>
                <c:pt idx="344">
                  <c:v>204.42400000000001</c:v>
                </c:pt>
                <c:pt idx="345">
                  <c:v>233.51309523809502</c:v>
                </c:pt>
                <c:pt idx="346">
                  <c:v>218.54847826086956</c:v>
                </c:pt>
                <c:pt idx="347">
                  <c:v>147.32537500000001</c:v>
                </c:pt>
                <c:pt idx="348">
                  <c:v>142.92400000000001</c:v>
                </c:pt>
                <c:pt idx="349">
                  <c:v>158.93577272727251</c:v>
                </c:pt>
                <c:pt idx="350">
                  <c:v>86.400727272727281</c:v>
                </c:pt>
                <c:pt idx="351">
                  <c:v>130.29486956521717</c:v>
                </c:pt>
                <c:pt idx="352">
                  <c:v>154.16583333333341</c:v>
                </c:pt>
                <c:pt idx="353">
                  <c:v>151.51168181818178</c:v>
                </c:pt>
                <c:pt idx="354">
                  <c:v>215.16958333333335</c:v>
                </c:pt>
                <c:pt idx="355">
                  <c:v>220.54000000000005</c:v>
                </c:pt>
                <c:pt idx="356">
                  <c:v>198.27491304347799</c:v>
                </c:pt>
                <c:pt idx="357">
                  <c:v>230.77826086956512</c:v>
                </c:pt>
                <c:pt idx="358">
                  <c:v>213.62225000000004</c:v>
                </c:pt>
                <c:pt idx="359">
                  <c:v>180.27727272727248</c:v>
                </c:pt>
                <c:pt idx="360">
                  <c:v>90.718954545454551</c:v>
                </c:pt>
                <c:pt idx="361">
                  <c:v>200.53352173913012</c:v>
                </c:pt>
                <c:pt idx="362">
                  <c:v>237.02395833333341</c:v>
                </c:pt>
                <c:pt idx="363">
                  <c:v>212.31857142857135</c:v>
                </c:pt>
                <c:pt idx="364">
                  <c:v>178.12041666666667</c:v>
                </c:pt>
                <c:pt idx="365">
                  <c:v>123.02531818181818</c:v>
                </c:pt>
                <c:pt idx="366">
                  <c:v>154.94708695652184</c:v>
                </c:pt>
                <c:pt idx="367">
                  <c:v>140.45083333333366</c:v>
                </c:pt>
                <c:pt idx="368">
                  <c:v>39.932608695652114</c:v>
                </c:pt>
                <c:pt idx="369">
                  <c:v>152.26504166666658</c:v>
                </c:pt>
                <c:pt idx="370">
                  <c:v>194.37500000000003</c:v>
                </c:pt>
                <c:pt idx="371">
                  <c:v>198.62954166666648</c:v>
                </c:pt>
                <c:pt idx="372">
                  <c:v>177.96333333333357</c:v>
                </c:pt>
                <c:pt idx="373">
                  <c:v>184.06933333333347</c:v>
                </c:pt>
                <c:pt idx="374">
                  <c:v>66.989818181818194</c:v>
                </c:pt>
                <c:pt idx="375">
                  <c:v>197.38587500000003</c:v>
                </c:pt>
                <c:pt idx="376">
                  <c:v>189.85270833333377</c:v>
                </c:pt>
                <c:pt idx="377">
                  <c:v>18.762217391304297</c:v>
                </c:pt>
                <c:pt idx="378">
                  <c:v>204.71747826086934</c:v>
                </c:pt>
                <c:pt idx="379">
                  <c:v>201.38495652173921</c:v>
                </c:pt>
                <c:pt idx="380">
                  <c:v>190.40104166666666</c:v>
                </c:pt>
                <c:pt idx="381">
                  <c:v>197.01666666666645</c:v>
                </c:pt>
                <c:pt idx="382">
                  <c:v>172.09100000000001</c:v>
                </c:pt>
                <c:pt idx="383">
                  <c:v>185.72583333333327</c:v>
                </c:pt>
                <c:pt idx="384">
                  <c:v>83.902173913043484</c:v>
                </c:pt>
                <c:pt idx="385">
                  <c:v>200.90952380952388</c:v>
                </c:pt>
                <c:pt idx="386">
                  <c:v>165.12369565217392</c:v>
                </c:pt>
                <c:pt idx="387">
                  <c:v>133.4832272727275</c:v>
                </c:pt>
                <c:pt idx="388">
                  <c:v>174.34252173913038</c:v>
                </c:pt>
                <c:pt idx="389">
                  <c:v>148.38669565217401</c:v>
                </c:pt>
                <c:pt idx="390">
                  <c:v>128.72333333333341</c:v>
                </c:pt>
                <c:pt idx="391">
                  <c:v>143.44933333333341</c:v>
                </c:pt>
                <c:pt idx="392">
                  <c:v>95.183913043478242</c:v>
                </c:pt>
                <c:pt idx="393">
                  <c:v>101.01636363636366</c:v>
                </c:pt>
                <c:pt idx="394">
                  <c:v>124.00433333333331</c:v>
                </c:pt>
                <c:pt idx="395">
                  <c:v>122.19916666666667</c:v>
                </c:pt>
                <c:pt idx="396">
                  <c:v>117.67874999999984</c:v>
                </c:pt>
                <c:pt idx="397">
                  <c:v>107.50125000000013</c:v>
                </c:pt>
                <c:pt idx="398">
                  <c:v>101.48000000000002</c:v>
                </c:pt>
                <c:pt idx="399">
                  <c:v>117.67478260869545</c:v>
                </c:pt>
                <c:pt idx="400">
                  <c:v>62.330454545454494</c:v>
                </c:pt>
                <c:pt idx="401">
                  <c:v>116.11666666666663</c:v>
                </c:pt>
                <c:pt idx="402">
                  <c:v>83.907272727272726</c:v>
                </c:pt>
                <c:pt idx="403">
                  <c:v>79.829565217391249</c:v>
                </c:pt>
                <c:pt idx="404">
                  <c:v>104.27208333333321</c:v>
                </c:pt>
                <c:pt idx="405">
                  <c:v>111.10869565217391</c:v>
                </c:pt>
                <c:pt idx="406">
                  <c:v>86.006190476190454</c:v>
                </c:pt>
                <c:pt idx="407">
                  <c:v>63.752130434782615</c:v>
                </c:pt>
                <c:pt idx="408">
                  <c:v>103.95833333333326</c:v>
                </c:pt>
                <c:pt idx="409">
                  <c:v>89.898095238095209</c:v>
                </c:pt>
                <c:pt idx="410">
                  <c:v>95.424166666666665</c:v>
                </c:pt>
                <c:pt idx="411">
                  <c:v>44.677454545454545</c:v>
                </c:pt>
                <c:pt idx="412">
                  <c:v>77.86041666666668</c:v>
                </c:pt>
                <c:pt idx="413">
                  <c:v>84.606090909090881</c:v>
                </c:pt>
                <c:pt idx="414">
                  <c:v>90.775909090909082</c:v>
                </c:pt>
                <c:pt idx="415">
                  <c:v>88.179166666666589</c:v>
                </c:pt>
                <c:pt idx="416">
                  <c:v>79.121666666666655</c:v>
                </c:pt>
                <c:pt idx="417">
                  <c:v>21.69857142857143</c:v>
                </c:pt>
                <c:pt idx="418">
                  <c:v>90.433749999999975</c:v>
                </c:pt>
                <c:pt idx="419">
                  <c:v>48.819125000000014</c:v>
                </c:pt>
                <c:pt idx="420">
                  <c:v>85.172173913043267</c:v>
                </c:pt>
                <c:pt idx="421">
                  <c:v>-6.9355416666666674</c:v>
                </c:pt>
                <c:pt idx="422">
                  <c:v>125.98583333333328</c:v>
                </c:pt>
                <c:pt idx="423">
                  <c:v>99.262727272727219</c:v>
                </c:pt>
                <c:pt idx="424">
                  <c:v>60.84181818181812</c:v>
                </c:pt>
                <c:pt idx="425">
                  <c:v>52.517500000000005</c:v>
                </c:pt>
                <c:pt idx="426">
                  <c:v>81.45708333333333</c:v>
                </c:pt>
                <c:pt idx="427">
                  <c:v>83.408875000000009</c:v>
                </c:pt>
                <c:pt idx="428">
                  <c:v>67.967391304347913</c:v>
                </c:pt>
                <c:pt idx="429">
                  <c:v>72.288043478260875</c:v>
                </c:pt>
                <c:pt idx="430">
                  <c:v>62.944434782608589</c:v>
                </c:pt>
                <c:pt idx="431">
                  <c:v>74.749291666666693</c:v>
                </c:pt>
                <c:pt idx="432">
                  <c:v>56.536166666666603</c:v>
                </c:pt>
                <c:pt idx="433">
                  <c:v>51.317583333333225</c:v>
                </c:pt>
                <c:pt idx="434">
                  <c:v>68.280833333333248</c:v>
                </c:pt>
                <c:pt idx="435">
                  <c:v>53.807083333333225</c:v>
                </c:pt>
                <c:pt idx="436">
                  <c:v>56.011749999999985</c:v>
                </c:pt>
                <c:pt idx="437">
                  <c:v>114.94883333333335</c:v>
                </c:pt>
                <c:pt idx="438">
                  <c:v>21.697749999999989</c:v>
                </c:pt>
                <c:pt idx="439">
                  <c:v>48.256125000000011</c:v>
                </c:pt>
                <c:pt idx="440">
                  <c:v>11.231666666666667</c:v>
                </c:pt>
                <c:pt idx="441">
                  <c:v>72.340833333333308</c:v>
                </c:pt>
                <c:pt idx="442">
                  <c:v>85.539999999999964</c:v>
                </c:pt>
                <c:pt idx="443">
                  <c:v>76.524166666666673</c:v>
                </c:pt>
                <c:pt idx="444">
                  <c:v>78.748749999999973</c:v>
                </c:pt>
                <c:pt idx="445">
                  <c:v>60.562083333333334</c:v>
                </c:pt>
                <c:pt idx="446">
                  <c:v>60.186250000000008</c:v>
                </c:pt>
                <c:pt idx="447">
                  <c:v>66.922083333333319</c:v>
                </c:pt>
                <c:pt idx="448">
                  <c:v>65.302083333333258</c:v>
                </c:pt>
                <c:pt idx="449">
                  <c:v>67.977291666666673</c:v>
                </c:pt>
                <c:pt idx="450">
                  <c:v>41.436666666666511</c:v>
                </c:pt>
                <c:pt idx="451">
                  <c:v>64.157083333333318</c:v>
                </c:pt>
                <c:pt idx="452">
                  <c:v>22.114083333333326</c:v>
                </c:pt>
                <c:pt idx="453">
                  <c:v>85.1620833333332</c:v>
                </c:pt>
                <c:pt idx="454">
                  <c:v>63.402499999999982</c:v>
                </c:pt>
                <c:pt idx="455">
                  <c:v>3.9237500000000014</c:v>
                </c:pt>
                <c:pt idx="456">
                  <c:v>56.6659583333334</c:v>
                </c:pt>
                <c:pt idx="457">
                  <c:v>24.616708333333303</c:v>
                </c:pt>
                <c:pt idx="458">
                  <c:v>57.287916666666582</c:v>
                </c:pt>
                <c:pt idx="459">
                  <c:v>52.297916666666644</c:v>
                </c:pt>
                <c:pt idx="460">
                  <c:v>19.216749999999962</c:v>
                </c:pt>
                <c:pt idx="461">
                  <c:v>53.483916666666559</c:v>
                </c:pt>
                <c:pt idx="462">
                  <c:v>18.673333333333282</c:v>
                </c:pt>
                <c:pt idx="463">
                  <c:v>4.8732916666666704</c:v>
                </c:pt>
                <c:pt idx="464">
                  <c:v>12.547208333333318</c:v>
                </c:pt>
                <c:pt idx="465">
                  <c:v>60.790000000000013</c:v>
                </c:pt>
                <c:pt idx="466">
                  <c:v>46.945</c:v>
                </c:pt>
                <c:pt idx="467">
                  <c:v>19.867291666666691</c:v>
                </c:pt>
                <c:pt idx="468">
                  <c:v>16.371833333333299</c:v>
                </c:pt>
                <c:pt idx="469">
                  <c:v>69.725624999999994</c:v>
                </c:pt>
                <c:pt idx="470">
                  <c:v>47.535958333333362</c:v>
                </c:pt>
                <c:pt idx="471">
                  <c:v>38.719166666666567</c:v>
                </c:pt>
                <c:pt idx="472">
                  <c:v>37.746958333333339</c:v>
                </c:pt>
                <c:pt idx="473">
                  <c:v>13.001416666666676</c:v>
                </c:pt>
                <c:pt idx="474">
                  <c:v>32.563333333333333</c:v>
                </c:pt>
                <c:pt idx="475">
                  <c:v>18.241875000000036</c:v>
                </c:pt>
                <c:pt idx="476">
                  <c:v>25.061083333333276</c:v>
                </c:pt>
                <c:pt idx="477">
                  <c:v>18.58816666666667</c:v>
                </c:pt>
                <c:pt idx="478">
                  <c:v>35.287583333333295</c:v>
                </c:pt>
                <c:pt idx="479">
                  <c:v>27.145875000000043</c:v>
                </c:pt>
                <c:pt idx="480">
                  <c:v>3.2920833333333337</c:v>
                </c:pt>
                <c:pt idx="481">
                  <c:v>7.8959166666666531</c:v>
                </c:pt>
                <c:pt idx="482">
                  <c:v>44.969625000000008</c:v>
                </c:pt>
                <c:pt idx="483">
                  <c:v>17.278749999999935</c:v>
                </c:pt>
                <c:pt idx="484">
                  <c:v>26.340000000000003</c:v>
                </c:pt>
                <c:pt idx="485">
                  <c:v>6.1098333333333334</c:v>
                </c:pt>
                <c:pt idx="486">
                  <c:v>6.5128333333333384</c:v>
                </c:pt>
                <c:pt idx="487">
                  <c:v>8.0816666666666706</c:v>
                </c:pt>
                <c:pt idx="488">
                  <c:v>1.5750833333333341</c:v>
                </c:pt>
                <c:pt idx="489">
                  <c:v>7.2723333333333429</c:v>
                </c:pt>
                <c:pt idx="490">
                  <c:v>-1.9581249999999992</c:v>
                </c:pt>
                <c:pt idx="491">
                  <c:v>-8.0367916666666677</c:v>
                </c:pt>
                <c:pt idx="492">
                  <c:v>-15.409875</c:v>
                </c:pt>
                <c:pt idx="493">
                  <c:v>-17.296958333333329</c:v>
                </c:pt>
                <c:pt idx="494">
                  <c:v>-3.5717083333333242</c:v>
                </c:pt>
                <c:pt idx="495">
                  <c:v>-14.083083333333336</c:v>
                </c:pt>
                <c:pt idx="496">
                  <c:v>-5.3654166666666567</c:v>
                </c:pt>
                <c:pt idx="497">
                  <c:v>-8.3500833333333482</c:v>
                </c:pt>
                <c:pt idx="498">
                  <c:v>-21.416583333333282</c:v>
                </c:pt>
                <c:pt idx="499">
                  <c:v>-7.6548333333333325</c:v>
                </c:pt>
                <c:pt idx="500">
                  <c:v>-15.192500000000004</c:v>
                </c:pt>
                <c:pt idx="501">
                  <c:v>-12.825458333333348</c:v>
                </c:pt>
                <c:pt idx="502">
                  <c:v>-0.35141666666666793</c:v>
                </c:pt>
                <c:pt idx="503">
                  <c:v>20.93441666666666</c:v>
                </c:pt>
                <c:pt idx="504">
                  <c:v>7.6587916666666658</c:v>
                </c:pt>
                <c:pt idx="505">
                  <c:v>5.9610833333333382</c:v>
                </c:pt>
                <c:pt idx="506">
                  <c:v>12.556333333333336</c:v>
                </c:pt>
                <c:pt idx="507">
                  <c:v>6.3092916666666632</c:v>
                </c:pt>
                <c:pt idx="508">
                  <c:v>2.2514999999999983</c:v>
                </c:pt>
                <c:pt idx="509">
                  <c:v>4.9541666666666956E-2</c:v>
                </c:pt>
                <c:pt idx="510">
                  <c:v>6.5609999999999955</c:v>
                </c:pt>
                <c:pt idx="511">
                  <c:v>0.50766666666666649</c:v>
                </c:pt>
                <c:pt idx="512">
                  <c:v>23.386624999999967</c:v>
                </c:pt>
                <c:pt idx="513">
                  <c:v>0.5395833333333323</c:v>
                </c:pt>
                <c:pt idx="514">
                  <c:v>10.386666666666688</c:v>
                </c:pt>
                <c:pt idx="515">
                  <c:v>12.969583333333356</c:v>
                </c:pt>
                <c:pt idx="516">
                  <c:v>-5.484208333333342</c:v>
                </c:pt>
                <c:pt idx="517">
                  <c:v>6.9625000000001713E-2</c:v>
                </c:pt>
                <c:pt idx="518">
                  <c:v>-5.4303333333333459</c:v>
                </c:pt>
                <c:pt idx="519">
                  <c:v>-6.3069166666666563</c:v>
                </c:pt>
                <c:pt idx="520">
                  <c:v>-5.8113333333333381</c:v>
                </c:pt>
                <c:pt idx="521">
                  <c:v>-0.72725000000000062</c:v>
                </c:pt>
                <c:pt idx="522">
                  <c:v>-4.8224999999999945</c:v>
                </c:pt>
                <c:pt idx="523">
                  <c:v>-19.192958333333326</c:v>
                </c:pt>
                <c:pt idx="524">
                  <c:v>-21.53216666666669</c:v>
                </c:pt>
                <c:pt idx="525">
                  <c:v>-19.848041666666671</c:v>
                </c:pt>
                <c:pt idx="526">
                  <c:v>-2.4821250000000008</c:v>
                </c:pt>
                <c:pt idx="527">
                  <c:v>15.860166666666684</c:v>
                </c:pt>
                <c:pt idx="528">
                  <c:v>6.1430000000000007</c:v>
                </c:pt>
                <c:pt idx="529">
                  <c:v>33.359249999999996</c:v>
                </c:pt>
                <c:pt idx="530">
                  <c:v>5.7966666666666704</c:v>
                </c:pt>
                <c:pt idx="531">
                  <c:v>2.1908750000000037</c:v>
                </c:pt>
                <c:pt idx="532">
                  <c:v>11.323958333333332</c:v>
                </c:pt>
                <c:pt idx="533">
                  <c:v>-7.0164166666666645</c:v>
                </c:pt>
                <c:pt idx="534">
                  <c:v>22.063125000000003</c:v>
                </c:pt>
                <c:pt idx="535">
                  <c:v>13.808375</c:v>
                </c:pt>
                <c:pt idx="536">
                  <c:v>-6.4613333333333447</c:v>
                </c:pt>
                <c:pt idx="537">
                  <c:v>2.8184999999999967</c:v>
                </c:pt>
                <c:pt idx="538">
                  <c:v>2.1026249999999984</c:v>
                </c:pt>
                <c:pt idx="539">
                  <c:v>1.4461666666666639</c:v>
                </c:pt>
                <c:pt idx="540">
                  <c:v>24.52558333333327</c:v>
                </c:pt>
                <c:pt idx="541">
                  <c:v>-7.7733333333333432</c:v>
                </c:pt>
                <c:pt idx="542">
                  <c:v>10.48079166666667</c:v>
                </c:pt>
                <c:pt idx="543">
                  <c:v>8.7989166666666652</c:v>
                </c:pt>
                <c:pt idx="544">
                  <c:v>41.168041666666568</c:v>
                </c:pt>
                <c:pt idx="545">
                  <c:v>-3.92075</c:v>
                </c:pt>
                <c:pt idx="546">
                  <c:v>-1.3477499999999978</c:v>
                </c:pt>
                <c:pt idx="547">
                  <c:v>-5.4705416666666684</c:v>
                </c:pt>
                <c:pt idx="548">
                  <c:v>9.5168333333333361</c:v>
                </c:pt>
                <c:pt idx="549">
                  <c:v>8.8383333333333312</c:v>
                </c:pt>
                <c:pt idx="550">
                  <c:v>-15.045416666666684</c:v>
                </c:pt>
                <c:pt idx="551">
                  <c:v>-8.284166666666664</c:v>
                </c:pt>
                <c:pt idx="552">
                  <c:v>6.7726249999999988</c:v>
                </c:pt>
                <c:pt idx="553">
                  <c:v>-5.9401249999999948</c:v>
                </c:pt>
                <c:pt idx="554">
                  <c:v>-16.500000000000004</c:v>
                </c:pt>
                <c:pt idx="555">
                  <c:v>11.677333333333328</c:v>
                </c:pt>
                <c:pt idx="556">
                  <c:v>-12.318708333333332</c:v>
                </c:pt>
                <c:pt idx="557">
                  <c:v>-22.167875000000041</c:v>
                </c:pt>
                <c:pt idx="558">
                  <c:v>-7.0887083333333409</c:v>
                </c:pt>
                <c:pt idx="559">
                  <c:v>-1.4667500000000013</c:v>
                </c:pt>
                <c:pt idx="560">
                  <c:v>-5.7243333333333313</c:v>
                </c:pt>
                <c:pt idx="561">
                  <c:v>16.162666666666667</c:v>
                </c:pt>
                <c:pt idx="562">
                  <c:v>11.489291666666666</c:v>
                </c:pt>
                <c:pt idx="563">
                  <c:v>13.808666666666674</c:v>
                </c:pt>
                <c:pt idx="564">
                  <c:v>-0.91995833333333377</c:v>
                </c:pt>
                <c:pt idx="565">
                  <c:v>19.947958333333329</c:v>
                </c:pt>
                <c:pt idx="566">
                  <c:v>10.01016666666667</c:v>
                </c:pt>
                <c:pt idx="567">
                  <c:v>6.8638749999999913</c:v>
                </c:pt>
                <c:pt idx="568">
                  <c:v>-14.645</c:v>
                </c:pt>
                <c:pt idx="569">
                  <c:v>-12.7895</c:v>
                </c:pt>
                <c:pt idx="570">
                  <c:v>-5.3982916666666627</c:v>
                </c:pt>
                <c:pt idx="571">
                  <c:v>16.020958333333329</c:v>
                </c:pt>
                <c:pt idx="572">
                  <c:v>18.829125000000001</c:v>
                </c:pt>
                <c:pt idx="573">
                  <c:v>17.599416666666659</c:v>
                </c:pt>
                <c:pt idx="574">
                  <c:v>-0.79137499999999938</c:v>
                </c:pt>
                <c:pt idx="575">
                  <c:v>6.0757500000000002</c:v>
                </c:pt>
                <c:pt idx="576">
                  <c:v>10.949500000000002</c:v>
                </c:pt>
                <c:pt idx="577">
                  <c:v>24.062249999999935</c:v>
                </c:pt>
                <c:pt idx="578">
                  <c:v>46.6623333333334</c:v>
                </c:pt>
                <c:pt idx="579">
                  <c:v>26.964666666666673</c:v>
                </c:pt>
                <c:pt idx="580">
                  <c:v>9.406625</c:v>
                </c:pt>
                <c:pt idx="581">
                  <c:v>6.1470833333333283</c:v>
                </c:pt>
                <c:pt idx="582">
                  <c:v>33.720208333333311</c:v>
                </c:pt>
                <c:pt idx="583">
                  <c:v>46.357124999999996</c:v>
                </c:pt>
                <c:pt idx="584">
                  <c:v>76.647916666666674</c:v>
                </c:pt>
                <c:pt idx="585">
                  <c:v>76.06</c:v>
                </c:pt>
                <c:pt idx="586">
                  <c:v>67.840999999999994</c:v>
                </c:pt>
                <c:pt idx="587">
                  <c:v>55.483208333333344</c:v>
                </c:pt>
                <c:pt idx="588">
                  <c:v>96.025416666666658</c:v>
                </c:pt>
                <c:pt idx="589">
                  <c:v>80.478333333333168</c:v>
                </c:pt>
                <c:pt idx="590">
                  <c:v>88.386666666666699</c:v>
                </c:pt>
                <c:pt idx="591">
                  <c:v>35.45720833333327</c:v>
                </c:pt>
                <c:pt idx="592">
                  <c:v>52.010708333333326</c:v>
                </c:pt>
                <c:pt idx="593">
                  <c:v>25.530166666666691</c:v>
                </c:pt>
                <c:pt idx="594">
                  <c:v>56.686375000000012</c:v>
                </c:pt>
                <c:pt idx="595">
                  <c:v>77.904166666666697</c:v>
                </c:pt>
                <c:pt idx="596">
                  <c:v>91.815000000000012</c:v>
                </c:pt>
                <c:pt idx="597">
                  <c:v>65.989958333333249</c:v>
                </c:pt>
                <c:pt idx="598">
                  <c:v>82.969166666666695</c:v>
                </c:pt>
                <c:pt idx="599">
                  <c:v>45.848000000000006</c:v>
                </c:pt>
                <c:pt idx="600">
                  <c:v>42.05</c:v>
                </c:pt>
                <c:pt idx="601">
                  <c:v>46.353749999999998</c:v>
                </c:pt>
                <c:pt idx="602">
                  <c:v>35.407083333333254</c:v>
                </c:pt>
                <c:pt idx="603">
                  <c:v>43.41029166666651</c:v>
                </c:pt>
                <c:pt idx="604">
                  <c:v>116.80691666666667</c:v>
                </c:pt>
                <c:pt idx="605">
                  <c:v>58.162083333333335</c:v>
                </c:pt>
                <c:pt idx="606">
                  <c:v>94.995000000000005</c:v>
                </c:pt>
                <c:pt idx="607">
                  <c:v>62.541166666666513</c:v>
                </c:pt>
                <c:pt idx="608">
                  <c:v>37.68333333333333</c:v>
                </c:pt>
                <c:pt idx="609">
                  <c:v>116.16474999999998</c:v>
                </c:pt>
                <c:pt idx="610">
                  <c:v>102.70083333333334</c:v>
                </c:pt>
                <c:pt idx="611">
                  <c:v>84.293958333333308</c:v>
                </c:pt>
                <c:pt idx="612">
                  <c:v>101.97925000000002</c:v>
                </c:pt>
                <c:pt idx="613">
                  <c:v>100.02420833333331</c:v>
                </c:pt>
                <c:pt idx="614">
                  <c:v>105.97</c:v>
                </c:pt>
                <c:pt idx="615">
                  <c:v>63.364000000000004</c:v>
                </c:pt>
                <c:pt idx="616">
                  <c:v>113.5096250000001</c:v>
                </c:pt>
                <c:pt idx="617">
                  <c:v>151.03958333333333</c:v>
                </c:pt>
                <c:pt idx="618">
                  <c:v>95.298749999999998</c:v>
                </c:pt>
                <c:pt idx="619">
                  <c:v>30.073833333333283</c:v>
                </c:pt>
                <c:pt idx="620">
                  <c:v>166.5975</c:v>
                </c:pt>
                <c:pt idx="621">
                  <c:v>24.505833333333271</c:v>
                </c:pt>
                <c:pt idx="622">
                  <c:v>59.632916666666674</c:v>
                </c:pt>
                <c:pt idx="623">
                  <c:v>26.957374999999999</c:v>
                </c:pt>
                <c:pt idx="624">
                  <c:v>67.2877083333332</c:v>
                </c:pt>
                <c:pt idx="625">
                  <c:v>87.816666666666663</c:v>
                </c:pt>
                <c:pt idx="626">
                  <c:v>44.467624999999998</c:v>
                </c:pt>
                <c:pt idx="627">
                  <c:v>96.99604166666667</c:v>
                </c:pt>
                <c:pt idx="628">
                  <c:v>145.12208333333359</c:v>
                </c:pt>
                <c:pt idx="629">
                  <c:v>145.99791666666664</c:v>
                </c:pt>
                <c:pt idx="630">
                  <c:v>140.5275</c:v>
                </c:pt>
                <c:pt idx="631">
                  <c:v>92.869166666666629</c:v>
                </c:pt>
                <c:pt idx="632">
                  <c:v>116.3162500000001</c:v>
                </c:pt>
                <c:pt idx="633">
                  <c:v>20.3475</c:v>
                </c:pt>
                <c:pt idx="634">
                  <c:v>157.00750000000002</c:v>
                </c:pt>
                <c:pt idx="635">
                  <c:v>164.91395833333331</c:v>
                </c:pt>
                <c:pt idx="636">
                  <c:v>78.821250000000006</c:v>
                </c:pt>
                <c:pt idx="637">
                  <c:v>33.8896666666665</c:v>
                </c:pt>
                <c:pt idx="638">
                  <c:v>110.74116666666676</c:v>
                </c:pt>
                <c:pt idx="639">
                  <c:v>153.37445833333354</c:v>
                </c:pt>
                <c:pt idx="640">
                  <c:v>169.33666666666662</c:v>
                </c:pt>
                <c:pt idx="641">
                  <c:v>129.25833333333367</c:v>
                </c:pt>
                <c:pt idx="642">
                  <c:v>75.188249999999982</c:v>
                </c:pt>
                <c:pt idx="643">
                  <c:v>188.58925000000002</c:v>
                </c:pt>
                <c:pt idx="644">
                  <c:v>169.68333333333359</c:v>
                </c:pt>
                <c:pt idx="645">
                  <c:v>171.14416666666639</c:v>
                </c:pt>
                <c:pt idx="646">
                  <c:v>167.85916666666665</c:v>
                </c:pt>
                <c:pt idx="647">
                  <c:v>154.60949999999997</c:v>
                </c:pt>
                <c:pt idx="648">
                  <c:v>24.415083333333282</c:v>
                </c:pt>
                <c:pt idx="649">
                  <c:v>116.80583333333321</c:v>
                </c:pt>
                <c:pt idx="650">
                  <c:v>67.08</c:v>
                </c:pt>
              </c:numCache>
            </c:numRef>
          </c:val>
          <c:smooth val="0"/>
          <c:extLst>
            <c:ext xmlns:c16="http://schemas.microsoft.com/office/drawing/2014/chart" uri="{C3380CC4-5D6E-409C-BE32-E72D297353CC}">
              <c16:uniqueId val="{00000000-D164-4F5B-823D-9B98D1B8CC47}"/>
            </c:ext>
          </c:extLst>
        </c:ser>
        <c:ser>
          <c:idx val="1"/>
          <c:order val="1"/>
          <c:tx>
            <c:strRef>
              <c:f>Solar_daily!$N$1</c:f>
              <c:strCache>
                <c:ptCount val="1"/>
                <c:pt idx="0">
                  <c:v>Tuyuksu</c:v>
                </c:pt>
              </c:strCache>
            </c:strRef>
          </c:tx>
          <c:spPr>
            <a:ln>
              <a:solidFill>
                <a:schemeClr val="bg1">
                  <a:lumMod val="65000"/>
                </a:schemeClr>
              </a:solidFill>
            </a:ln>
          </c:spPr>
          <c:marker>
            <c:symbol val="none"/>
          </c:marker>
          <c:cat>
            <c:numRef>
              <c:f>Solar_daily!$H$5:$H$655</c:f>
              <c:numCache>
                <c:formatCode>dd/mm/yyyy</c:formatCode>
                <c:ptCount val="651"/>
                <c:pt idx="0">
                  <c:v>42205</c:v>
                </c:pt>
                <c:pt idx="1">
                  <c:v>42206</c:v>
                </c:pt>
                <c:pt idx="2">
                  <c:v>42207</c:v>
                </c:pt>
                <c:pt idx="3">
                  <c:v>42208</c:v>
                </c:pt>
                <c:pt idx="4">
                  <c:v>42209</c:v>
                </c:pt>
                <c:pt idx="5">
                  <c:v>42210</c:v>
                </c:pt>
                <c:pt idx="6">
                  <c:v>42211</c:v>
                </c:pt>
                <c:pt idx="7">
                  <c:v>42212</c:v>
                </c:pt>
                <c:pt idx="8">
                  <c:v>42213</c:v>
                </c:pt>
                <c:pt idx="9">
                  <c:v>42214</c:v>
                </c:pt>
                <c:pt idx="10">
                  <c:v>42215</c:v>
                </c:pt>
                <c:pt idx="11">
                  <c:v>42216</c:v>
                </c:pt>
                <c:pt idx="12">
                  <c:v>42217</c:v>
                </c:pt>
                <c:pt idx="13">
                  <c:v>42218</c:v>
                </c:pt>
                <c:pt idx="14">
                  <c:v>42219</c:v>
                </c:pt>
                <c:pt idx="15">
                  <c:v>42220</c:v>
                </c:pt>
                <c:pt idx="16">
                  <c:v>42221</c:v>
                </c:pt>
                <c:pt idx="17">
                  <c:v>42222</c:v>
                </c:pt>
                <c:pt idx="18">
                  <c:v>42223</c:v>
                </c:pt>
                <c:pt idx="19">
                  <c:v>42224</c:v>
                </c:pt>
                <c:pt idx="20">
                  <c:v>42225</c:v>
                </c:pt>
                <c:pt idx="21">
                  <c:v>42226</c:v>
                </c:pt>
                <c:pt idx="22">
                  <c:v>42227</c:v>
                </c:pt>
                <c:pt idx="23">
                  <c:v>42228</c:v>
                </c:pt>
                <c:pt idx="24">
                  <c:v>42229</c:v>
                </c:pt>
                <c:pt idx="25">
                  <c:v>42230</c:v>
                </c:pt>
                <c:pt idx="26">
                  <c:v>42231</c:v>
                </c:pt>
                <c:pt idx="27">
                  <c:v>42232</c:v>
                </c:pt>
                <c:pt idx="28">
                  <c:v>42233</c:v>
                </c:pt>
                <c:pt idx="29">
                  <c:v>42234</c:v>
                </c:pt>
                <c:pt idx="30">
                  <c:v>42235</c:v>
                </c:pt>
                <c:pt idx="31">
                  <c:v>42236</c:v>
                </c:pt>
                <c:pt idx="32">
                  <c:v>42237</c:v>
                </c:pt>
                <c:pt idx="33">
                  <c:v>42238</c:v>
                </c:pt>
                <c:pt idx="34">
                  <c:v>42239</c:v>
                </c:pt>
                <c:pt idx="35">
                  <c:v>42240</c:v>
                </c:pt>
                <c:pt idx="36">
                  <c:v>42241</c:v>
                </c:pt>
                <c:pt idx="37">
                  <c:v>42242</c:v>
                </c:pt>
                <c:pt idx="38">
                  <c:v>42243</c:v>
                </c:pt>
                <c:pt idx="39">
                  <c:v>42244</c:v>
                </c:pt>
                <c:pt idx="40">
                  <c:v>42245</c:v>
                </c:pt>
                <c:pt idx="41">
                  <c:v>42246</c:v>
                </c:pt>
                <c:pt idx="42">
                  <c:v>42247</c:v>
                </c:pt>
                <c:pt idx="43">
                  <c:v>42248</c:v>
                </c:pt>
                <c:pt idx="44">
                  <c:v>42249</c:v>
                </c:pt>
                <c:pt idx="45">
                  <c:v>42250</c:v>
                </c:pt>
                <c:pt idx="46">
                  <c:v>42251</c:v>
                </c:pt>
                <c:pt idx="47">
                  <c:v>42252</c:v>
                </c:pt>
                <c:pt idx="48">
                  <c:v>42253</c:v>
                </c:pt>
                <c:pt idx="49">
                  <c:v>42254</c:v>
                </c:pt>
                <c:pt idx="50">
                  <c:v>42255</c:v>
                </c:pt>
                <c:pt idx="51">
                  <c:v>42256</c:v>
                </c:pt>
                <c:pt idx="52">
                  <c:v>42257</c:v>
                </c:pt>
                <c:pt idx="53">
                  <c:v>42258</c:v>
                </c:pt>
                <c:pt idx="54">
                  <c:v>42259</c:v>
                </c:pt>
                <c:pt idx="55">
                  <c:v>42260</c:v>
                </c:pt>
                <c:pt idx="56">
                  <c:v>42261</c:v>
                </c:pt>
                <c:pt idx="57">
                  <c:v>42262</c:v>
                </c:pt>
                <c:pt idx="58">
                  <c:v>42263</c:v>
                </c:pt>
                <c:pt idx="59">
                  <c:v>42264</c:v>
                </c:pt>
                <c:pt idx="60">
                  <c:v>42265</c:v>
                </c:pt>
                <c:pt idx="61">
                  <c:v>42266</c:v>
                </c:pt>
                <c:pt idx="62">
                  <c:v>42267</c:v>
                </c:pt>
                <c:pt idx="63">
                  <c:v>42268</c:v>
                </c:pt>
                <c:pt idx="64">
                  <c:v>42269</c:v>
                </c:pt>
                <c:pt idx="65">
                  <c:v>42270</c:v>
                </c:pt>
                <c:pt idx="66">
                  <c:v>42271</c:v>
                </c:pt>
                <c:pt idx="67">
                  <c:v>42272</c:v>
                </c:pt>
                <c:pt idx="68">
                  <c:v>42273</c:v>
                </c:pt>
                <c:pt idx="69">
                  <c:v>42274</c:v>
                </c:pt>
                <c:pt idx="70">
                  <c:v>42275</c:v>
                </c:pt>
                <c:pt idx="71">
                  <c:v>42276</c:v>
                </c:pt>
                <c:pt idx="72">
                  <c:v>42277</c:v>
                </c:pt>
                <c:pt idx="73">
                  <c:v>42278</c:v>
                </c:pt>
                <c:pt idx="74">
                  <c:v>42279</c:v>
                </c:pt>
                <c:pt idx="75">
                  <c:v>42280</c:v>
                </c:pt>
                <c:pt idx="76">
                  <c:v>42281</c:v>
                </c:pt>
                <c:pt idx="77">
                  <c:v>42282</c:v>
                </c:pt>
                <c:pt idx="78">
                  <c:v>42283</c:v>
                </c:pt>
                <c:pt idx="79">
                  <c:v>42284</c:v>
                </c:pt>
                <c:pt idx="80">
                  <c:v>42285</c:v>
                </c:pt>
                <c:pt idx="81">
                  <c:v>42286</c:v>
                </c:pt>
                <c:pt idx="82">
                  <c:v>42287</c:v>
                </c:pt>
                <c:pt idx="83">
                  <c:v>42288</c:v>
                </c:pt>
                <c:pt idx="84">
                  <c:v>42289</c:v>
                </c:pt>
                <c:pt idx="85">
                  <c:v>42290</c:v>
                </c:pt>
                <c:pt idx="86">
                  <c:v>42291</c:v>
                </c:pt>
                <c:pt idx="87">
                  <c:v>42292</c:v>
                </c:pt>
                <c:pt idx="88">
                  <c:v>42293</c:v>
                </c:pt>
                <c:pt idx="89">
                  <c:v>42294</c:v>
                </c:pt>
                <c:pt idx="90">
                  <c:v>42295</c:v>
                </c:pt>
                <c:pt idx="91">
                  <c:v>42296</c:v>
                </c:pt>
                <c:pt idx="92">
                  <c:v>42297</c:v>
                </c:pt>
                <c:pt idx="93">
                  <c:v>42298</c:v>
                </c:pt>
                <c:pt idx="94">
                  <c:v>42299</c:v>
                </c:pt>
                <c:pt idx="95">
                  <c:v>42300</c:v>
                </c:pt>
                <c:pt idx="96">
                  <c:v>42301</c:v>
                </c:pt>
                <c:pt idx="97">
                  <c:v>42302</c:v>
                </c:pt>
                <c:pt idx="98">
                  <c:v>42303</c:v>
                </c:pt>
                <c:pt idx="99">
                  <c:v>42304</c:v>
                </c:pt>
                <c:pt idx="100">
                  <c:v>42305</c:v>
                </c:pt>
                <c:pt idx="101">
                  <c:v>42306</c:v>
                </c:pt>
                <c:pt idx="102">
                  <c:v>42307</c:v>
                </c:pt>
                <c:pt idx="103">
                  <c:v>42308</c:v>
                </c:pt>
                <c:pt idx="104">
                  <c:v>42309</c:v>
                </c:pt>
                <c:pt idx="105">
                  <c:v>42310</c:v>
                </c:pt>
                <c:pt idx="106">
                  <c:v>42311</c:v>
                </c:pt>
                <c:pt idx="107">
                  <c:v>42312</c:v>
                </c:pt>
                <c:pt idx="108">
                  <c:v>42313</c:v>
                </c:pt>
                <c:pt idx="109">
                  <c:v>42314</c:v>
                </c:pt>
                <c:pt idx="110">
                  <c:v>42315</c:v>
                </c:pt>
                <c:pt idx="111">
                  <c:v>42316</c:v>
                </c:pt>
                <c:pt idx="112">
                  <c:v>42317</c:v>
                </c:pt>
                <c:pt idx="113">
                  <c:v>42318</c:v>
                </c:pt>
                <c:pt idx="114">
                  <c:v>42319</c:v>
                </c:pt>
                <c:pt idx="115">
                  <c:v>42320</c:v>
                </c:pt>
                <c:pt idx="116">
                  <c:v>42321</c:v>
                </c:pt>
                <c:pt idx="117">
                  <c:v>42322</c:v>
                </c:pt>
                <c:pt idx="118">
                  <c:v>42323</c:v>
                </c:pt>
                <c:pt idx="119">
                  <c:v>42324</c:v>
                </c:pt>
                <c:pt idx="120">
                  <c:v>42325</c:v>
                </c:pt>
                <c:pt idx="121">
                  <c:v>42326</c:v>
                </c:pt>
                <c:pt idx="122">
                  <c:v>42327</c:v>
                </c:pt>
                <c:pt idx="123">
                  <c:v>42328</c:v>
                </c:pt>
                <c:pt idx="124">
                  <c:v>42329</c:v>
                </c:pt>
                <c:pt idx="125">
                  <c:v>42330</c:v>
                </c:pt>
                <c:pt idx="126">
                  <c:v>42331</c:v>
                </c:pt>
                <c:pt idx="127">
                  <c:v>42332</c:v>
                </c:pt>
                <c:pt idx="128">
                  <c:v>42333</c:v>
                </c:pt>
                <c:pt idx="129">
                  <c:v>42334</c:v>
                </c:pt>
                <c:pt idx="130">
                  <c:v>42335</c:v>
                </c:pt>
                <c:pt idx="131">
                  <c:v>42336</c:v>
                </c:pt>
                <c:pt idx="132">
                  <c:v>42337</c:v>
                </c:pt>
                <c:pt idx="133">
                  <c:v>42338</c:v>
                </c:pt>
                <c:pt idx="134">
                  <c:v>42339</c:v>
                </c:pt>
                <c:pt idx="135">
                  <c:v>42340</c:v>
                </c:pt>
                <c:pt idx="136">
                  <c:v>42341</c:v>
                </c:pt>
                <c:pt idx="137">
                  <c:v>42342</c:v>
                </c:pt>
                <c:pt idx="138">
                  <c:v>42343</c:v>
                </c:pt>
                <c:pt idx="139">
                  <c:v>42344</c:v>
                </c:pt>
                <c:pt idx="140">
                  <c:v>42345</c:v>
                </c:pt>
                <c:pt idx="141">
                  <c:v>42346</c:v>
                </c:pt>
                <c:pt idx="142">
                  <c:v>42347</c:v>
                </c:pt>
                <c:pt idx="143">
                  <c:v>42348</c:v>
                </c:pt>
                <c:pt idx="144">
                  <c:v>42349</c:v>
                </c:pt>
                <c:pt idx="145">
                  <c:v>42350</c:v>
                </c:pt>
                <c:pt idx="146">
                  <c:v>42351</c:v>
                </c:pt>
                <c:pt idx="147">
                  <c:v>42352</c:v>
                </c:pt>
                <c:pt idx="148">
                  <c:v>42353</c:v>
                </c:pt>
                <c:pt idx="149">
                  <c:v>42354</c:v>
                </c:pt>
                <c:pt idx="150">
                  <c:v>42355</c:v>
                </c:pt>
                <c:pt idx="151">
                  <c:v>42356</c:v>
                </c:pt>
                <c:pt idx="152">
                  <c:v>42357</c:v>
                </c:pt>
                <c:pt idx="153">
                  <c:v>42358</c:v>
                </c:pt>
                <c:pt idx="154">
                  <c:v>42359</c:v>
                </c:pt>
                <c:pt idx="155">
                  <c:v>42360</c:v>
                </c:pt>
                <c:pt idx="156">
                  <c:v>42361</c:v>
                </c:pt>
                <c:pt idx="157">
                  <c:v>42362</c:v>
                </c:pt>
                <c:pt idx="158">
                  <c:v>42363</c:v>
                </c:pt>
                <c:pt idx="159">
                  <c:v>42364</c:v>
                </c:pt>
                <c:pt idx="160">
                  <c:v>42365</c:v>
                </c:pt>
                <c:pt idx="161">
                  <c:v>42366</c:v>
                </c:pt>
                <c:pt idx="162">
                  <c:v>42367</c:v>
                </c:pt>
                <c:pt idx="163">
                  <c:v>42368</c:v>
                </c:pt>
                <c:pt idx="164">
                  <c:v>42369</c:v>
                </c:pt>
                <c:pt idx="165">
                  <c:v>42370</c:v>
                </c:pt>
                <c:pt idx="166">
                  <c:v>42371</c:v>
                </c:pt>
                <c:pt idx="167">
                  <c:v>42372</c:v>
                </c:pt>
                <c:pt idx="168">
                  <c:v>42373</c:v>
                </c:pt>
                <c:pt idx="169">
                  <c:v>42374</c:v>
                </c:pt>
                <c:pt idx="170">
                  <c:v>42375</c:v>
                </c:pt>
                <c:pt idx="171">
                  <c:v>42376</c:v>
                </c:pt>
                <c:pt idx="172">
                  <c:v>42377</c:v>
                </c:pt>
                <c:pt idx="173">
                  <c:v>42378</c:v>
                </c:pt>
                <c:pt idx="174">
                  <c:v>42379</c:v>
                </c:pt>
                <c:pt idx="175">
                  <c:v>42380</c:v>
                </c:pt>
                <c:pt idx="176">
                  <c:v>42381</c:v>
                </c:pt>
                <c:pt idx="177">
                  <c:v>42382</c:v>
                </c:pt>
                <c:pt idx="178">
                  <c:v>42383</c:v>
                </c:pt>
                <c:pt idx="179">
                  <c:v>42384</c:v>
                </c:pt>
                <c:pt idx="180">
                  <c:v>42385</c:v>
                </c:pt>
                <c:pt idx="181">
                  <c:v>42386</c:v>
                </c:pt>
                <c:pt idx="182">
                  <c:v>42387</c:v>
                </c:pt>
                <c:pt idx="183">
                  <c:v>42388</c:v>
                </c:pt>
                <c:pt idx="184">
                  <c:v>42389</c:v>
                </c:pt>
                <c:pt idx="185">
                  <c:v>42390</c:v>
                </c:pt>
                <c:pt idx="186">
                  <c:v>42391</c:v>
                </c:pt>
                <c:pt idx="187">
                  <c:v>42392</c:v>
                </c:pt>
                <c:pt idx="188">
                  <c:v>42393</c:v>
                </c:pt>
                <c:pt idx="189">
                  <c:v>42394</c:v>
                </c:pt>
                <c:pt idx="190">
                  <c:v>42395</c:v>
                </c:pt>
                <c:pt idx="191">
                  <c:v>42396</c:v>
                </c:pt>
                <c:pt idx="192">
                  <c:v>42397</c:v>
                </c:pt>
                <c:pt idx="193">
                  <c:v>42398</c:v>
                </c:pt>
                <c:pt idx="194">
                  <c:v>42399</c:v>
                </c:pt>
                <c:pt idx="195">
                  <c:v>42400</c:v>
                </c:pt>
                <c:pt idx="196">
                  <c:v>42401</c:v>
                </c:pt>
                <c:pt idx="197">
                  <c:v>42402</c:v>
                </c:pt>
                <c:pt idx="198">
                  <c:v>42403</c:v>
                </c:pt>
                <c:pt idx="199">
                  <c:v>42404</c:v>
                </c:pt>
                <c:pt idx="200">
                  <c:v>42405</c:v>
                </c:pt>
                <c:pt idx="201">
                  <c:v>42406</c:v>
                </c:pt>
                <c:pt idx="202">
                  <c:v>42407</c:v>
                </c:pt>
                <c:pt idx="203">
                  <c:v>42408</c:v>
                </c:pt>
                <c:pt idx="204">
                  <c:v>42409</c:v>
                </c:pt>
                <c:pt idx="205">
                  <c:v>42410</c:v>
                </c:pt>
                <c:pt idx="206">
                  <c:v>42411</c:v>
                </c:pt>
                <c:pt idx="207">
                  <c:v>42412</c:v>
                </c:pt>
                <c:pt idx="208">
                  <c:v>42413</c:v>
                </c:pt>
                <c:pt idx="209">
                  <c:v>42414</c:v>
                </c:pt>
                <c:pt idx="210">
                  <c:v>42415</c:v>
                </c:pt>
                <c:pt idx="211">
                  <c:v>42416</c:v>
                </c:pt>
                <c:pt idx="212">
                  <c:v>42417</c:v>
                </c:pt>
                <c:pt idx="213">
                  <c:v>42418</c:v>
                </c:pt>
                <c:pt idx="214">
                  <c:v>42419</c:v>
                </c:pt>
                <c:pt idx="215">
                  <c:v>42420</c:v>
                </c:pt>
                <c:pt idx="216">
                  <c:v>42421</c:v>
                </c:pt>
                <c:pt idx="217">
                  <c:v>42422</c:v>
                </c:pt>
                <c:pt idx="218">
                  <c:v>42423</c:v>
                </c:pt>
                <c:pt idx="219">
                  <c:v>42424</c:v>
                </c:pt>
                <c:pt idx="220">
                  <c:v>42425</c:v>
                </c:pt>
                <c:pt idx="221">
                  <c:v>42426</c:v>
                </c:pt>
                <c:pt idx="222">
                  <c:v>42427</c:v>
                </c:pt>
                <c:pt idx="223">
                  <c:v>42428</c:v>
                </c:pt>
                <c:pt idx="224">
                  <c:v>42429</c:v>
                </c:pt>
                <c:pt idx="225">
                  <c:v>42430</c:v>
                </c:pt>
                <c:pt idx="226">
                  <c:v>42431</c:v>
                </c:pt>
                <c:pt idx="227">
                  <c:v>42432</c:v>
                </c:pt>
                <c:pt idx="228">
                  <c:v>42433</c:v>
                </c:pt>
                <c:pt idx="229">
                  <c:v>42434</c:v>
                </c:pt>
                <c:pt idx="230">
                  <c:v>42435</c:v>
                </c:pt>
                <c:pt idx="231">
                  <c:v>42436</c:v>
                </c:pt>
                <c:pt idx="232">
                  <c:v>42437</c:v>
                </c:pt>
                <c:pt idx="233">
                  <c:v>42438</c:v>
                </c:pt>
                <c:pt idx="234">
                  <c:v>42439</c:v>
                </c:pt>
                <c:pt idx="235">
                  <c:v>42440</c:v>
                </c:pt>
                <c:pt idx="236">
                  <c:v>42441</c:v>
                </c:pt>
                <c:pt idx="237">
                  <c:v>42442</c:v>
                </c:pt>
                <c:pt idx="238">
                  <c:v>42443</c:v>
                </c:pt>
                <c:pt idx="239">
                  <c:v>42444</c:v>
                </c:pt>
                <c:pt idx="240">
                  <c:v>42445</c:v>
                </c:pt>
                <c:pt idx="241">
                  <c:v>42446</c:v>
                </c:pt>
                <c:pt idx="242">
                  <c:v>42447</c:v>
                </c:pt>
                <c:pt idx="243">
                  <c:v>42448</c:v>
                </c:pt>
                <c:pt idx="244">
                  <c:v>42449</c:v>
                </c:pt>
                <c:pt idx="245">
                  <c:v>42450</c:v>
                </c:pt>
                <c:pt idx="246">
                  <c:v>42451</c:v>
                </c:pt>
                <c:pt idx="247">
                  <c:v>42452</c:v>
                </c:pt>
                <c:pt idx="248">
                  <c:v>42453</c:v>
                </c:pt>
                <c:pt idx="249">
                  <c:v>42454</c:v>
                </c:pt>
                <c:pt idx="250">
                  <c:v>42455</c:v>
                </c:pt>
                <c:pt idx="251">
                  <c:v>42456</c:v>
                </c:pt>
                <c:pt idx="252">
                  <c:v>42457</c:v>
                </c:pt>
                <c:pt idx="253">
                  <c:v>42458</c:v>
                </c:pt>
                <c:pt idx="254">
                  <c:v>42459</c:v>
                </c:pt>
                <c:pt idx="255">
                  <c:v>42460</c:v>
                </c:pt>
                <c:pt idx="256">
                  <c:v>42461</c:v>
                </c:pt>
                <c:pt idx="257">
                  <c:v>42462</c:v>
                </c:pt>
                <c:pt idx="258">
                  <c:v>42463</c:v>
                </c:pt>
                <c:pt idx="259">
                  <c:v>42464</c:v>
                </c:pt>
                <c:pt idx="260">
                  <c:v>42465</c:v>
                </c:pt>
                <c:pt idx="261">
                  <c:v>42466</c:v>
                </c:pt>
                <c:pt idx="262">
                  <c:v>42467</c:v>
                </c:pt>
                <c:pt idx="263">
                  <c:v>42468</c:v>
                </c:pt>
                <c:pt idx="264">
                  <c:v>42469</c:v>
                </c:pt>
                <c:pt idx="265">
                  <c:v>42470</c:v>
                </c:pt>
                <c:pt idx="266">
                  <c:v>42471</c:v>
                </c:pt>
                <c:pt idx="267">
                  <c:v>42472</c:v>
                </c:pt>
                <c:pt idx="268">
                  <c:v>42473</c:v>
                </c:pt>
                <c:pt idx="269">
                  <c:v>42474</c:v>
                </c:pt>
                <c:pt idx="270">
                  <c:v>42475</c:v>
                </c:pt>
                <c:pt idx="271">
                  <c:v>42476</c:v>
                </c:pt>
                <c:pt idx="272">
                  <c:v>42477</c:v>
                </c:pt>
                <c:pt idx="273">
                  <c:v>42478</c:v>
                </c:pt>
                <c:pt idx="274">
                  <c:v>42479</c:v>
                </c:pt>
                <c:pt idx="275">
                  <c:v>42480</c:v>
                </c:pt>
                <c:pt idx="276">
                  <c:v>42481</c:v>
                </c:pt>
                <c:pt idx="277">
                  <c:v>42482</c:v>
                </c:pt>
                <c:pt idx="278">
                  <c:v>42483</c:v>
                </c:pt>
                <c:pt idx="279">
                  <c:v>42484</c:v>
                </c:pt>
                <c:pt idx="280">
                  <c:v>42485</c:v>
                </c:pt>
                <c:pt idx="281">
                  <c:v>42486</c:v>
                </c:pt>
                <c:pt idx="282">
                  <c:v>42487</c:v>
                </c:pt>
                <c:pt idx="283">
                  <c:v>42488</c:v>
                </c:pt>
                <c:pt idx="284">
                  <c:v>42489</c:v>
                </c:pt>
                <c:pt idx="285">
                  <c:v>42490</c:v>
                </c:pt>
                <c:pt idx="286">
                  <c:v>42491</c:v>
                </c:pt>
                <c:pt idx="287">
                  <c:v>42492</c:v>
                </c:pt>
                <c:pt idx="288">
                  <c:v>42493</c:v>
                </c:pt>
                <c:pt idx="289">
                  <c:v>42494</c:v>
                </c:pt>
                <c:pt idx="290">
                  <c:v>42495</c:v>
                </c:pt>
                <c:pt idx="291">
                  <c:v>42496</c:v>
                </c:pt>
                <c:pt idx="292">
                  <c:v>42497</c:v>
                </c:pt>
                <c:pt idx="293">
                  <c:v>42498</c:v>
                </c:pt>
                <c:pt idx="294">
                  <c:v>42499</c:v>
                </c:pt>
                <c:pt idx="295">
                  <c:v>42500</c:v>
                </c:pt>
                <c:pt idx="296">
                  <c:v>42501</c:v>
                </c:pt>
                <c:pt idx="297">
                  <c:v>42502</c:v>
                </c:pt>
                <c:pt idx="298">
                  <c:v>42503</c:v>
                </c:pt>
                <c:pt idx="299">
                  <c:v>42504</c:v>
                </c:pt>
                <c:pt idx="300">
                  <c:v>42505</c:v>
                </c:pt>
                <c:pt idx="301">
                  <c:v>42506</c:v>
                </c:pt>
                <c:pt idx="302">
                  <c:v>42507</c:v>
                </c:pt>
                <c:pt idx="303">
                  <c:v>42508</c:v>
                </c:pt>
                <c:pt idx="304">
                  <c:v>42509</c:v>
                </c:pt>
                <c:pt idx="305">
                  <c:v>42510</c:v>
                </c:pt>
                <c:pt idx="306">
                  <c:v>42511</c:v>
                </c:pt>
                <c:pt idx="307">
                  <c:v>42512</c:v>
                </c:pt>
                <c:pt idx="308">
                  <c:v>42513</c:v>
                </c:pt>
                <c:pt idx="309">
                  <c:v>42514</c:v>
                </c:pt>
                <c:pt idx="310">
                  <c:v>42515</c:v>
                </c:pt>
                <c:pt idx="311">
                  <c:v>42516</c:v>
                </c:pt>
                <c:pt idx="312">
                  <c:v>42517</c:v>
                </c:pt>
                <c:pt idx="313">
                  <c:v>42518</c:v>
                </c:pt>
                <c:pt idx="314">
                  <c:v>42519</c:v>
                </c:pt>
                <c:pt idx="315">
                  <c:v>42520</c:v>
                </c:pt>
                <c:pt idx="316">
                  <c:v>42521</c:v>
                </c:pt>
                <c:pt idx="317">
                  <c:v>42522</c:v>
                </c:pt>
                <c:pt idx="318">
                  <c:v>42523</c:v>
                </c:pt>
                <c:pt idx="319">
                  <c:v>42524</c:v>
                </c:pt>
                <c:pt idx="320">
                  <c:v>42525</c:v>
                </c:pt>
                <c:pt idx="321">
                  <c:v>42526</c:v>
                </c:pt>
                <c:pt idx="322">
                  <c:v>42527</c:v>
                </c:pt>
                <c:pt idx="323">
                  <c:v>42528</c:v>
                </c:pt>
                <c:pt idx="324">
                  <c:v>42529</c:v>
                </c:pt>
                <c:pt idx="325">
                  <c:v>42530</c:v>
                </c:pt>
                <c:pt idx="326">
                  <c:v>42531</c:v>
                </c:pt>
                <c:pt idx="327">
                  <c:v>42532</c:v>
                </c:pt>
                <c:pt idx="328">
                  <c:v>42533</c:v>
                </c:pt>
                <c:pt idx="329">
                  <c:v>42534</c:v>
                </c:pt>
                <c:pt idx="330">
                  <c:v>42535</c:v>
                </c:pt>
                <c:pt idx="331">
                  <c:v>42536</c:v>
                </c:pt>
                <c:pt idx="332">
                  <c:v>42537</c:v>
                </c:pt>
                <c:pt idx="333">
                  <c:v>42538</c:v>
                </c:pt>
                <c:pt idx="334">
                  <c:v>42539</c:v>
                </c:pt>
                <c:pt idx="335">
                  <c:v>42540</c:v>
                </c:pt>
                <c:pt idx="336">
                  <c:v>42541</c:v>
                </c:pt>
                <c:pt idx="337">
                  <c:v>42542</c:v>
                </c:pt>
                <c:pt idx="338">
                  <c:v>42543</c:v>
                </c:pt>
                <c:pt idx="339">
                  <c:v>42544</c:v>
                </c:pt>
                <c:pt idx="340">
                  <c:v>42545</c:v>
                </c:pt>
                <c:pt idx="341">
                  <c:v>42546</c:v>
                </c:pt>
                <c:pt idx="342">
                  <c:v>42547</c:v>
                </c:pt>
                <c:pt idx="343">
                  <c:v>42548</c:v>
                </c:pt>
                <c:pt idx="344">
                  <c:v>42549</c:v>
                </c:pt>
                <c:pt idx="345">
                  <c:v>42550</c:v>
                </c:pt>
                <c:pt idx="346">
                  <c:v>42551</c:v>
                </c:pt>
                <c:pt idx="347">
                  <c:v>42552</c:v>
                </c:pt>
                <c:pt idx="348">
                  <c:v>42553</c:v>
                </c:pt>
                <c:pt idx="349">
                  <c:v>42554</c:v>
                </c:pt>
                <c:pt idx="350">
                  <c:v>42555</c:v>
                </c:pt>
                <c:pt idx="351">
                  <c:v>42556</c:v>
                </c:pt>
                <c:pt idx="352">
                  <c:v>42557</c:v>
                </c:pt>
                <c:pt idx="353">
                  <c:v>42558</c:v>
                </c:pt>
                <c:pt idx="354">
                  <c:v>42559</c:v>
                </c:pt>
                <c:pt idx="355">
                  <c:v>42560</c:v>
                </c:pt>
                <c:pt idx="356">
                  <c:v>42561</c:v>
                </c:pt>
                <c:pt idx="357">
                  <c:v>42562</c:v>
                </c:pt>
                <c:pt idx="358">
                  <c:v>42563</c:v>
                </c:pt>
                <c:pt idx="359">
                  <c:v>42564</c:v>
                </c:pt>
                <c:pt idx="360">
                  <c:v>42565</c:v>
                </c:pt>
                <c:pt idx="361">
                  <c:v>42566</c:v>
                </c:pt>
                <c:pt idx="362">
                  <c:v>42567</c:v>
                </c:pt>
                <c:pt idx="363">
                  <c:v>42568</c:v>
                </c:pt>
                <c:pt idx="364">
                  <c:v>42569</c:v>
                </c:pt>
                <c:pt idx="365">
                  <c:v>42570</c:v>
                </c:pt>
                <c:pt idx="366">
                  <c:v>42571</c:v>
                </c:pt>
                <c:pt idx="367">
                  <c:v>42572</c:v>
                </c:pt>
                <c:pt idx="368">
                  <c:v>42573</c:v>
                </c:pt>
                <c:pt idx="369">
                  <c:v>42574</c:v>
                </c:pt>
                <c:pt idx="370">
                  <c:v>42575</c:v>
                </c:pt>
                <c:pt idx="371">
                  <c:v>42576</c:v>
                </c:pt>
                <c:pt idx="372">
                  <c:v>42577</c:v>
                </c:pt>
                <c:pt idx="373">
                  <c:v>42578</c:v>
                </c:pt>
                <c:pt idx="374">
                  <c:v>42579</c:v>
                </c:pt>
                <c:pt idx="375">
                  <c:v>42580</c:v>
                </c:pt>
                <c:pt idx="376">
                  <c:v>42581</c:v>
                </c:pt>
                <c:pt idx="377">
                  <c:v>42582</c:v>
                </c:pt>
                <c:pt idx="378">
                  <c:v>42583</c:v>
                </c:pt>
                <c:pt idx="379">
                  <c:v>42584</c:v>
                </c:pt>
                <c:pt idx="380">
                  <c:v>42585</c:v>
                </c:pt>
                <c:pt idx="381">
                  <c:v>42586</c:v>
                </c:pt>
                <c:pt idx="382">
                  <c:v>42587</c:v>
                </c:pt>
                <c:pt idx="383">
                  <c:v>42588</c:v>
                </c:pt>
                <c:pt idx="384">
                  <c:v>42589</c:v>
                </c:pt>
                <c:pt idx="385">
                  <c:v>42590</c:v>
                </c:pt>
                <c:pt idx="386">
                  <c:v>42591</c:v>
                </c:pt>
                <c:pt idx="387">
                  <c:v>42592</c:v>
                </c:pt>
                <c:pt idx="388">
                  <c:v>42593</c:v>
                </c:pt>
                <c:pt idx="389">
                  <c:v>42594</c:v>
                </c:pt>
                <c:pt idx="390">
                  <c:v>42595</c:v>
                </c:pt>
                <c:pt idx="391">
                  <c:v>42596</c:v>
                </c:pt>
                <c:pt idx="392">
                  <c:v>42597</c:v>
                </c:pt>
                <c:pt idx="393">
                  <c:v>42598</c:v>
                </c:pt>
                <c:pt idx="394">
                  <c:v>42599</c:v>
                </c:pt>
                <c:pt idx="395">
                  <c:v>42600</c:v>
                </c:pt>
                <c:pt idx="396">
                  <c:v>42601</c:v>
                </c:pt>
                <c:pt idx="397">
                  <c:v>42602</c:v>
                </c:pt>
                <c:pt idx="398">
                  <c:v>42603</c:v>
                </c:pt>
                <c:pt idx="399">
                  <c:v>42604</c:v>
                </c:pt>
                <c:pt idx="400">
                  <c:v>42605</c:v>
                </c:pt>
                <c:pt idx="401">
                  <c:v>42606</c:v>
                </c:pt>
                <c:pt idx="402">
                  <c:v>42607</c:v>
                </c:pt>
                <c:pt idx="403">
                  <c:v>42608</c:v>
                </c:pt>
                <c:pt idx="404">
                  <c:v>42609</c:v>
                </c:pt>
                <c:pt idx="405">
                  <c:v>42610</c:v>
                </c:pt>
                <c:pt idx="406">
                  <c:v>42611</c:v>
                </c:pt>
                <c:pt idx="407">
                  <c:v>42612</c:v>
                </c:pt>
                <c:pt idx="408">
                  <c:v>42613</c:v>
                </c:pt>
                <c:pt idx="409">
                  <c:v>42614</c:v>
                </c:pt>
                <c:pt idx="410">
                  <c:v>42615</c:v>
                </c:pt>
                <c:pt idx="411">
                  <c:v>42616</c:v>
                </c:pt>
                <c:pt idx="412">
                  <c:v>42617</c:v>
                </c:pt>
                <c:pt idx="413">
                  <c:v>42618</c:v>
                </c:pt>
                <c:pt idx="414">
                  <c:v>42619</c:v>
                </c:pt>
                <c:pt idx="415">
                  <c:v>42620</c:v>
                </c:pt>
                <c:pt idx="416">
                  <c:v>42621</c:v>
                </c:pt>
                <c:pt idx="417">
                  <c:v>42622</c:v>
                </c:pt>
                <c:pt idx="418">
                  <c:v>42623</c:v>
                </c:pt>
                <c:pt idx="419">
                  <c:v>42624</c:v>
                </c:pt>
                <c:pt idx="420">
                  <c:v>42625</c:v>
                </c:pt>
                <c:pt idx="421">
                  <c:v>42626</c:v>
                </c:pt>
                <c:pt idx="422">
                  <c:v>42627</c:v>
                </c:pt>
                <c:pt idx="423">
                  <c:v>42628</c:v>
                </c:pt>
                <c:pt idx="424">
                  <c:v>42629</c:v>
                </c:pt>
                <c:pt idx="425">
                  <c:v>42630</c:v>
                </c:pt>
                <c:pt idx="426">
                  <c:v>42631</c:v>
                </c:pt>
                <c:pt idx="427">
                  <c:v>42632</c:v>
                </c:pt>
                <c:pt idx="428">
                  <c:v>42633</c:v>
                </c:pt>
                <c:pt idx="429">
                  <c:v>42634</c:v>
                </c:pt>
                <c:pt idx="430">
                  <c:v>42635</c:v>
                </c:pt>
                <c:pt idx="431">
                  <c:v>42636</c:v>
                </c:pt>
                <c:pt idx="432">
                  <c:v>42637</c:v>
                </c:pt>
                <c:pt idx="433">
                  <c:v>42638</c:v>
                </c:pt>
                <c:pt idx="434">
                  <c:v>42639</c:v>
                </c:pt>
                <c:pt idx="435">
                  <c:v>42640</c:v>
                </c:pt>
                <c:pt idx="436">
                  <c:v>42641</c:v>
                </c:pt>
                <c:pt idx="437">
                  <c:v>42642</c:v>
                </c:pt>
                <c:pt idx="438">
                  <c:v>42643</c:v>
                </c:pt>
                <c:pt idx="439">
                  <c:v>42644</c:v>
                </c:pt>
                <c:pt idx="440">
                  <c:v>42645</c:v>
                </c:pt>
                <c:pt idx="441">
                  <c:v>42646</c:v>
                </c:pt>
                <c:pt idx="442">
                  <c:v>42647</c:v>
                </c:pt>
                <c:pt idx="443">
                  <c:v>42648</c:v>
                </c:pt>
                <c:pt idx="444">
                  <c:v>42649</c:v>
                </c:pt>
                <c:pt idx="445">
                  <c:v>42650</c:v>
                </c:pt>
                <c:pt idx="446">
                  <c:v>42651</c:v>
                </c:pt>
                <c:pt idx="447">
                  <c:v>42652</c:v>
                </c:pt>
                <c:pt idx="448">
                  <c:v>42653</c:v>
                </c:pt>
                <c:pt idx="449">
                  <c:v>42654</c:v>
                </c:pt>
                <c:pt idx="450">
                  <c:v>42655</c:v>
                </c:pt>
                <c:pt idx="451">
                  <c:v>42656</c:v>
                </c:pt>
                <c:pt idx="452">
                  <c:v>42657</c:v>
                </c:pt>
                <c:pt idx="453">
                  <c:v>42658</c:v>
                </c:pt>
                <c:pt idx="454">
                  <c:v>42659</c:v>
                </c:pt>
                <c:pt idx="455">
                  <c:v>42660</c:v>
                </c:pt>
                <c:pt idx="456">
                  <c:v>42661</c:v>
                </c:pt>
                <c:pt idx="457">
                  <c:v>42662</c:v>
                </c:pt>
                <c:pt idx="458">
                  <c:v>42663</c:v>
                </c:pt>
                <c:pt idx="459">
                  <c:v>42664</c:v>
                </c:pt>
                <c:pt idx="460">
                  <c:v>42665</c:v>
                </c:pt>
                <c:pt idx="461">
                  <c:v>42666</c:v>
                </c:pt>
                <c:pt idx="462">
                  <c:v>42667</c:v>
                </c:pt>
                <c:pt idx="463">
                  <c:v>42668</c:v>
                </c:pt>
                <c:pt idx="464">
                  <c:v>42669</c:v>
                </c:pt>
                <c:pt idx="465">
                  <c:v>42670</c:v>
                </c:pt>
                <c:pt idx="466">
                  <c:v>42671</c:v>
                </c:pt>
                <c:pt idx="467">
                  <c:v>42672</c:v>
                </c:pt>
                <c:pt idx="468">
                  <c:v>42673</c:v>
                </c:pt>
                <c:pt idx="469">
                  <c:v>42674</c:v>
                </c:pt>
                <c:pt idx="470">
                  <c:v>42675</c:v>
                </c:pt>
                <c:pt idx="471">
                  <c:v>42676</c:v>
                </c:pt>
                <c:pt idx="472">
                  <c:v>42677</c:v>
                </c:pt>
                <c:pt idx="473">
                  <c:v>42678</c:v>
                </c:pt>
                <c:pt idx="474">
                  <c:v>42679</c:v>
                </c:pt>
                <c:pt idx="475">
                  <c:v>42680</c:v>
                </c:pt>
                <c:pt idx="476">
                  <c:v>42681</c:v>
                </c:pt>
                <c:pt idx="477">
                  <c:v>42682</c:v>
                </c:pt>
                <c:pt idx="478">
                  <c:v>42683</c:v>
                </c:pt>
                <c:pt idx="479">
                  <c:v>42684</c:v>
                </c:pt>
                <c:pt idx="480">
                  <c:v>42685</c:v>
                </c:pt>
                <c:pt idx="481">
                  <c:v>42686</c:v>
                </c:pt>
                <c:pt idx="482">
                  <c:v>42687</c:v>
                </c:pt>
                <c:pt idx="483">
                  <c:v>42688</c:v>
                </c:pt>
                <c:pt idx="484">
                  <c:v>42689</c:v>
                </c:pt>
                <c:pt idx="485">
                  <c:v>42690</c:v>
                </c:pt>
                <c:pt idx="486">
                  <c:v>42691</c:v>
                </c:pt>
                <c:pt idx="487">
                  <c:v>42692</c:v>
                </c:pt>
                <c:pt idx="488">
                  <c:v>42693</c:v>
                </c:pt>
                <c:pt idx="489">
                  <c:v>42694</c:v>
                </c:pt>
                <c:pt idx="490">
                  <c:v>42695</c:v>
                </c:pt>
                <c:pt idx="491">
                  <c:v>42696</c:v>
                </c:pt>
                <c:pt idx="492">
                  <c:v>42697</c:v>
                </c:pt>
                <c:pt idx="493">
                  <c:v>42698</c:v>
                </c:pt>
                <c:pt idx="494">
                  <c:v>42699</c:v>
                </c:pt>
                <c:pt idx="495">
                  <c:v>42700</c:v>
                </c:pt>
                <c:pt idx="496">
                  <c:v>42701</c:v>
                </c:pt>
                <c:pt idx="497">
                  <c:v>42702</c:v>
                </c:pt>
                <c:pt idx="498">
                  <c:v>42703</c:v>
                </c:pt>
                <c:pt idx="499">
                  <c:v>42704</c:v>
                </c:pt>
                <c:pt idx="500">
                  <c:v>42705</c:v>
                </c:pt>
                <c:pt idx="501">
                  <c:v>42706</c:v>
                </c:pt>
                <c:pt idx="502">
                  <c:v>42707</c:v>
                </c:pt>
                <c:pt idx="503">
                  <c:v>42708</c:v>
                </c:pt>
                <c:pt idx="504">
                  <c:v>42709</c:v>
                </c:pt>
                <c:pt idx="505">
                  <c:v>42710</c:v>
                </c:pt>
                <c:pt idx="506">
                  <c:v>42711</c:v>
                </c:pt>
                <c:pt idx="507">
                  <c:v>42712</c:v>
                </c:pt>
                <c:pt idx="508">
                  <c:v>42713</c:v>
                </c:pt>
                <c:pt idx="509">
                  <c:v>42714</c:v>
                </c:pt>
                <c:pt idx="510">
                  <c:v>42715</c:v>
                </c:pt>
                <c:pt idx="511">
                  <c:v>42716</c:v>
                </c:pt>
                <c:pt idx="512">
                  <c:v>42717</c:v>
                </c:pt>
                <c:pt idx="513">
                  <c:v>42718</c:v>
                </c:pt>
                <c:pt idx="514">
                  <c:v>42719</c:v>
                </c:pt>
                <c:pt idx="515">
                  <c:v>42720</c:v>
                </c:pt>
                <c:pt idx="516">
                  <c:v>42721</c:v>
                </c:pt>
                <c:pt idx="517">
                  <c:v>42722</c:v>
                </c:pt>
                <c:pt idx="518">
                  <c:v>42723</c:v>
                </c:pt>
                <c:pt idx="519">
                  <c:v>42724</c:v>
                </c:pt>
                <c:pt idx="520">
                  <c:v>42725</c:v>
                </c:pt>
                <c:pt idx="521">
                  <c:v>42726</c:v>
                </c:pt>
                <c:pt idx="522">
                  <c:v>42727</c:v>
                </c:pt>
                <c:pt idx="523">
                  <c:v>42728</c:v>
                </c:pt>
                <c:pt idx="524">
                  <c:v>42729</c:v>
                </c:pt>
                <c:pt idx="525">
                  <c:v>42730</c:v>
                </c:pt>
                <c:pt idx="526">
                  <c:v>42731</c:v>
                </c:pt>
                <c:pt idx="527">
                  <c:v>42732</c:v>
                </c:pt>
                <c:pt idx="528">
                  <c:v>42733</c:v>
                </c:pt>
                <c:pt idx="529">
                  <c:v>42734</c:v>
                </c:pt>
                <c:pt idx="530">
                  <c:v>42735</c:v>
                </c:pt>
                <c:pt idx="531">
                  <c:v>42736</c:v>
                </c:pt>
                <c:pt idx="532">
                  <c:v>42737</c:v>
                </c:pt>
                <c:pt idx="533">
                  <c:v>42738</c:v>
                </c:pt>
                <c:pt idx="534">
                  <c:v>42739</c:v>
                </c:pt>
                <c:pt idx="535">
                  <c:v>42740</c:v>
                </c:pt>
                <c:pt idx="536">
                  <c:v>42741</c:v>
                </c:pt>
                <c:pt idx="537">
                  <c:v>42742</c:v>
                </c:pt>
                <c:pt idx="538">
                  <c:v>42743</c:v>
                </c:pt>
                <c:pt idx="539">
                  <c:v>42744</c:v>
                </c:pt>
                <c:pt idx="540">
                  <c:v>42745</c:v>
                </c:pt>
                <c:pt idx="541">
                  <c:v>42746</c:v>
                </c:pt>
                <c:pt idx="542">
                  <c:v>42747</c:v>
                </c:pt>
                <c:pt idx="543">
                  <c:v>42748</c:v>
                </c:pt>
                <c:pt idx="544">
                  <c:v>42749</c:v>
                </c:pt>
                <c:pt idx="545">
                  <c:v>42750</c:v>
                </c:pt>
                <c:pt idx="546">
                  <c:v>42751</c:v>
                </c:pt>
                <c:pt idx="547">
                  <c:v>42752</c:v>
                </c:pt>
                <c:pt idx="548">
                  <c:v>42753</c:v>
                </c:pt>
                <c:pt idx="549">
                  <c:v>42754</c:v>
                </c:pt>
                <c:pt idx="550">
                  <c:v>42755</c:v>
                </c:pt>
                <c:pt idx="551">
                  <c:v>42756</c:v>
                </c:pt>
                <c:pt idx="552">
                  <c:v>42757</c:v>
                </c:pt>
                <c:pt idx="553">
                  <c:v>42758</c:v>
                </c:pt>
                <c:pt idx="554">
                  <c:v>42759</c:v>
                </c:pt>
                <c:pt idx="555">
                  <c:v>42760</c:v>
                </c:pt>
                <c:pt idx="556">
                  <c:v>42761</c:v>
                </c:pt>
                <c:pt idx="557">
                  <c:v>42762</c:v>
                </c:pt>
                <c:pt idx="558">
                  <c:v>42763</c:v>
                </c:pt>
                <c:pt idx="559">
                  <c:v>42764</c:v>
                </c:pt>
                <c:pt idx="560">
                  <c:v>42765</c:v>
                </c:pt>
                <c:pt idx="561">
                  <c:v>42766</c:v>
                </c:pt>
                <c:pt idx="562">
                  <c:v>42767</c:v>
                </c:pt>
                <c:pt idx="563">
                  <c:v>42768</c:v>
                </c:pt>
                <c:pt idx="564">
                  <c:v>42769</c:v>
                </c:pt>
                <c:pt idx="565">
                  <c:v>42770</c:v>
                </c:pt>
                <c:pt idx="566">
                  <c:v>42771</c:v>
                </c:pt>
                <c:pt idx="567">
                  <c:v>42772</c:v>
                </c:pt>
                <c:pt idx="568">
                  <c:v>42773</c:v>
                </c:pt>
                <c:pt idx="569">
                  <c:v>42774</c:v>
                </c:pt>
                <c:pt idx="570">
                  <c:v>42775</c:v>
                </c:pt>
                <c:pt idx="571">
                  <c:v>42776</c:v>
                </c:pt>
                <c:pt idx="572">
                  <c:v>42777</c:v>
                </c:pt>
                <c:pt idx="573">
                  <c:v>42778</c:v>
                </c:pt>
                <c:pt idx="574">
                  <c:v>42779</c:v>
                </c:pt>
                <c:pt idx="575">
                  <c:v>42780</c:v>
                </c:pt>
                <c:pt idx="576">
                  <c:v>42781</c:v>
                </c:pt>
                <c:pt idx="577">
                  <c:v>42782</c:v>
                </c:pt>
                <c:pt idx="578">
                  <c:v>42783</c:v>
                </c:pt>
                <c:pt idx="579">
                  <c:v>42784</c:v>
                </c:pt>
                <c:pt idx="580">
                  <c:v>42785</c:v>
                </c:pt>
                <c:pt idx="581">
                  <c:v>42786</c:v>
                </c:pt>
                <c:pt idx="582">
                  <c:v>42787</c:v>
                </c:pt>
                <c:pt idx="583">
                  <c:v>42788</c:v>
                </c:pt>
                <c:pt idx="584">
                  <c:v>42789</c:v>
                </c:pt>
                <c:pt idx="585">
                  <c:v>42790</c:v>
                </c:pt>
                <c:pt idx="586">
                  <c:v>42791</c:v>
                </c:pt>
                <c:pt idx="587">
                  <c:v>42792</c:v>
                </c:pt>
                <c:pt idx="588">
                  <c:v>42793</c:v>
                </c:pt>
                <c:pt idx="589">
                  <c:v>42794</c:v>
                </c:pt>
                <c:pt idx="590">
                  <c:v>42795</c:v>
                </c:pt>
                <c:pt idx="591">
                  <c:v>42796</c:v>
                </c:pt>
                <c:pt idx="592">
                  <c:v>42797</c:v>
                </c:pt>
                <c:pt idx="593">
                  <c:v>42798</c:v>
                </c:pt>
                <c:pt idx="594">
                  <c:v>42799</c:v>
                </c:pt>
                <c:pt idx="595">
                  <c:v>42800</c:v>
                </c:pt>
                <c:pt idx="596">
                  <c:v>42801</c:v>
                </c:pt>
                <c:pt idx="597">
                  <c:v>42802</c:v>
                </c:pt>
                <c:pt idx="598">
                  <c:v>42803</c:v>
                </c:pt>
                <c:pt idx="599">
                  <c:v>42804</c:v>
                </c:pt>
                <c:pt idx="600">
                  <c:v>42805</c:v>
                </c:pt>
                <c:pt idx="601">
                  <c:v>42806</c:v>
                </c:pt>
                <c:pt idx="602">
                  <c:v>42807</c:v>
                </c:pt>
                <c:pt idx="603">
                  <c:v>42808</c:v>
                </c:pt>
                <c:pt idx="604">
                  <c:v>42809</c:v>
                </c:pt>
                <c:pt idx="605">
                  <c:v>42810</c:v>
                </c:pt>
                <c:pt idx="606">
                  <c:v>42811</c:v>
                </c:pt>
                <c:pt idx="607">
                  <c:v>42812</c:v>
                </c:pt>
                <c:pt idx="608">
                  <c:v>42813</c:v>
                </c:pt>
                <c:pt idx="609">
                  <c:v>42814</c:v>
                </c:pt>
                <c:pt idx="610">
                  <c:v>42815</c:v>
                </c:pt>
                <c:pt idx="611">
                  <c:v>42816</c:v>
                </c:pt>
                <c:pt idx="612">
                  <c:v>42817</c:v>
                </c:pt>
                <c:pt idx="613">
                  <c:v>42818</c:v>
                </c:pt>
                <c:pt idx="614">
                  <c:v>42819</c:v>
                </c:pt>
                <c:pt idx="615">
                  <c:v>42820</c:v>
                </c:pt>
                <c:pt idx="616">
                  <c:v>42821</c:v>
                </c:pt>
                <c:pt idx="617">
                  <c:v>42822</c:v>
                </c:pt>
                <c:pt idx="618">
                  <c:v>42823</c:v>
                </c:pt>
                <c:pt idx="619">
                  <c:v>42824</c:v>
                </c:pt>
                <c:pt idx="620">
                  <c:v>42825</c:v>
                </c:pt>
                <c:pt idx="621">
                  <c:v>42826</c:v>
                </c:pt>
                <c:pt idx="622">
                  <c:v>42827</c:v>
                </c:pt>
                <c:pt idx="623">
                  <c:v>42828</c:v>
                </c:pt>
                <c:pt idx="624">
                  <c:v>42829</c:v>
                </c:pt>
                <c:pt idx="625">
                  <c:v>42830</c:v>
                </c:pt>
                <c:pt idx="626">
                  <c:v>42831</c:v>
                </c:pt>
                <c:pt idx="627">
                  <c:v>42832</c:v>
                </c:pt>
                <c:pt idx="628">
                  <c:v>42833</c:v>
                </c:pt>
                <c:pt idx="629">
                  <c:v>42834</c:v>
                </c:pt>
                <c:pt idx="630">
                  <c:v>42835</c:v>
                </c:pt>
                <c:pt idx="631">
                  <c:v>42836</c:v>
                </c:pt>
                <c:pt idx="632">
                  <c:v>42837</c:v>
                </c:pt>
                <c:pt idx="633">
                  <c:v>42838</c:v>
                </c:pt>
                <c:pt idx="634">
                  <c:v>42839</c:v>
                </c:pt>
                <c:pt idx="635">
                  <c:v>42840</c:v>
                </c:pt>
                <c:pt idx="636">
                  <c:v>42841</c:v>
                </c:pt>
                <c:pt idx="637">
                  <c:v>42842</c:v>
                </c:pt>
                <c:pt idx="638">
                  <c:v>42843</c:v>
                </c:pt>
                <c:pt idx="639">
                  <c:v>42844</c:v>
                </c:pt>
                <c:pt idx="640">
                  <c:v>42845</c:v>
                </c:pt>
                <c:pt idx="641">
                  <c:v>42846</c:v>
                </c:pt>
                <c:pt idx="642">
                  <c:v>42847</c:v>
                </c:pt>
                <c:pt idx="643">
                  <c:v>42848</c:v>
                </c:pt>
                <c:pt idx="644">
                  <c:v>42849</c:v>
                </c:pt>
                <c:pt idx="645">
                  <c:v>42850</c:v>
                </c:pt>
                <c:pt idx="646">
                  <c:v>42851</c:v>
                </c:pt>
                <c:pt idx="647">
                  <c:v>42852</c:v>
                </c:pt>
                <c:pt idx="648">
                  <c:v>42853</c:v>
                </c:pt>
                <c:pt idx="649">
                  <c:v>42854</c:v>
                </c:pt>
                <c:pt idx="650">
                  <c:v>42855</c:v>
                </c:pt>
              </c:numCache>
            </c:numRef>
          </c:cat>
          <c:val>
            <c:numRef>
              <c:f>Solar_daily!$Q$5:$Q$655</c:f>
              <c:numCache>
                <c:formatCode>General</c:formatCode>
                <c:ptCount val="651"/>
                <c:pt idx="2" formatCode="0.000">
                  <c:v>-21.443800000000003</c:v>
                </c:pt>
                <c:pt idx="3" formatCode="0.000">
                  <c:v>73.356374999999886</c:v>
                </c:pt>
                <c:pt idx="4" formatCode="0.000">
                  <c:v>68.815791666666541</c:v>
                </c:pt>
                <c:pt idx="5" formatCode="0.000">
                  <c:v>111.96325000000012</c:v>
                </c:pt>
                <c:pt idx="6" formatCode="0.000">
                  <c:v>168.23291666666665</c:v>
                </c:pt>
                <c:pt idx="7" formatCode="0.000">
                  <c:v>138.41333333333341</c:v>
                </c:pt>
                <c:pt idx="8" formatCode="0.000">
                  <c:v>45.388416666666558</c:v>
                </c:pt>
                <c:pt idx="9" formatCode="0.000">
                  <c:v>141.95808333333366</c:v>
                </c:pt>
                <c:pt idx="10" formatCode="0.000">
                  <c:v>119.52416666666664</c:v>
                </c:pt>
                <c:pt idx="11" formatCode="0.000">
                  <c:v>69.833333333333258</c:v>
                </c:pt>
                <c:pt idx="12" formatCode="0.000">
                  <c:v>51.65195833333334</c:v>
                </c:pt>
                <c:pt idx="13" formatCode="0.000">
                  <c:v>139.81958333333333</c:v>
                </c:pt>
                <c:pt idx="14" formatCode="0.000">
                  <c:v>47.405250000000017</c:v>
                </c:pt>
                <c:pt idx="15" formatCode="0.000">
                  <c:v>146.0275</c:v>
                </c:pt>
                <c:pt idx="16" formatCode="0.000">
                  <c:v>130.28125</c:v>
                </c:pt>
                <c:pt idx="17" formatCode="0.000">
                  <c:v>111.74291666666669</c:v>
                </c:pt>
                <c:pt idx="18" formatCode="0.000">
                  <c:v>89.379249999999971</c:v>
                </c:pt>
                <c:pt idx="19" formatCode="0.000">
                  <c:v>92.936083333333329</c:v>
                </c:pt>
                <c:pt idx="20" formatCode="0.000">
                  <c:v>149.49791666666667</c:v>
                </c:pt>
                <c:pt idx="21" formatCode="0.000">
                  <c:v>60.195083333333336</c:v>
                </c:pt>
                <c:pt idx="22" formatCode="0.000">
                  <c:v>129.17799999999997</c:v>
                </c:pt>
                <c:pt idx="23" formatCode="0.000">
                  <c:v>146.57625000000002</c:v>
                </c:pt>
                <c:pt idx="24" formatCode="0.000">
                  <c:v>143.08125000000004</c:v>
                </c:pt>
                <c:pt idx="25" formatCode="0.000">
                  <c:v>-3.6567499999999966</c:v>
                </c:pt>
                <c:pt idx="26" formatCode="0.000">
                  <c:v>48.460708333333351</c:v>
                </c:pt>
                <c:pt idx="27" formatCode="0.000">
                  <c:v>59.345833333333324</c:v>
                </c:pt>
                <c:pt idx="28" formatCode="0.000">
                  <c:v>144.35541666666688</c:v>
                </c:pt>
                <c:pt idx="29" formatCode="0.000">
                  <c:v>147.43791666666667</c:v>
                </c:pt>
                <c:pt idx="30" formatCode="0.000">
                  <c:v>125.94583333333334</c:v>
                </c:pt>
                <c:pt idx="31" formatCode="0.000">
                  <c:v>132.41458333333333</c:v>
                </c:pt>
                <c:pt idx="32" formatCode="0.000">
                  <c:v>81.193750000000009</c:v>
                </c:pt>
                <c:pt idx="33" formatCode="0.000">
                  <c:v>74.705583333333308</c:v>
                </c:pt>
                <c:pt idx="34" formatCode="0.000">
                  <c:v>113.64208333333328</c:v>
                </c:pt>
                <c:pt idx="35" formatCode="0.000">
                  <c:v>93.137333333333288</c:v>
                </c:pt>
                <c:pt idx="36" formatCode="0.000">
                  <c:v>119.80179166666665</c:v>
                </c:pt>
                <c:pt idx="37" formatCode="0.000">
                  <c:v>62.299958333333393</c:v>
                </c:pt>
                <c:pt idx="38" formatCode="0.000">
                  <c:v>126.06645833333319</c:v>
                </c:pt>
                <c:pt idx="39" formatCode="0.000">
                  <c:v>63.227041666666544</c:v>
                </c:pt>
                <c:pt idx="40" formatCode="0.000">
                  <c:v>108.74404166666669</c:v>
                </c:pt>
                <c:pt idx="41" formatCode="0.000">
                  <c:v>64.556666666666672</c:v>
                </c:pt>
                <c:pt idx="42" formatCode="0.000">
                  <c:v>87.667125000000027</c:v>
                </c:pt>
                <c:pt idx="43" formatCode="0.000">
                  <c:v>69.903083333333342</c:v>
                </c:pt>
                <c:pt idx="44" formatCode="0.000">
                  <c:v>114.07720833333325</c:v>
                </c:pt>
                <c:pt idx="45" formatCode="0.000">
                  <c:v>44.607041666666511</c:v>
                </c:pt>
                <c:pt idx="46" formatCode="0.000">
                  <c:v>118.09879166666656</c:v>
                </c:pt>
                <c:pt idx="47" formatCode="0.000">
                  <c:v>3.1766249999999987</c:v>
                </c:pt>
                <c:pt idx="48" formatCode="0.000">
                  <c:v>114.32416666666666</c:v>
                </c:pt>
                <c:pt idx="49" formatCode="0.000">
                  <c:v>126.99083333333333</c:v>
                </c:pt>
                <c:pt idx="50" formatCode="0.000">
                  <c:v>98.141666666666723</c:v>
                </c:pt>
                <c:pt idx="51" formatCode="0.000">
                  <c:v>109.30166666666669</c:v>
                </c:pt>
                <c:pt idx="52" formatCode="0.000">
                  <c:v>80.281666666666666</c:v>
                </c:pt>
                <c:pt idx="53" formatCode="0.000">
                  <c:v>85.276083333333318</c:v>
                </c:pt>
                <c:pt idx="54" formatCode="0.000">
                  <c:v>45.333750000000009</c:v>
                </c:pt>
                <c:pt idx="55" formatCode="0.000">
                  <c:v>9.8299583333333285</c:v>
                </c:pt>
                <c:pt idx="56" formatCode="0.000">
                  <c:v>74.160416666666649</c:v>
                </c:pt>
                <c:pt idx="57" formatCode="0.000">
                  <c:v>104.40841666666665</c:v>
                </c:pt>
                <c:pt idx="58" formatCode="0.000">
                  <c:v>96.641250000000127</c:v>
                </c:pt>
                <c:pt idx="59" formatCode="0.000">
                  <c:v>88.297083333333333</c:v>
                </c:pt>
                <c:pt idx="60" formatCode="0.000">
                  <c:v>66.922499999999985</c:v>
                </c:pt>
                <c:pt idx="61" formatCode="0.000">
                  <c:v>16.849208333333294</c:v>
                </c:pt>
                <c:pt idx="62" formatCode="0.000">
                  <c:v>36.635166666666599</c:v>
                </c:pt>
                <c:pt idx="63" formatCode="0.000">
                  <c:v>6.8761249999999965</c:v>
                </c:pt>
                <c:pt idx="64" formatCode="0.000">
                  <c:v>14.92354166666667</c:v>
                </c:pt>
                <c:pt idx="65" formatCode="0.000">
                  <c:v>-7.4741666666666662</c:v>
                </c:pt>
                <c:pt idx="66" formatCode="0.000">
                  <c:v>-2.2301250000000006</c:v>
                </c:pt>
                <c:pt idx="67" formatCode="0.000">
                  <c:v>-8.6970833333333335</c:v>
                </c:pt>
                <c:pt idx="68" formatCode="0.000">
                  <c:v>2.2500000000000013</c:v>
                </c:pt>
                <c:pt idx="69" formatCode="0.000">
                  <c:v>14.017458333333336</c:v>
                </c:pt>
                <c:pt idx="70" formatCode="0.000">
                  <c:v>-26.955708333333263</c:v>
                </c:pt>
                <c:pt idx="71" formatCode="0.000">
                  <c:v>7.7476666666666629</c:v>
                </c:pt>
                <c:pt idx="72" formatCode="0.000">
                  <c:v>-23.41916666666669</c:v>
                </c:pt>
                <c:pt idx="73" formatCode="0.000">
                  <c:v>-12.651333333333335</c:v>
                </c:pt>
                <c:pt idx="74" formatCode="0.000">
                  <c:v>-11.76229166666667</c:v>
                </c:pt>
                <c:pt idx="75" formatCode="0.000">
                  <c:v>2.0452499999999967</c:v>
                </c:pt>
                <c:pt idx="76" formatCode="0.000">
                  <c:v>-1.978750000000006</c:v>
                </c:pt>
                <c:pt idx="77" formatCode="0.000">
                  <c:v>6.0430833333333398</c:v>
                </c:pt>
                <c:pt idx="78" formatCode="0.000">
                  <c:v>-9.5204166666666747</c:v>
                </c:pt>
                <c:pt idx="79" formatCode="0.000">
                  <c:v>-16.276583333333278</c:v>
                </c:pt>
                <c:pt idx="80" formatCode="0.000">
                  <c:v>-9.1537500000000076</c:v>
                </c:pt>
                <c:pt idx="81" formatCode="0.000">
                  <c:v>6.2519999999999953</c:v>
                </c:pt>
                <c:pt idx="82" formatCode="0.000">
                  <c:v>16.758333333333269</c:v>
                </c:pt>
                <c:pt idx="83" formatCode="0.000">
                  <c:v>15.989333333333336</c:v>
                </c:pt>
                <c:pt idx="84" formatCode="0.000">
                  <c:v>-9.1028333333333347</c:v>
                </c:pt>
                <c:pt idx="85" formatCode="0.000">
                  <c:v>0.37499999999999972</c:v>
                </c:pt>
                <c:pt idx="86" formatCode="0.000">
                  <c:v>-1.4422916666666614</c:v>
                </c:pt>
                <c:pt idx="87" formatCode="0.000">
                  <c:v>-7.6435416666666667</c:v>
                </c:pt>
                <c:pt idx="88" formatCode="0.000">
                  <c:v>5.8588333333333322</c:v>
                </c:pt>
                <c:pt idx="89" formatCode="0.000">
                  <c:v>15.037208333333318</c:v>
                </c:pt>
                <c:pt idx="90" formatCode="0.000">
                  <c:v>-8.530875</c:v>
                </c:pt>
                <c:pt idx="91" formatCode="0.000">
                  <c:v>-26.157416666666691</c:v>
                </c:pt>
                <c:pt idx="92" formatCode="0.000">
                  <c:v>16.809166666666691</c:v>
                </c:pt>
                <c:pt idx="93" formatCode="0.000">
                  <c:v>-42.943208333333324</c:v>
                </c:pt>
                <c:pt idx="94" formatCode="0.000">
                  <c:v>-12.790833333333342</c:v>
                </c:pt>
                <c:pt idx="95" formatCode="0.000">
                  <c:v>-23.524083333333298</c:v>
                </c:pt>
                <c:pt idx="96" formatCode="0.000">
                  <c:v>-41.426250000000003</c:v>
                </c:pt>
                <c:pt idx="97" formatCode="0.000">
                  <c:v>-38.275875000000013</c:v>
                </c:pt>
                <c:pt idx="98" formatCode="0.000">
                  <c:v>-31.831583333333299</c:v>
                </c:pt>
                <c:pt idx="99" formatCode="0.000">
                  <c:v>-28.456249999999958</c:v>
                </c:pt>
                <c:pt idx="100" formatCode="0.000">
                  <c:v>0.46487500000000032</c:v>
                </c:pt>
                <c:pt idx="101" formatCode="0.000">
                  <c:v>4.3924166666666524</c:v>
                </c:pt>
                <c:pt idx="102" formatCode="0.000">
                  <c:v>-24.361958333333327</c:v>
                </c:pt>
                <c:pt idx="103" formatCode="0.000">
                  <c:v>-19.165541666666666</c:v>
                </c:pt>
                <c:pt idx="104" formatCode="0.000">
                  <c:v>-9.3375000000000707E-2</c:v>
                </c:pt>
                <c:pt idx="105" formatCode="0.000">
                  <c:v>-10.202625000000001</c:v>
                </c:pt>
                <c:pt idx="106" formatCode="0.000">
                  <c:v>-1.4559583333333332</c:v>
                </c:pt>
                <c:pt idx="107" formatCode="0.000">
                  <c:v>-27.924291666666665</c:v>
                </c:pt>
                <c:pt idx="108" formatCode="0.000">
                  <c:v>-22.991333333333266</c:v>
                </c:pt>
                <c:pt idx="109" formatCode="0.000">
                  <c:v>-32.796541666666592</c:v>
                </c:pt>
                <c:pt idx="110" formatCode="0.000">
                  <c:v>-34.268833333333333</c:v>
                </c:pt>
                <c:pt idx="111" formatCode="0.000">
                  <c:v>-48.497500000000002</c:v>
                </c:pt>
                <c:pt idx="112" formatCode="0.000">
                  <c:v>-51.424166666666544</c:v>
                </c:pt>
                <c:pt idx="113" formatCode="0.000">
                  <c:v>-47.481624999999994</c:v>
                </c:pt>
                <c:pt idx="114" formatCode="0.000">
                  <c:v>-33.871249999999996</c:v>
                </c:pt>
                <c:pt idx="115" formatCode="0.000">
                  <c:v>-11.212874999999999</c:v>
                </c:pt>
                <c:pt idx="116" formatCode="0.000">
                  <c:v>-16.836833333333303</c:v>
                </c:pt>
                <c:pt idx="117" formatCode="0.000">
                  <c:v>-33.562291666666574</c:v>
                </c:pt>
                <c:pt idx="118" formatCode="0.000">
                  <c:v>-27.007374999999996</c:v>
                </c:pt>
                <c:pt idx="119" formatCode="0.000">
                  <c:v>7.6607499999999975</c:v>
                </c:pt>
                <c:pt idx="120" formatCode="0.000">
                  <c:v>-0.29429166666666712</c:v>
                </c:pt>
                <c:pt idx="121" formatCode="0.000">
                  <c:v>2.2193333333333332</c:v>
                </c:pt>
                <c:pt idx="122" formatCode="0.000">
                  <c:v>-4.4019166666666667</c:v>
                </c:pt>
                <c:pt idx="123" formatCode="0.000">
                  <c:v>-7.1689166666666457</c:v>
                </c:pt>
                <c:pt idx="124" formatCode="0.000">
                  <c:v>-5.9767500000000062</c:v>
                </c:pt>
                <c:pt idx="125" formatCode="0.000">
                  <c:v>-5.5092083333333441</c:v>
                </c:pt>
                <c:pt idx="126" formatCode="0.000">
                  <c:v>-40.872000000000007</c:v>
                </c:pt>
                <c:pt idx="127" formatCode="0.000">
                  <c:v>-52.087708333333346</c:v>
                </c:pt>
                <c:pt idx="128" formatCode="0.000">
                  <c:v>-46.851749999999996</c:v>
                </c:pt>
                <c:pt idx="129" formatCode="0.000">
                  <c:v>-51.299208333333333</c:v>
                </c:pt>
                <c:pt idx="130" formatCode="0.000">
                  <c:v>-45.557083333333239</c:v>
                </c:pt>
                <c:pt idx="131" formatCode="0.000">
                  <c:v>-38.149500000000003</c:v>
                </c:pt>
                <c:pt idx="132" formatCode="0.000">
                  <c:v>-7.1009583333333337</c:v>
                </c:pt>
                <c:pt idx="133" formatCode="0.000">
                  <c:v>-48.601375000000012</c:v>
                </c:pt>
                <c:pt idx="134" formatCode="0.000">
                  <c:v>-52.306583333333286</c:v>
                </c:pt>
                <c:pt idx="135" formatCode="0.000">
                  <c:v>-38.338416666666568</c:v>
                </c:pt>
                <c:pt idx="136" formatCode="0.000">
                  <c:v>-29.10225000000003</c:v>
                </c:pt>
                <c:pt idx="137" formatCode="0.000">
                  <c:v>-28.672499999999989</c:v>
                </c:pt>
                <c:pt idx="138" formatCode="0.000">
                  <c:v>-26.351708333333303</c:v>
                </c:pt>
                <c:pt idx="139" formatCode="0.000">
                  <c:v>-29.736125000000001</c:v>
                </c:pt>
                <c:pt idx="140" formatCode="0.000">
                  <c:v>-37.317791666666508</c:v>
                </c:pt>
                <c:pt idx="141" formatCode="0.000">
                  <c:v>-42.781333333333343</c:v>
                </c:pt>
                <c:pt idx="142" formatCode="0.000">
                  <c:v>-15.436500000000004</c:v>
                </c:pt>
                <c:pt idx="143" formatCode="0.000">
                  <c:v>-5.2027499999999991</c:v>
                </c:pt>
                <c:pt idx="144" formatCode="0.000">
                  <c:v>-12.474458333333336</c:v>
                </c:pt>
                <c:pt idx="145" formatCode="0.000">
                  <c:v>-28.626958333333327</c:v>
                </c:pt>
                <c:pt idx="146" formatCode="0.000">
                  <c:v>-46.819041666666493</c:v>
                </c:pt>
                <c:pt idx="147" formatCode="0.000">
                  <c:v>-49.844333333333346</c:v>
                </c:pt>
                <c:pt idx="148" formatCode="0.000">
                  <c:v>-54.968000000000018</c:v>
                </c:pt>
                <c:pt idx="149" formatCode="0.000">
                  <c:v>-62.581874999999997</c:v>
                </c:pt>
                <c:pt idx="150" formatCode="0.000">
                  <c:v>-37.176708333333337</c:v>
                </c:pt>
                <c:pt idx="151" formatCode="0.000">
                  <c:v>-41.420375000000064</c:v>
                </c:pt>
                <c:pt idx="152" formatCode="0.000">
                  <c:v>-35.712375000000065</c:v>
                </c:pt>
                <c:pt idx="153" formatCode="0.000">
                  <c:v>-13.129250000000003</c:v>
                </c:pt>
                <c:pt idx="154" formatCode="0.000">
                  <c:v>-37.379791666666527</c:v>
                </c:pt>
                <c:pt idx="155" formatCode="0.000">
                  <c:v>-24.707625000000004</c:v>
                </c:pt>
                <c:pt idx="156" formatCode="0.000">
                  <c:v>-57.236750000000058</c:v>
                </c:pt>
                <c:pt idx="157" formatCode="0.000">
                  <c:v>-48.012875000000008</c:v>
                </c:pt>
                <c:pt idx="158" formatCode="0.000">
                  <c:v>-26.543166666666668</c:v>
                </c:pt>
                <c:pt idx="159" formatCode="0.000">
                  <c:v>-38.332166666666559</c:v>
                </c:pt>
                <c:pt idx="160" formatCode="0.000">
                  <c:v>-47.134708333333329</c:v>
                </c:pt>
                <c:pt idx="161" formatCode="0.000">
                  <c:v>-44.804458333333294</c:v>
                </c:pt>
                <c:pt idx="162" formatCode="0.000">
                  <c:v>-35.774166666666567</c:v>
                </c:pt>
                <c:pt idx="163" formatCode="0.000">
                  <c:v>-28.698958333333326</c:v>
                </c:pt>
                <c:pt idx="164" formatCode="0.000">
                  <c:v>-34.235666666666567</c:v>
                </c:pt>
                <c:pt idx="165" formatCode="0.000">
                  <c:v>-27.770791666666668</c:v>
                </c:pt>
                <c:pt idx="166" formatCode="0.000">
                  <c:v>-45.427</c:v>
                </c:pt>
                <c:pt idx="167" formatCode="0.000">
                  <c:v>-36.804375000000007</c:v>
                </c:pt>
                <c:pt idx="168" formatCode="0.000">
                  <c:v>-26.381625</c:v>
                </c:pt>
                <c:pt idx="169" formatCode="0.000">
                  <c:v>-19.098416666666662</c:v>
                </c:pt>
                <c:pt idx="170" formatCode="0.000">
                  <c:v>-49.067500000000003</c:v>
                </c:pt>
                <c:pt idx="171" formatCode="0.000">
                  <c:v>-35.091041666666541</c:v>
                </c:pt>
                <c:pt idx="172" formatCode="0.000">
                  <c:v>-11.515125000000001</c:v>
                </c:pt>
                <c:pt idx="173" formatCode="0.000">
                  <c:v>-22.750249999999962</c:v>
                </c:pt>
                <c:pt idx="174" formatCode="0.000">
                  <c:v>-41.756</c:v>
                </c:pt>
                <c:pt idx="175" formatCode="0.000">
                  <c:v>7.4783749999999989</c:v>
                </c:pt>
                <c:pt idx="176" formatCode="0.000">
                  <c:v>4.2724583333333408</c:v>
                </c:pt>
                <c:pt idx="177" formatCode="0.000">
                  <c:v>-10.348833333333332</c:v>
                </c:pt>
                <c:pt idx="178" formatCode="0.000">
                  <c:v>-36.076458333333342</c:v>
                </c:pt>
                <c:pt idx="179" formatCode="0.000">
                  <c:v>-50.743750000000013</c:v>
                </c:pt>
                <c:pt idx="180" formatCode="0.000">
                  <c:v>-28.433083333333279</c:v>
                </c:pt>
                <c:pt idx="181" formatCode="0.000">
                  <c:v>3.1824166666666671</c:v>
                </c:pt>
                <c:pt idx="182" formatCode="0.000">
                  <c:v>-7.2841666666666649</c:v>
                </c:pt>
                <c:pt idx="183" formatCode="0.000">
                  <c:v>-27.855041666666668</c:v>
                </c:pt>
                <c:pt idx="184" formatCode="0.000">
                  <c:v>-34.800333333333334</c:v>
                </c:pt>
                <c:pt idx="185" formatCode="0.000">
                  <c:v>-64.020208333333258</c:v>
                </c:pt>
                <c:pt idx="186" formatCode="0.000">
                  <c:v>-66.296416666666673</c:v>
                </c:pt>
                <c:pt idx="187" formatCode="0.000">
                  <c:v>-51.168333333333408</c:v>
                </c:pt>
                <c:pt idx="188" formatCode="0.000">
                  <c:v>-46.773125000000057</c:v>
                </c:pt>
                <c:pt idx="189" formatCode="0.000">
                  <c:v>-46.577249999999999</c:v>
                </c:pt>
                <c:pt idx="190" formatCode="0.000">
                  <c:v>-14.94579166666667</c:v>
                </c:pt>
                <c:pt idx="191" formatCode="0.000">
                  <c:v>1.3235833333333333</c:v>
                </c:pt>
                <c:pt idx="192" formatCode="0.000">
                  <c:v>11.623708333333331</c:v>
                </c:pt>
                <c:pt idx="193" formatCode="0.000">
                  <c:v>-4.1992083333333401</c:v>
                </c:pt>
                <c:pt idx="194" formatCode="0.000">
                  <c:v>-1.5150416666666657</c:v>
                </c:pt>
                <c:pt idx="195" formatCode="0.000">
                  <c:v>-18.671000000000031</c:v>
                </c:pt>
                <c:pt idx="196" formatCode="0.000">
                  <c:v>-26.052541666666666</c:v>
                </c:pt>
                <c:pt idx="197" formatCode="0.000">
                  <c:v>-30.329083333333294</c:v>
                </c:pt>
                <c:pt idx="198" formatCode="0.000">
                  <c:v>-51.724375000000073</c:v>
                </c:pt>
                <c:pt idx="199" formatCode="0.000">
                  <c:v>-32.518625</c:v>
                </c:pt>
                <c:pt idx="200" formatCode="0.000">
                  <c:v>-43.739166666666591</c:v>
                </c:pt>
                <c:pt idx="201" formatCode="0.000">
                  <c:v>-53.07650000000001</c:v>
                </c:pt>
                <c:pt idx="202" formatCode="0.000">
                  <c:v>-48.247500000000002</c:v>
                </c:pt>
                <c:pt idx="203" formatCode="0.000">
                  <c:v>-26.519416666666675</c:v>
                </c:pt>
                <c:pt idx="204" formatCode="0.000">
                  <c:v>-19.774750000000004</c:v>
                </c:pt>
                <c:pt idx="205" formatCode="0.000">
                  <c:v>-25.703916666666668</c:v>
                </c:pt>
                <c:pt idx="206" formatCode="0.000">
                  <c:v>-44.376791666666541</c:v>
                </c:pt>
                <c:pt idx="207" formatCode="0.000">
                  <c:v>-45.611041666666509</c:v>
                </c:pt>
                <c:pt idx="208" formatCode="0.000">
                  <c:v>-44.898291666666573</c:v>
                </c:pt>
                <c:pt idx="209" formatCode="0.000">
                  <c:v>-39.569708333333352</c:v>
                </c:pt>
                <c:pt idx="210" formatCode="0.000">
                  <c:v>-31.1615</c:v>
                </c:pt>
                <c:pt idx="211" formatCode="0.000">
                  <c:v>-19.24791666666669</c:v>
                </c:pt>
                <c:pt idx="212" formatCode="0.000">
                  <c:v>-25.513625000000001</c:v>
                </c:pt>
                <c:pt idx="213" formatCode="0.000">
                  <c:v>-25.236249999999963</c:v>
                </c:pt>
                <c:pt idx="214" formatCode="0.000">
                  <c:v>-45.011666666666478</c:v>
                </c:pt>
                <c:pt idx="215" formatCode="0.000">
                  <c:v>-23.382791666666666</c:v>
                </c:pt>
                <c:pt idx="216" formatCode="0.000">
                  <c:v>-35.884874999999994</c:v>
                </c:pt>
                <c:pt idx="217" formatCode="0.000">
                  <c:v>-19.458124999999967</c:v>
                </c:pt>
                <c:pt idx="218" formatCode="0.000">
                  <c:v>-15.104083333333334</c:v>
                </c:pt>
                <c:pt idx="219" formatCode="0.000">
                  <c:v>-28.357499999999987</c:v>
                </c:pt>
                <c:pt idx="220" formatCode="0.000">
                  <c:v>-36.236666666666558</c:v>
                </c:pt>
                <c:pt idx="221" formatCode="0.000">
                  <c:v>-40.199166666666592</c:v>
                </c:pt>
                <c:pt idx="222" formatCode="0.000">
                  <c:v>-32.590833333333329</c:v>
                </c:pt>
                <c:pt idx="223" formatCode="0.000">
                  <c:v>-25.553875000000041</c:v>
                </c:pt>
                <c:pt idx="224" formatCode="0.000">
                  <c:v>-41.126666666666573</c:v>
                </c:pt>
                <c:pt idx="225" formatCode="0.000">
                  <c:v>-41.111374999999988</c:v>
                </c:pt>
                <c:pt idx="226" formatCode="0.000">
                  <c:v>1.7497916666666653</c:v>
                </c:pt>
                <c:pt idx="227" formatCode="0.000">
                  <c:v>-16.607958333333332</c:v>
                </c:pt>
                <c:pt idx="228" formatCode="0.000">
                  <c:v>-33.833333333333336</c:v>
                </c:pt>
                <c:pt idx="229" formatCode="0.000">
                  <c:v>-31.753750000000007</c:v>
                </c:pt>
                <c:pt idx="230" formatCode="0.000">
                  <c:v>-30.841250000000031</c:v>
                </c:pt>
                <c:pt idx="231" formatCode="0.000">
                  <c:v>-23.005416666666662</c:v>
                </c:pt>
                <c:pt idx="232" formatCode="0.000">
                  <c:v>1.3492500000000021</c:v>
                </c:pt>
                <c:pt idx="233" formatCode="0.000">
                  <c:v>-26.685875000000031</c:v>
                </c:pt>
                <c:pt idx="234" formatCode="0.000">
                  <c:v>-7.6659583333333305</c:v>
                </c:pt>
                <c:pt idx="235" formatCode="0.000">
                  <c:v>-8.6129583333333315</c:v>
                </c:pt>
                <c:pt idx="236" formatCode="0.000">
                  <c:v>1.177708333333334</c:v>
                </c:pt>
                <c:pt idx="237" formatCode="0.000">
                  <c:v>9.5075000000000038</c:v>
                </c:pt>
                <c:pt idx="238" formatCode="0.000">
                  <c:v>7.1286666666666676</c:v>
                </c:pt>
                <c:pt idx="239" formatCode="0.000">
                  <c:v>-30.351708333333303</c:v>
                </c:pt>
                <c:pt idx="240" formatCode="0.000">
                  <c:v>-13.141166666666665</c:v>
                </c:pt>
                <c:pt idx="241" formatCode="0.000">
                  <c:v>6.885166666666664</c:v>
                </c:pt>
                <c:pt idx="242" formatCode="0.000">
                  <c:v>-22.016458333333329</c:v>
                </c:pt>
                <c:pt idx="243" formatCode="0.000">
                  <c:v>-15.518291666666665</c:v>
                </c:pt>
                <c:pt idx="244" formatCode="0.000">
                  <c:v>30.142499999999963</c:v>
                </c:pt>
                <c:pt idx="245" formatCode="0.000">
                  <c:v>17.092250000000003</c:v>
                </c:pt>
                <c:pt idx="246" formatCode="0.000">
                  <c:v>-19.639416666666687</c:v>
                </c:pt>
                <c:pt idx="247" formatCode="0.000">
                  <c:v>-26.211500000000004</c:v>
                </c:pt>
                <c:pt idx="248" formatCode="0.000">
                  <c:v>-3.0004166666666645</c:v>
                </c:pt>
                <c:pt idx="249" formatCode="0.000">
                  <c:v>0.15283333333332802</c:v>
                </c:pt>
                <c:pt idx="250" formatCode="0.000">
                  <c:v>1.9154166666666681</c:v>
                </c:pt>
                <c:pt idx="251" formatCode="0.000">
                  <c:v>1.9833333333333307</c:v>
                </c:pt>
                <c:pt idx="252" formatCode="0.000">
                  <c:v>6.186416666666652</c:v>
                </c:pt>
                <c:pt idx="253" formatCode="0.000">
                  <c:v>13.2835</c:v>
                </c:pt>
                <c:pt idx="254" formatCode="0.000">
                  <c:v>11.68795833333334</c:v>
                </c:pt>
                <c:pt idx="255" formatCode="0.000">
                  <c:v>32.112500000000011</c:v>
                </c:pt>
                <c:pt idx="256" formatCode="0.000">
                  <c:v>11.990333333333334</c:v>
                </c:pt>
                <c:pt idx="257" formatCode="0.000">
                  <c:v>-60.280375000000056</c:v>
                </c:pt>
                <c:pt idx="258" formatCode="0.000">
                  <c:v>-0.84212499999999868</c:v>
                </c:pt>
                <c:pt idx="259" formatCode="0.000">
                  <c:v>-10.570416666666684</c:v>
                </c:pt>
                <c:pt idx="260" formatCode="0.000">
                  <c:v>-17.79666666666666</c:v>
                </c:pt>
                <c:pt idx="261" formatCode="0.000">
                  <c:v>-8.1698750000000011</c:v>
                </c:pt>
                <c:pt idx="262" formatCode="0.000">
                  <c:v>-5.4520833333333414</c:v>
                </c:pt>
                <c:pt idx="263" formatCode="0.000">
                  <c:v>8.0449583333333319</c:v>
                </c:pt>
                <c:pt idx="264" formatCode="0.000">
                  <c:v>-89.225916666666649</c:v>
                </c:pt>
                <c:pt idx="265" formatCode="0.000">
                  <c:v>18.425708333333269</c:v>
                </c:pt>
                <c:pt idx="266" formatCode="0.000">
                  <c:v>-2.0445833333333332</c:v>
                </c:pt>
                <c:pt idx="267" formatCode="0.000">
                  <c:v>-9.242291666666663</c:v>
                </c:pt>
                <c:pt idx="268" formatCode="0.000">
                  <c:v>-11.703166666666666</c:v>
                </c:pt>
                <c:pt idx="269" formatCode="0.000">
                  <c:v>-7.0516666666666694</c:v>
                </c:pt>
                <c:pt idx="270" formatCode="0.000">
                  <c:v>-4.4400416666666622</c:v>
                </c:pt>
                <c:pt idx="271" formatCode="0.000">
                  <c:v>10.750416666666682</c:v>
                </c:pt>
                <c:pt idx="272" formatCode="0.000">
                  <c:v>26.137083333333329</c:v>
                </c:pt>
                <c:pt idx="273" formatCode="0.000">
                  <c:v>19.913</c:v>
                </c:pt>
                <c:pt idx="274" formatCode="0.000">
                  <c:v>53.371083333333225</c:v>
                </c:pt>
                <c:pt idx="275" formatCode="0.000">
                  <c:v>25.026250000000001</c:v>
                </c:pt>
                <c:pt idx="276" formatCode="0.000">
                  <c:v>23.708249999999943</c:v>
                </c:pt>
                <c:pt idx="277" formatCode="0.000">
                  <c:v>0.4606249999999989</c:v>
                </c:pt>
                <c:pt idx="278" formatCode="0.000">
                  <c:v>47.432500000000012</c:v>
                </c:pt>
                <c:pt idx="279" formatCode="0.000">
                  <c:v>17.532083333333279</c:v>
                </c:pt>
                <c:pt idx="280" formatCode="0.000">
                  <c:v>34.424000000000007</c:v>
                </c:pt>
                <c:pt idx="281" formatCode="0.000">
                  <c:v>39.967708333333327</c:v>
                </c:pt>
                <c:pt idx="282" formatCode="0.000">
                  <c:v>64.980833333333351</c:v>
                </c:pt>
                <c:pt idx="283" formatCode="0.000">
                  <c:v>18.257874999999995</c:v>
                </c:pt>
                <c:pt idx="284" formatCode="0.000">
                  <c:v>2.5076250000000004</c:v>
                </c:pt>
                <c:pt idx="285" formatCode="0.000">
                  <c:v>10.688249999999998</c:v>
                </c:pt>
                <c:pt idx="286" formatCode="0.000">
                  <c:v>10.340000000000002</c:v>
                </c:pt>
                <c:pt idx="287" formatCode="0.000">
                  <c:v>35.016666666666509</c:v>
                </c:pt>
                <c:pt idx="288" formatCode="0.000">
                  <c:v>-10.335750000000006</c:v>
                </c:pt>
                <c:pt idx="289" formatCode="0.000">
                  <c:v>18.01833333333327</c:v>
                </c:pt>
                <c:pt idx="290" formatCode="0.000">
                  <c:v>34.521499999999989</c:v>
                </c:pt>
                <c:pt idx="291" formatCode="0.000">
                  <c:v>14.21666666666667</c:v>
                </c:pt>
                <c:pt idx="292" formatCode="0.000">
                  <c:v>38.808083333333272</c:v>
                </c:pt>
                <c:pt idx="293" formatCode="0.000">
                  <c:v>29.817291666666708</c:v>
                </c:pt>
                <c:pt idx="294" formatCode="0.000">
                  <c:v>12.770375</c:v>
                </c:pt>
                <c:pt idx="295" formatCode="0.000">
                  <c:v>17.669666666666664</c:v>
                </c:pt>
                <c:pt idx="296" formatCode="0.000">
                  <c:v>30.337083333333329</c:v>
                </c:pt>
                <c:pt idx="297" formatCode="0.000">
                  <c:v>4.4433333333333458</c:v>
                </c:pt>
                <c:pt idx="298" formatCode="0.000">
                  <c:v>21.539583333333301</c:v>
                </c:pt>
                <c:pt idx="299" formatCode="0.000">
                  <c:v>20.639999999999997</c:v>
                </c:pt>
                <c:pt idx="300" formatCode="0.000">
                  <c:v>62.311958333333294</c:v>
                </c:pt>
                <c:pt idx="301" formatCode="0.000">
                  <c:v>33.616500000000002</c:v>
                </c:pt>
                <c:pt idx="302" formatCode="0.000">
                  <c:v>35.067416666666574</c:v>
                </c:pt>
                <c:pt idx="303" formatCode="0.000">
                  <c:v>19.513041666666691</c:v>
                </c:pt>
                <c:pt idx="304" formatCode="0.000">
                  <c:v>44.471083333333269</c:v>
                </c:pt>
                <c:pt idx="305" formatCode="0.000">
                  <c:v>5.444166666666665</c:v>
                </c:pt>
                <c:pt idx="306" formatCode="0.000">
                  <c:v>7.9699999999999926</c:v>
                </c:pt>
                <c:pt idx="307" formatCode="0.000">
                  <c:v>24.641458333333329</c:v>
                </c:pt>
                <c:pt idx="308" formatCode="0.000">
                  <c:v>31.421749999999943</c:v>
                </c:pt>
                <c:pt idx="309" formatCode="0.000">
                  <c:v>18.295541666666633</c:v>
                </c:pt>
                <c:pt idx="310" formatCode="0.000">
                  <c:v>44.267708333333331</c:v>
                </c:pt>
                <c:pt idx="311" formatCode="0.000">
                  <c:v>2.7983750000000005</c:v>
                </c:pt>
                <c:pt idx="312" formatCode="0.000">
                  <c:v>35.025375000000075</c:v>
                </c:pt>
                <c:pt idx="313" formatCode="0.000">
                  <c:v>23.54920833333329</c:v>
                </c:pt>
                <c:pt idx="314" formatCode="0.000">
                  <c:v>61.973500000000001</c:v>
                </c:pt>
                <c:pt idx="315" formatCode="0.000">
                  <c:v>51.779333333333362</c:v>
                </c:pt>
                <c:pt idx="316" formatCode="0.000">
                  <c:v>52.643749999999983</c:v>
                </c:pt>
                <c:pt idx="317" formatCode="0.000">
                  <c:v>44.575250000000011</c:v>
                </c:pt>
                <c:pt idx="318" formatCode="0.000">
                  <c:v>81.625541666666464</c:v>
                </c:pt>
                <c:pt idx="319" formatCode="0.000">
                  <c:v>60.397458333333326</c:v>
                </c:pt>
                <c:pt idx="320" formatCode="0.000">
                  <c:v>91.499583333333362</c:v>
                </c:pt>
                <c:pt idx="321" formatCode="0.000">
                  <c:v>61.290833333333353</c:v>
                </c:pt>
                <c:pt idx="322" formatCode="0.000">
                  <c:v>121.13345833333317</c:v>
                </c:pt>
                <c:pt idx="323" formatCode="0.000">
                  <c:v>96.895166666666682</c:v>
                </c:pt>
                <c:pt idx="324" formatCode="0.000">
                  <c:v>80.872541666666464</c:v>
                </c:pt>
                <c:pt idx="325" formatCode="0.000">
                  <c:v>91.480000000000032</c:v>
                </c:pt>
                <c:pt idx="326" formatCode="0.000">
                  <c:v>98.335416666666589</c:v>
                </c:pt>
                <c:pt idx="327" formatCode="0.000">
                  <c:v>77.464083333333335</c:v>
                </c:pt>
                <c:pt idx="328" formatCode="0.000">
                  <c:v>70.108958333333135</c:v>
                </c:pt>
                <c:pt idx="329" formatCode="0.000">
                  <c:v>111.47612500000012</c:v>
                </c:pt>
                <c:pt idx="330" formatCode="0.000">
                  <c:v>82.399083333333309</c:v>
                </c:pt>
                <c:pt idx="331" formatCode="0.000">
                  <c:v>102.83183333333335</c:v>
                </c:pt>
                <c:pt idx="332" formatCode="0.000">
                  <c:v>70.981083333333331</c:v>
                </c:pt>
                <c:pt idx="333" formatCode="0.000">
                  <c:v>47.414666666666477</c:v>
                </c:pt>
                <c:pt idx="334" formatCode="0.000">
                  <c:v>29.274458333333307</c:v>
                </c:pt>
                <c:pt idx="335" formatCode="0.000">
                  <c:v>10.788041666666668</c:v>
                </c:pt>
                <c:pt idx="336" formatCode="0.000">
                  <c:v>66.03087499999998</c:v>
                </c:pt>
                <c:pt idx="337" formatCode="0.000">
                  <c:v>24.954541666666668</c:v>
                </c:pt>
                <c:pt idx="338" formatCode="0.000">
                  <c:v>27.064999999999987</c:v>
                </c:pt>
                <c:pt idx="339" formatCode="0.000">
                  <c:v>21.292125000000006</c:v>
                </c:pt>
                <c:pt idx="340" formatCode="0.000">
                  <c:v>16.375708333333282</c:v>
                </c:pt>
                <c:pt idx="341" formatCode="0.000">
                  <c:v>49.165833333333332</c:v>
                </c:pt>
                <c:pt idx="342" formatCode="0.000">
                  <c:v>58.121958333333332</c:v>
                </c:pt>
                <c:pt idx="343" formatCode="0.000">
                  <c:v>45.365333333333332</c:v>
                </c:pt>
                <c:pt idx="344" formatCode="0.000">
                  <c:v>123.7631250000001</c:v>
                </c:pt>
                <c:pt idx="345" formatCode="0.000">
                  <c:v>134.73708333333337</c:v>
                </c:pt>
                <c:pt idx="346" formatCode="0.000">
                  <c:v>137.03083333333356</c:v>
                </c:pt>
                <c:pt idx="347" formatCode="0.000">
                  <c:v>85.34375</c:v>
                </c:pt>
                <c:pt idx="348" formatCode="0.000">
                  <c:v>119.35529166666655</c:v>
                </c:pt>
                <c:pt idx="349" formatCode="0.000">
                  <c:v>123.20662500000012</c:v>
                </c:pt>
                <c:pt idx="350" formatCode="0.000">
                  <c:v>83.373708333333084</c:v>
                </c:pt>
                <c:pt idx="351" formatCode="0.000">
                  <c:v>113.81558333333334</c:v>
                </c:pt>
                <c:pt idx="352" formatCode="0.000">
                  <c:v>95.535208333333259</c:v>
                </c:pt>
                <c:pt idx="353" formatCode="0.000">
                  <c:v>97.48362500000016</c:v>
                </c:pt>
                <c:pt idx="354" formatCode="0.000">
                  <c:v>154.58475000000001</c:v>
                </c:pt>
                <c:pt idx="355" formatCode="0.000">
                  <c:v>208.52500000000001</c:v>
                </c:pt>
                <c:pt idx="356" formatCode="0.000">
                  <c:v>160.31654166666658</c:v>
                </c:pt>
                <c:pt idx="357" formatCode="0.000">
                  <c:v>188.66875000000005</c:v>
                </c:pt>
                <c:pt idx="358" formatCode="0.000">
                  <c:v>173.07041666666666</c:v>
                </c:pt>
                <c:pt idx="359" formatCode="0.000">
                  <c:v>149.43341666666666</c:v>
                </c:pt>
                <c:pt idx="360" formatCode="0.000">
                  <c:v>50.15645833333334</c:v>
                </c:pt>
                <c:pt idx="361" formatCode="0.000">
                  <c:v>120.80441666666665</c:v>
                </c:pt>
                <c:pt idx="362" formatCode="0.000">
                  <c:v>192.33625000000001</c:v>
                </c:pt>
                <c:pt idx="363" formatCode="0.000">
                  <c:v>152.77562499999979</c:v>
                </c:pt>
                <c:pt idx="364" formatCode="0.000">
                  <c:v>143.74487499999969</c:v>
                </c:pt>
                <c:pt idx="365" formatCode="0.000">
                  <c:v>115.63433333333325</c:v>
                </c:pt>
                <c:pt idx="366" formatCode="0.000">
                  <c:v>97.854499999999973</c:v>
                </c:pt>
                <c:pt idx="367" formatCode="0.000">
                  <c:v>138.07104166666662</c:v>
                </c:pt>
                <c:pt idx="368" formatCode="0.000">
                  <c:v>76.026458333333139</c:v>
                </c:pt>
                <c:pt idx="369" formatCode="0.000">
                  <c:v>99.758583333333249</c:v>
                </c:pt>
                <c:pt idx="370" formatCode="0.000">
                  <c:v>171.69833333333364</c:v>
                </c:pt>
                <c:pt idx="371" formatCode="0.000">
                  <c:v>132.24374999999995</c:v>
                </c:pt>
                <c:pt idx="372" formatCode="0.000">
                  <c:v>166.8716666666667</c:v>
                </c:pt>
                <c:pt idx="373" formatCode="0.000">
                  <c:v>136.67904166666639</c:v>
                </c:pt>
                <c:pt idx="374" formatCode="0.000">
                  <c:v>67.72</c:v>
                </c:pt>
                <c:pt idx="375" formatCode="0.000">
                  <c:v>124.18708333333331</c:v>
                </c:pt>
                <c:pt idx="376" formatCode="0.000">
                  <c:v>124.72387500000001</c:v>
                </c:pt>
                <c:pt idx="377" formatCode="0.000">
                  <c:v>48.549416666666559</c:v>
                </c:pt>
                <c:pt idx="378" formatCode="0.000">
                  <c:v>179.17612499999998</c:v>
                </c:pt>
                <c:pt idx="379" formatCode="0.000">
                  <c:v>142.52241666666689</c:v>
                </c:pt>
                <c:pt idx="380" formatCode="0.000">
                  <c:v>84.890833333333248</c:v>
                </c:pt>
                <c:pt idx="381" formatCode="0.000">
                  <c:v>139.89666666666665</c:v>
                </c:pt>
                <c:pt idx="382" formatCode="0.000">
                  <c:v>111.77499999999996</c:v>
                </c:pt>
                <c:pt idx="383" formatCode="0.000">
                  <c:v>114.1729166666665</c:v>
                </c:pt>
                <c:pt idx="384" formatCode="0.000">
                  <c:v>83.704291666666663</c:v>
                </c:pt>
                <c:pt idx="385" formatCode="0.000">
                  <c:v>181.26725000000002</c:v>
                </c:pt>
                <c:pt idx="386" formatCode="0.000">
                  <c:v>146.54041666666669</c:v>
                </c:pt>
                <c:pt idx="387" formatCode="0.000">
                  <c:v>120.99066666666677</c:v>
                </c:pt>
                <c:pt idx="388" formatCode="0.000">
                  <c:v>132.52416666666662</c:v>
                </c:pt>
                <c:pt idx="389" formatCode="0.000">
                  <c:v>104.78833333333323</c:v>
                </c:pt>
                <c:pt idx="390" formatCode="0.000">
                  <c:v>50.731666666666527</c:v>
                </c:pt>
                <c:pt idx="391" formatCode="0.000">
                  <c:v>67.384999999999991</c:v>
                </c:pt>
                <c:pt idx="392" formatCode="0.000">
                  <c:v>49.94491666666655</c:v>
                </c:pt>
                <c:pt idx="393" formatCode="0.000">
                  <c:v>112.63208333333324</c:v>
                </c:pt>
                <c:pt idx="394" formatCode="0.000">
                  <c:v>98.994583333333367</c:v>
                </c:pt>
                <c:pt idx="395" formatCode="0.000">
                  <c:v>81.03000000000003</c:v>
                </c:pt>
                <c:pt idx="396" formatCode="0.000">
                  <c:v>91.735416666666652</c:v>
                </c:pt>
                <c:pt idx="397" formatCode="0.000">
                  <c:v>51.300833333333294</c:v>
                </c:pt>
                <c:pt idx="398" formatCode="0.000">
                  <c:v>71.109250000000017</c:v>
                </c:pt>
                <c:pt idx="399" formatCode="0.000">
                  <c:v>74.0787499999999</c:v>
                </c:pt>
                <c:pt idx="400" formatCode="0.000">
                  <c:v>-1.6344999999999978</c:v>
                </c:pt>
                <c:pt idx="401" formatCode="0.000">
                  <c:v>122.54916666666666</c:v>
                </c:pt>
                <c:pt idx="402" formatCode="0.000">
                  <c:v>91.502499999999984</c:v>
                </c:pt>
                <c:pt idx="403" formatCode="0.000">
                  <c:v>61.115416666666597</c:v>
                </c:pt>
                <c:pt idx="404" formatCode="0.000">
                  <c:v>117.70791666666666</c:v>
                </c:pt>
                <c:pt idx="405" formatCode="0.000">
                  <c:v>112.46125000000021</c:v>
                </c:pt>
                <c:pt idx="406" formatCode="0.000">
                  <c:v>53.50666666666654</c:v>
                </c:pt>
                <c:pt idx="407" formatCode="0.000">
                  <c:v>26.554791666666691</c:v>
                </c:pt>
                <c:pt idx="408" formatCode="0.000">
                  <c:v>98.687083333333348</c:v>
                </c:pt>
                <c:pt idx="409" formatCode="0.000">
                  <c:v>98.031250000000114</c:v>
                </c:pt>
                <c:pt idx="410" formatCode="0.000">
                  <c:v>56.707499999999989</c:v>
                </c:pt>
                <c:pt idx="411" formatCode="0.000">
                  <c:v>38.241541666666549</c:v>
                </c:pt>
                <c:pt idx="412" formatCode="0.000">
                  <c:v>114.8257499999999</c:v>
                </c:pt>
                <c:pt idx="413" formatCode="0.000">
                  <c:v>67.414541666666665</c:v>
                </c:pt>
                <c:pt idx="414" formatCode="0.000">
                  <c:v>100.40933333333338</c:v>
                </c:pt>
                <c:pt idx="415" formatCode="0.000">
                  <c:v>110.25916666666666</c:v>
                </c:pt>
                <c:pt idx="416" formatCode="0.000">
                  <c:v>82.598291666666682</c:v>
                </c:pt>
                <c:pt idx="417" formatCode="0.000">
                  <c:v>29.754333333333278</c:v>
                </c:pt>
                <c:pt idx="418" formatCode="0.000">
                  <c:v>115.46279166666665</c:v>
                </c:pt>
                <c:pt idx="419" formatCode="0.000">
                  <c:v>66.374166666666653</c:v>
                </c:pt>
                <c:pt idx="420" formatCode="0.000">
                  <c:v>115.13</c:v>
                </c:pt>
                <c:pt idx="421" formatCode="0.000">
                  <c:v>34.018458333333335</c:v>
                </c:pt>
                <c:pt idx="422" formatCode="0.000">
                  <c:v>108.58216666666665</c:v>
                </c:pt>
                <c:pt idx="423" formatCode="0.000">
                  <c:v>99.322916666666558</c:v>
                </c:pt>
                <c:pt idx="424" formatCode="0.000">
                  <c:v>53.31208333333327</c:v>
                </c:pt>
                <c:pt idx="425" formatCode="0.000">
                  <c:v>40.146541666666565</c:v>
                </c:pt>
                <c:pt idx="426" formatCode="0.000">
                  <c:v>52.767083333333325</c:v>
                </c:pt>
                <c:pt idx="427" formatCode="0.000">
                  <c:v>56.260833333333352</c:v>
                </c:pt>
                <c:pt idx="428" formatCode="0.000">
                  <c:v>83.583749999999952</c:v>
                </c:pt>
                <c:pt idx="429" formatCode="0.000">
                  <c:v>11.668333333333331</c:v>
                </c:pt>
                <c:pt idx="430" formatCode="0.000">
                  <c:v>67.399583333333311</c:v>
                </c:pt>
                <c:pt idx="431" formatCode="0.000">
                  <c:v>67.001666666666665</c:v>
                </c:pt>
                <c:pt idx="432" formatCode="0.000">
                  <c:v>43.759208333333341</c:v>
                </c:pt>
                <c:pt idx="433" formatCode="0.000">
                  <c:v>10.220583333333332</c:v>
                </c:pt>
                <c:pt idx="434" formatCode="0.000">
                  <c:v>59.196041666666567</c:v>
                </c:pt>
                <c:pt idx="435" formatCode="0.000">
                  <c:v>-16.810458333333326</c:v>
                </c:pt>
                <c:pt idx="436" formatCode="0.000">
                  <c:v>8.4373333333333331</c:v>
                </c:pt>
                <c:pt idx="437" formatCode="0.000">
                  <c:v>-13.864875000000003</c:v>
                </c:pt>
                <c:pt idx="438" formatCode="0.000">
                  <c:v>-2.5657083333333257</c:v>
                </c:pt>
                <c:pt idx="439" formatCode="0.000">
                  <c:v>8.0572083333333371</c:v>
                </c:pt>
                <c:pt idx="440" formatCode="0.000">
                  <c:v>2.825458333333327</c:v>
                </c:pt>
                <c:pt idx="441" formatCode="0.000">
                  <c:v>-24.241833333333279</c:v>
                </c:pt>
                <c:pt idx="442" formatCode="0.000">
                  <c:v>-29.375500000000002</c:v>
                </c:pt>
                <c:pt idx="443" formatCode="0.000">
                  <c:v>-26.818583333333287</c:v>
                </c:pt>
                <c:pt idx="444" formatCode="0.000">
                  <c:v>-27.390916666666687</c:v>
                </c:pt>
                <c:pt idx="445" formatCode="0.000">
                  <c:v>-14.346500000000002</c:v>
                </c:pt>
                <c:pt idx="446" formatCode="0.000">
                  <c:v>-20.876791666666691</c:v>
                </c:pt>
                <c:pt idx="447" formatCode="0.000">
                  <c:v>-16.003916666666665</c:v>
                </c:pt>
                <c:pt idx="448" formatCode="0.000">
                  <c:v>-6.6687916666666665</c:v>
                </c:pt>
                <c:pt idx="449" formatCode="0.000">
                  <c:v>-27.946249999999935</c:v>
                </c:pt>
                <c:pt idx="450" formatCode="0.000">
                  <c:v>-23.156000000000031</c:v>
                </c:pt>
                <c:pt idx="451" formatCode="0.000">
                  <c:v>-20.516125000000031</c:v>
                </c:pt>
                <c:pt idx="452" formatCode="0.000">
                  <c:v>-32.017208333333294</c:v>
                </c:pt>
                <c:pt idx="453" formatCode="0.000">
                  <c:v>-40.53145833333334</c:v>
                </c:pt>
                <c:pt idx="454" formatCode="0.000">
                  <c:v>-19.072375000000001</c:v>
                </c:pt>
                <c:pt idx="455" formatCode="0.000">
                  <c:v>-4.7219583333333324</c:v>
                </c:pt>
                <c:pt idx="456" formatCode="0.000">
                  <c:v>-4.0027500000000007</c:v>
                </c:pt>
                <c:pt idx="457" formatCode="0.000">
                  <c:v>-52.731666666666527</c:v>
                </c:pt>
                <c:pt idx="458" formatCode="0.000">
                  <c:v>-41.022083333333327</c:v>
                </c:pt>
                <c:pt idx="459" formatCode="0.000">
                  <c:v>-21.168458333333291</c:v>
                </c:pt>
                <c:pt idx="460" formatCode="0.000">
                  <c:v>10.338708333333335</c:v>
                </c:pt>
                <c:pt idx="461" formatCode="0.000">
                  <c:v>-11.670291666666666</c:v>
                </c:pt>
                <c:pt idx="462" formatCode="0.000">
                  <c:v>-2.6371666666666682</c:v>
                </c:pt>
                <c:pt idx="463" formatCode="0.000">
                  <c:v>4.8979999999999926</c:v>
                </c:pt>
                <c:pt idx="464" formatCode="0.000">
                  <c:v>-11.039750000000002</c:v>
                </c:pt>
                <c:pt idx="465" formatCode="0.000">
                  <c:v>-41.248750000000065</c:v>
                </c:pt>
                <c:pt idx="466" formatCode="0.000">
                  <c:v>-33.778666666666567</c:v>
                </c:pt>
                <c:pt idx="467" formatCode="0.000">
                  <c:v>9.287208333333318</c:v>
                </c:pt>
                <c:pt idx="468" formatCode="0.000">
                  <c:v>-2.1234166666666692</c:v>
                </c:pt>
                <c:pt idx="469" formatCode="0.000">
                  <c:v>-22.157624999999999</c:v>
                </c:pt>
                <c:pt idx="470" formatCode="0.000">
                  <c:v>-30.798583333333269</c:v>
                </c:pt>
                <c:pt idx="471" formatCode="0.000">
                  <c:v>-39.253291666666527</c:v>
                </c:pt>
                <c:pt idx="472" formatCode="0.000">
                  <c:v>-23.166458333333306</c:v>
                </c:pt>
                <c:pt idx="473" formatCode="0.000">
                  <c:v>1.2320416666666663</c:v>
                </c:pt>
                <c:pt idx="474" formatCode="0.000">
                  <c:v>55.823333333333323</c:v>
                </c:pt>
                <c:pt idx="475" formatCode="0.000">
                  <c:v>-53.714541666666527</c:v>
                </c:pt>
                <c:pt idx="476" formatCode="0.000">
                  <c:v>-40.640249999999988</c:v>
                </c:pt>
                <c:pt idx="477" formatCode="0.000">
                  <c:v>-29.321916666666691</c:v>
                </c:pt>
                <c:pt idx="478" formatCode="0.000">
                  <c:v>-44.35083333333327</c:v>
                </c:pt>
                <c:pt idx="479" formatCode="0.000">
                  <c:v>-40.170208333333342</c:v>
                </c:pt>
                <c:pt idx="480" formatCode="0.000">
                  <c:v>-12.460208333333336</c:v>
                </c:pt>
                <c:pt idx="481" formatCode="0.000">
                  <c:v>-1.0136249999999973</c:v>
                </c:pt>
                <c:pt idx="482" formatCode="0.000">
                  <c:v>-23.380333333333265</c:v>
                </c:pt>
                <c:pt idx="483" formatCode="0.000">
                  <c:v>-38.854041666666454</c:v>
                </c:pt>
                <c:pt idx="484" formatCode="0.000">
                  <c:v>-7.4370416666666674</c:v>
                </c:pt>
                <c:pt idx="485" formatCode="0.000">
                  <c:v>-7.3075833333333335</c:v>
                </c:pt>
                <c:pt idx="486" formatCode="0.000">
                  <c:v>-9.0045000000000002</c:v>
                </c:pt>
                <c:pt idx="487" formatCode="0.000">
                  <c:v>-39.068208333333338</c:v>
                </c:pt>
                <c:pt idx="488" formatCode="0.000">
                  <c:v>2.4132083333333298</c:v>
                </c:pt>
                <c:pt idx="489" formatCode="0.000">
                  <c:v>14.066375000000003</c:v>
                </c:pt>
                <c:pt idx="490" formatCode="0.000">
                  <c:v>-20.523250000000008</c:v>
                </c:pt>
                <c:pt idx="491" formatCode="0.000">
                  <c:v>-20.544583333333282</c:v>
                </c:pt>
                <c:pt idx="492" formatCode="0.000">
                  <c:v>-37.052</c:v>
                </c:pt>
                <c:pt idx="493" formatCode="0.000">
                  <c:v>-42.098000000000013</c:v>
                </c:pt>
                <c:pt idx="494" formatCode="0.000">
                  <c:v>-51.169750000000057</c:v>
                </c:pt>
                <c:pt idx="495" formatCode="0.000">
                  <c:v>-7.9757500000000014</c:v>
                </c:pt>
                <c:pt idx="496" formatCode="0.000">
                  <c:v>-25.194666666666688</c:v>
                </c:pt>
                <c:pt idx="497" formatCode="0.000">
                  <c:v>-62.098333333333386</c:v>
                </c:pt>
                <c:pt idx="498" formatCode="0.000">
                  <c:v>-64.858499999999978</c:v>
                </c:pt>
                <c:pt idx="499" formatCode="0.000">
                  <c:v>-22.393291666666691</c:v>
                </c:pt>
                <c:pt idx="500" formatCode="0.000">
                  <c:v>-55.264083333333325</c:v>
                </c:pt>
                <c:pt idx="501" formatCode="0.000">
                  <c:v>-36.056874999999998</c:v>
                </c:pt>
                <c:pt idx="502" formatCode="0.000">
                  <c:v>-14.083416666666681</c:v>
                </c:pt>
                <c:pt idx="503" formatCode="0.000">
                  <c:v>3.0867499999999977</c:v>
                </c:pt>
                <c:pt idx="504" formatCode="0.000">
                  <c:v>-62.157083333333247</c:v>
                </c:pt>
                <c:pt idx="505" formatCode="0.000">
                  <c:v>-22.384583333333278</c:v>
                </c:pt>
                <c:pt idx="506" formatCode="0.000">
                  <c:v>-7.9536250000000024</c:v>
                </c:pt>
                <c:pt idx="507" formatCode="0.000">
                  <c:v>-24.293833333333282</c:v>
                </c:pt>
                <c:pt idx="508" formatCode="0.000">
                  <c:v>-27.158625000000011</c:v>
                </c:pt>
                <c:pt idx="509" formatCode="0.000">
                  <c:v>0.91162499999999991</c:v>
                </c:pt>
                <c:pt idx="510" formatCode="0.000">
                  <c:v>-14.988458333333332</c:v>
                </c:pt>
                <c:pt idx="511" formatCode="0.000">
                  <c:v>-34.195958333333394</c:v>
                </c:pt>
                <c:pt idx="512" formatCode="0.000">
                  <c:v>-48.871041666666478</c:v>
                </c:pt>
                <c:pt idx="513" formatCode="0.000">
                  <c:v>-52.773875000000011</c:v>
                </c:pt>
                <c:pt idx="514" formatCode="0.000">
                  <c:v>-41.499083333333324</c:v>
                </c:pt>
                <c:pt idx="515" formatCode="0.000">
                  <c:v>-55.156375000000011</c:v>
                </c:pt>
                <c:pt idx="516" formatCode="0.000">
                  <c:v>-25.51125000000004</c:v>
                </c:pt>
                <c:pt idx="517" formatCode="0.000">
                  <c:v>-29.74679166666667</c:v>
                </c:pt>
                <c:pt idx="518" formatCode="0.000">
                  <c:v>-17.015625</c:v>
                </c:pt>
                <c:pt idx="519" formatCode="0.000">
                  <c:v>-45.026583333333342</c:v>
                </c:pt>
                <c:pt idx="520" formatCode="0.000">
                  <c:v>-36.613666666666511</c:v>
                </c:pt>
                <c:pt idx="521" formatCode="0.000">
                  <c:v>-12.632625000000001</c:v>
                </c:pt>
                <c:pt idx="522" formatCode="0.000">
                  <c:v>-25.21591666666669</c:v>
                </c:pt>
                <c:pt idx="523" formatCode="0.000">
                  <c:v>-34.336000000000006</c:v>
                </c:pt>
                <c:pt idx="524" formatCode="0.000">
                  <c:v>-57.679041666666549</c:v>
                </c:pt>
                <c:pt idx="525" formatCode="0.000">
                  <c:v>-37.109666666666527</c:v>
                </c:pt>
                <c:pt idx="526" formatCode="0.000">
                  <c:v>-11.18145833333333</c:v>
                </c:pt>
                <c:pt idx="527" formatCode="0.000">
                  <c:v>-65.015708333333166</c:v>
                </c:pt>
                <c:pt idx="528" formatCode="0.000">
                  <c:v>-23.181583333333275</c:v>
                </c:pt>
                <c:pt idx="529" formatCode="0.000">
                  <c:v>-15.03691666666667</c:v>
                </c:pt>
                <c:pt idx="530" formatCode="0.000">
                  <c:v>-31.639916666666704</c:v>
                </c:pt>
                <c:pt idx="531" formatCode="0.000">
                  <c:v>-35.801874999999995</c:v>
                </c:pt>
                <c:pt idx="532" formatCode="0.000">
                  <c:v>-65.170874999999825</c:v>
                </c:pt>
                <c:pt idx="533" formatCode="0.000">
                  <c:v>-29.041791666666665</c:v>
                </c:pt>
                <c:pt idx="534" formatCode="0.000">
                  <c:v>-54.363416666666573</c:v>
                </c:pt>
                <c:pt idx="535" formatCode="0.000">
                  <c:v>-19.505166666666664</c:v>
                </c:pt>
                <c:pt idx="536" formatCode="0.000">
                  <c:v>-44.260500000000057</c:v>
                </c:pt>
                <c:pt idx="537" formatCode="0.000">
                  <c:v>-26.474083333333287</c:v>
                </c:pt>
                <c:pt idx="538" formatCode="0.000">
                  <c:v>-43.47729166666651</c:v>
                </c:pt>
                <c:pt idx="539" formatCode="0.000">
                  <c:v>-51.157541666666489</c:v>
                </c:pt>
                <c:pt idx="540" formatCode="0.000">
                  <c:v>-58.190458333333339</c:v>
                </c:pt>
                <c:pt idx="541" formatCode="0.000">
                  <c:v>-48.60958333333334</c:v>
                </c:pt>
                <c:pt idx="542" formatCode="0.000">
                  <c:v>-6.5977916666666685</c:v>
                </c:pt>
                <c:pt idx="543" formatCode="0.000">
                  <c:v>18.640916666666691</c:v>
                </c:pt>
                <c:pt idx="544" formatCode="0.000">
                  <c:v>-34.595083333333328</c:v>
                </c:pt>
                <c:pt idx="545" formatCode="0.000">
                  <c:v>-28.859541666666665</c:v>
                </c:pt>
                <c:pt idx="546" formatCode="0.000">
                  <c:v>-58.467541666666541</c:v>
                </c:pt>
                <c:pt idx="547" formatCode="0.000">
                  <c:v>-62.055875000000015</c:v>
                </c:pt>
                <c:pt idx="548" formatCode="0.000">
                  <c:v>-50.89745833333334</c:v>
                </c:pt>
                <c:pt idx="549" formatCode="0.000">
                  <c:v>-42.013708333333334</c:v>
                </c:pt>
                <c:pt idx="550" formatCode="0.000">
                  <c:v>-48.51037500000001</c:v>
                </c:pt>
                <c:pt idx="551" formatCode="0.000">
                  <c:v>-38.89845833333333</c:v>
                </c:pt>
                <c:pt idx="552" formatCode="0.000">
                  <c:v>-20.688999999999989</c:v>
                </c:pt>
                <c:pt idx="553" formatCode="0.000">
                  <c:v>-13.088791666666665</c:v>
                </c:pt>
                <c:pt idx="554" formatCode="0.000">
                  <c:v>-19.839708333333302</c:v>
                </c:pt>
                <c:pt idx="555" formatCode="0.000">
                  <c:v>-57.997541666666535</c:v>
                </c:pt>
                <c:pt idx="556" formatCode="0.000">
                  <c:v>-41.79162500000001</c:v>
                </c:pt>
                <c:pt idx="557" formatCode="0.000">
                  <c:v>-31.129416666666661</c:v>
                </c:pt>
                <c:pt idx="558" formatCode="0.000">
                  <c:v>-26.792750000000002</c:v>
                </c:pt>
                <c:pt idx="559" formatCode="0.000">
                  <c:v>3.1542499999999967</c:v>
                </c:pt>
                <c:pt idx="560" formatCode="0.000">
                  <c:v>-31.085666666666636</c:v>
                </c:pt>
                <c:pt idx="561" formatCode="0.000">
                  <c:v>1.1804583333333365</c:v>
                </c:pt>
                <c:pt idx="562" formatCode="0.000">
                  <c:v>-15.10504166666667</c:v>
                </c:pt>
                <c:pt idx="563" formatCode="0.000">
                  <c:v>-14.130666666666666</c:v>
                </c:pt>
                <c:pt idx="564" formatCode="0.000">
                  <c:v>1.7171249999999965</c:v>
                </c:pt>
                <c:pt idx="565" formatCode="0.000">
                  <c:v>-27.435375000000004</c:v>
                </c:pt>
                <c:pt idx="566" formatCode="0.000">
                  <c:v>-28.51291666666669</c:v>
                </c:pt>
                <c:pt idx="567" formatCode="0.000">
                  <c:v>-38.605166666666598</c:v>
                </c:pt>
                <c:pt idx="568" formatCode="0.000">
                  <c:v>-51.85791666666654</c:v>
                </c:pt>
                <c:pt idx="569" formatCode="0.000">
                  <c:v>-35.052458333333334</c:v>
                </c:pt>
                <c:pt idx="570" formatCode="0.000">
                  <c:v>-35.203125000000057</c:v>
                </c:pt>
                <c:pt idx="571" formatCode="0.000">
                  <c:v>-18.556166666666691</c:v>
                </c:pt>
                <c:pt idx="572" formatCode="0.000">
                  <c:v>-11.639625000000001</c:v>
                </c:pt>
                <c:pt idx="573" formatCode="0.000">
                  <c:v>-20.407499999999963</c:v>
                </c:pt>
                <c:pt idx="574" formatCode="0.000">
                  <c:v>-18.752083333333271</c:v>
                </c:pt>
                <c:pt idx="575" formatCode="0.000">
                  <c:v>-18.106041666666691</c:v>
                </c:pt>
                <c:pt idx="576" formatCode="0.000">
                  <c:v>-3.2388749999999997</c:v>
                </c:pt>
                <c:pt idx="577" formatCode="0.000">
                  <c:v>-21.242874999999987</c:v>
                </c:pt>
                <c:pt idx="578" formatCode="0.000">
                  <c:v>5.1442499999999995</c:v>
                </c:pt>
                <c:pt idx="579" formatCode="0.000">
                  <c:v>2.1776666666666662</c:v>
                </c:pt>
                <c:pt idx="580" formatCode="0.000">
                  <c:v>-10.543875</c:v>
                </c:pt>
                <c:pt idx="581" formatCode="0.000">
                  <c:v>46.360833333333325</c:v>
                </c:pt>
                <c:pt idx="582" formatCode="0.000">
                  <c:v>-15.217916666666667</c:v>
                </c:pt>
                <c:pt idx="583" formatCode="0.000">
                  <c:v>-28.178749999999958</c:v>
                </c:pt>
                <c:pt idx="584" formatCode="0.000">
                  <c:v>-36.744166666666572</c:v>
                </c:pt>
                <c:pt idx="585" formatCode="0.000">
                  <c:v>-30.345833333333285</c:v>
                </c:pt>
                <c:pt idx="586" formatCode="0.000">
                  <c:v>-0.92820833333333264</c:v>
                </c:pt>
                <c:pt idx="587" formatCode="0.000">
                  <c:v>-4.9556666666666684</c:v>
                </c:pt>
                <c:pt idx="588" formatCode="0.000">
                  <c:v>-39.254583333333294</c:v>
                </c:pt>
                <c:pt idx="589" formatCode="0.000">
                  <c:v>-38.196666666666573</c:v>
                </c:pt>
                <c:pt idx="590" formatCode="0.000">
                  <c:v>-26.604166666666703</c:v>
                </c:pt>
                <c:pt idx="591" formatCode="0.000">
                  <c:v>-14.249458333333331</c:v>
                </c:pt>
                <c:pt idx="592" formatCode="0.000">
                  <c:v>-19.447875000000032</c:v>
                </c:pt>
                <c:pt idx="593" formatCode="0.000">
                  <c:v>-21.22058333333327</c:v>
                </c:pt>
                <c:pt idx="594" formatCode="0.000">
                  <c:v>-24.254999999999999</c:v>
                </c:pt>
                <c:pt idx="595" formatCode="0.000">
                  <c:v>-10.010083333333336</c:v>
                </c:pt>
                <c:pt idx="596" formatCode="0.000">
                  <c:v>-12.615125000000001</c:v>
                </c:pt>
                <c:pt idx="597" formatCode="0.000">
                  <c:v>-21.207916666666691</c:v>
                </c:pt>
                <c:pt idx="598" formatCode="0.000">
                  <c:v>-16.043874999999996</c:v>
                </c:pt>
                <c:pt idx="599" formatCode="0.000">
                  <c:v>-11.947374999999999</c:v>
                </c:pt>
                <c:pt idx="600" formatCode="0.000">
                  <c:v>-6.4266666666666632</c:v>
                </c:pt>
                <c:pt idx="601" formatCode="0.000">
                  <c:v>20.091499999999989</c:v>
                </c:pt>
                <c:pt idx="602" formatCode="0.000">
                  <c:v>-12.604583333333332</c:v>
                </c:pt>
                <c:pt idx="603" formatCode="0.000">
                  <c:v>28.945916666666662</c:v>
                </c:pt>
                <c:pt idx="604" formatCode="0.000">
                  <c:v>24.865416666666633</c:v>
                </c:pt>
                <c:pt idx="605" formatCode="0.000">
                  <c:v>-10.407833333333336</c:v>
                </c:pt>
                <c:pt idx="606" formatCode="0.000">
                  <c:v>-2.1674583333333324</c:v>
                </c:pt>
                <c:pt idx="607" formatCode="0.000">
                  <c:v>-25.696458333333329</c:v>
                </c:pt>
                <c:pt idx="608" formatCode="0.000">
                  <c:v>6.5397083333333459</c:v>
                </c:pt>
                <c:pt idx="609" formatCode="0.000">
                  <c:v>-1.115041666666666</c:v>
                </c:pt>
                <c:pt idx="610" formatCode="0.000">
                  <c:v>4.8732500000000014</c:v>
                </c:pt>
                <c:pt idx="611" formatCode="0.000">
                  <c:v>10.553166666666684</c:v>
                </c:pt>
                <c:pt idx="612" formatCode="0.000">
                  <c:v>-12.770958333333319</c:v>
                </c:pt>
                <c:pt idx="613" formatCode="0.000">
                  <c:v>-8.5383333333333198</c:v>
                </c:pt>
                <c:pt idx="614" formatCode="0.000">
                  <c:v>-3.5119999999999978</c:v>
                </c:pt>
                <c:pt idx="615" formatCode="0.000">
                  <c:v>-4.0859166666666598</c:v>
                </c:pt>
                <c:pt idx="616" formatCode="0.000">
                  <c:v>32.899875000000002</c:v>
                </c:pt>
                <c:pt idx="617" formatCode="0.000">
                  <c:v>-10.295416666666682</c:v>
                </c:pt>
                <c:pt idx="618" formatCode="0.000">
                  <c:v>-17.07166666666669</c:v>
                </c:pt>
                <c:pt idx="619" formatCode="0.000">
                  <c:v>10.31216666666668</c:v>
                </c:pt>
                <c:pt idx="620" formatCode="0.000">
                  <c:v>-12.766333333333337</c:v>
                </c:pt>
                <c:pt idx="621" formatCode="0.000">
                  <c:v>16.305583333333278</c:v>
                </c:pt>
                <c:pt idx="622" formatCode="0.000">
                  <c:v>-1.8287916666666668</c:v>
                </c:pt>
                <c:pt idx="623" formatCode="0.000">
                  <c:v>11.121708333333331</c:v>
                </c:pt>
                <c:pt idx="624" formatCode="0.000">
                  <c:v>22.536624999999987</c:v>
                </c:pt>
                <c:pt idx="625" formatCode="0.000">
                  <c:v>9.8621666666666865</c:v>
                </c:pt>
                <c:pt idx="626" formatCode="0.000">
                  <c:v>4.2299166666666546</c:v>
                </c:pt>
                <c:pt idx="627" formatCode="0.000">
                  <c:v>-14.592083333333354</c:v>
                </c:pt>
                <c:pt idx="628" formatCode="0.000">
                  <c:v>-12.16491666666667</c:v>
                </c:pt>
                <c:pt idx="629" formatCode="0.000">
                  <c:v>-10.989625</c:v>
                </c:pt>
                <c:pt idx="630" formatCode="0.000">
                  <c:v>-13.371875000000001</c:v>
                </c:pt>
                <c:pt idx="631" formatCode="0.000">
                  <c:v>2.0969583333333248</c:v>
                </c:pt>
                <c:pt idx="632" formatCode="0.000">
                  <c:v>10.026416666666682</c:v>
                </c:pt>
                <c:pt idx="633" formatCode="0.000">
                  <c:v>7.5462083333333441</c:v>
                </c:pt>
                <c:pt idx="634" formatCode="0.000">
                  <c:v>16.025124999999989</c:v>
                </c:pt>
                <c:pt idx="635" formatCode="0.000">
                  <c:v>7.3889999999999985</c:v>
                </c:pt>
                <c:pt idx="636" formatCode="0.000">
                  <c:v>27.464000000000002</c:v>
                </c:pt>
                <c:pt idx="637" formatCode="0.000">
                  <c:v>19.919041666666661</c:v>
                </c:pt>
                <c:pt idx="638" formatCode="0.000">
                  <c:v>-1.8803333333333345</c:v>
                </c:pt>
                <c:pt idx="639" formatCode="0.000">
                  <c:v>-12.82208333333336</c:v>
                </c:pt>
                <c:pt idx="640" formatCode="0.000">
                  <c:v>6.2512500000000104</c:v>
                </c:pt>
                <c:pt idx="641" formatCode="0.000">
                  <c:v>42.680500000000002</c:v>
                </c:pt>
                <c:pt idx="642" formatCode="0.000">
                  <c:v>-8.9977083333333336</c:v>
                </c:pt>
                <c:pt idx="643" formatCode="0.000">
                  <c:v>13.484625000000001</c:v>
                </c:pt>
                <c:pt idx="644" formatCode="0.000">
                  <c:v>2.5847083333333307</c:v>
                </c:pt>
                <c:pt idx="645" formatCode="0.000">
                  <c:v>19.462499999999935</c:v>
                </c:pt>
                <c:pt idx="646" formatCode="0.000">
                  <c:v>28.740416666666636</c:v>
                </c:pt>
                <c:pt idx="647" formatCode="0.000">
                  <c:v>31.674125000000029</c:v>
                </c:pt>
                <c:pt idx="648" formatCode="0.000">
                  <c:v>34.890416666666567</c:v>
                </c:pt>
                <c:pt idx="649" formatCode="0.000">
                  <c:v>21.995499999999968</c:v>
                </c:pt>
                <c:pt idx="650" formatCode="0.000">
                  <c:v>34.033583333333326</c:v>
                </c:pt>
              </c:numCache>
            </c:numRef>
          </c:val>
          <c:smooth val="0"/>
          <c:extLst>
            <c:ext xmlns:c16="http://schemas.microsoft.com/office/drawing/2014/chart" uri="{C3380CC4-5D6E-409C-BE32-E72D297353CC}">
              <c16:uniqueId val="{00000001-D164-4F5B-823D-9B98D1B8CC47}"/>
            </c:ext>
          </c:extLst>
        </c:ser>
        <c:dLbls>
          <c:showLegendKey val="0"/>
          <c:showVal val="0"/>
          <c:showCatName val="0"/>
          <c:showSerName val="0"/>
          <c:showPercent val="0"/>
          <c:showBubbleSize val="0"/>
        </c:dLbls>
        <c:smooth val="0"/>
        <c:axId val="61390208"/>
        <c:axId val="61408384"/>
      </c:lineChart>
      <c:dateAx>
        <c:axId val="61390208"/>
        <c:scaling>
          <c:orientation val="minMax"/>
        </c:scaling>
        <c:delete val="0"/>
        <c:axPos val="b"/>
        <c:numFmt formatCode="dd/mm/yyyy" sourceLinked="1"/>
        <c:majorTickMark val="out"/>
        <c:minorTickMark val="none"/>
        <c:tickLblPos val="nextTo"/>
        <c:txPr>
          <a:bodyPr/>
          <a:lstStyle/>
          <a:p>
            <a:pPr>
              <a:defRPr sz="1000"/>
            </a:pPr>
            <a:endParaRPr lang="ru-RU"/>
          </a:p>
        </c:txPr>
        <c:crossAx val="61408384"/>
        <c:crosses val="autoZero"/>
        <c:auto val="1"/>
        <c:lblOffset val="100"/>
        <c:baseTimeUnit val="days"/>
      </c:dateAx>
      <c:valAx>
        <c:axId val="61408384"/>
        <c:scaling>
          <c:orientation val="minMax"/>
        </c:scaling>
        <c:delete val="0"/>
        <c:axPos val="l"/>
        <c:title>
          <c:tx>
            <c:rich>
              <a:bodyPr/>
              <a:lstStyle/>
              <a:p>
                <a:pPr>
                  <a:defRPr/>
                </a:pPr>
                <a:r>
                  <a:rPr lang="en-GB" dirty="0"/>
                  <a:t>Radiation</a:t>
                </a:r>
                <a:r>
                  <a:rPr lang="en-GB" baseline="0" dirty="0"/>
                  <a:t> budget, </a:t>
                </a:r>
                <a:r>
                  <a:rPr lang="en-GB" dirty="0"/>
                  <a:t>W/m</a:t>
                </a:r>
                <a:r>
                  <a:rPr lang="en-GB" baseline="30000" dirty="0"/>
                  <a:t>2</a:t>
                </a:r>
              </a:p>
            </c:rich>
          </c:tx>
          <c:overlay val="0"/>
        </c:title>
        <c:numFmt formatCode="0.0" sourceLinked="0"/>
        <c:majorTickMark val="out"/>
        <c:minorTickMark val="none"/>
        <c:tickLblPos val="nextTo"/>
        <c:crossAx val="61390208"/>
        <c:crosses val="autoZero"/>
        <c:crossBetween val="between"/>
      </c:valAx>
    </c:plotArea>
    <c:legend>
      <c:legendPos val="r"/>
      <c:layout>
        <c:manualLayout>
          <c:xMode val="edge"/>
          <c:yMode val="edge"/>
          <c:x val="0.6957537504670116"/>
          <c:y val="4.2457713619131077E-3"/>
          <c:w val="0.3042462495329884"/>
          <c:h val="0.16743438320210013"/>
        </c:manualLayout>
      </c:layout>
      <c:overlay val="0"/>
    </c:legend>
    <c:plotVisOnly val="1"/>
    <c:dispBlanksAs val="gap"/>
    <c:showDLblsOverMax val="0"/>
  </c:chart>
  <c:txPr>
    <a:bodyPr/>
    <a:lstStyle/>
    <a:p>
      <a:pPr>
        <a:defRPr sz="1200" b="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13276396876722"/>
          <c:y val="7.9106657122405152E-2"/>
          <c:w val="0.79694978566550656"/>
          <c:h val="0.69156444893929547"/>
        </c:manualLayout>
      </c:layout>
      <c:scatterChart>
        <c:scatterStyle val="lineMarker"/>
        <c:varyColors val="0"/>
        <c:ser>
          <c:idx val="0"/>
          <c:order val="0"/>
          <c:tx>
            <c:strRef>
              <c:f>'Overall mean diagrams'!$J$2</c:f>
              <c:strCache>
                <c:ptCount val="1"/>
                <c:pt idx="0">
                  <c:v>Q10</c:v>
                </c:pt>
              </c:strCache>
            </c:strRef>
          </c:tx>
          <c:spPr>
            <a:ln w="12700" cap="rnd">
              <a:solidFill>
                <a:srgbClr val="0070C0"/>
              </a:solidFill>
              <a:round/>
            </a:ln>
            <a:effectLst/>
          </c:spPr>
          <c:marker>
            <c:symbol val="none"/>
          </c:marker>
          <c:trendline>
            <c:spPr>
              <a:ln w="19050" cap="rnd">
                <a:solidFill>
                  <a:srgbClr val="0070C0"/>
                </a:solidFill>
                <a:prstDash val="sysDot"/>
              </a:ln>
              <a:effectLst/>
            </c:spPr>
            <c:trendlineType val="linear"/>
            <c:dispRSqr val="0"/>
            <c:dispEq val="0"/>
          </c:trendline>
          <c:xVal>
            <c:numRef>
              <c:f>'Overall mean diagrams'!$I$3:$I$64</c:f>
              <c:numCache>
                <c:formatCode>General</c:formatCode>
                <c:ptCount val="62"/>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numCache>
            </c:numRef>
          </c:xVal>
          <c:yVal>
            <c:numRef>
              <c:f>'Overall mean diagrams'!$J$3:$J$64</c:f>
              <c:numCache>
                <c:formatCode>General</c:formatCode>
                <c:ptCount val="62"/>
                <c:pt idx="0">
                  <c:v>5.09</c:v>
                </c:pt>
                <c:pt idx="1">
                  <c:v>4.4800000000000004</c:v>
                </c:pt>
                <c:pt idx="2">
                  <c:v>4.9970000000000008</c:v>
                </c:pt>
                <c:pt idx="3">
                  <c:v>5.5220000000000011</c:v>
                </c:pt>
                <c:pt idx="4">
                  <c:v>6.75</c:v>
                </c:pt>
                <c:pt idx="5">
                  <c:v>4.38</c:v>
                </c:pt>
                <c:pt idx="6">
                  <c:v>4.9590000000000005</c:v>
                </c:pt>
                <c:pt idx="7">
                  <c:v>5.08</c:v>
                </c:pt>
                <c:pt idx="8">
                  <c:v>6.9410000000000016</c:v>
                </c:pt>
                <c:pt idx="9">
                  <c:v>4.9980000000000011</c:v>
                </c:pt>
                <c:pt idx="10">
                  <c:v>5.8150000000000013</c:v>
                </c:pt>
                <c:pt idx="11">
                  <c:v>5.4680000000000017</c:v>
                </c:pt>
                <c:pt idx="12">
                  <c:v>4.3099999999999996</c:v>
                </c:pt>
                <c:pt idx="13">
                  <c:v>4.7860000000000014</c:v>
                </c:pt>
                <c:pt idx="14">
                  <c:v>6.737000000000001</c:v>
                </c:pt>
                <c:pt idx="15">
                  <c:v>4.3499999999999996</c:v>
                </c:pt>
                <c:pt idx="16">
                  <c:v>5.07</c:v>
                </c:pt>
                <c:pt idx="17">
                  <c:v>5.6820000000000039</c:v>
                </c:pt>
                <c:pt idx="18">
                  <c:v>3.67</c:v>
                </c:pt>
                <c:pt idx="19">
                  <c:v>4.08</c:v>
                </c:pt>
                <c:pt idx="20">
                  <c:v>2.8910000000000005</c:v>
                </c:pt>
                <c:pt idx="21">
                  <c:v>5.94</c:v>
                </c:pt>
                <c:pt idx="22">
                  <c:v>4.1010000000000009</c:v>
                </c:pt>
                <c:pt idx="23">
                  <c:v>4.51</c:v>
                </c:pt>
                <c:pt idx="24">
                  <c:v>5.0360000000000014</c:v>
                </c:pt>
                <c:pt idx="25">
                  <c:v>5.07</c:v>
                </c:pt>
                <c:pt idx="26">
                  <c:v>5.31</c:v>
                </c:pt>
                <c:pt idx="27">
                  <c:v>3.67</c:v>
                </c:pt>
                <c:pt idx="28">
                  <c:v>4.37</c:v>
                </c:pt>
                <c:pt idx="29">
                  <c:v>5.79</c:v>
                </c:pt>
                <c:pt idx="30">
                  <c:v>4.5340000000000025</c:v>
                </c:pt>
                <c:pt idx="31">
                  <c:v>5.8790000000000004</c:v>
                </c:pt>
                <c:pt idx="32">
                  <c:v>6.54</c:v>
                </c:pt>
                <c:pt idx="33">
                  <c:v>6.54</c:v>
                </c:pt>
                <c:pt idx="34">
                  <c:v>5.33</c:v>
                </c:pt>
                <c:pt idx="35">
                  <c:v>4.9400000000000004</c:v>
                </c:pt>
                <c:pt idx="36">
                  <c:v>7.3900000000000006</c:v>
                </c:pt>
                <c:pt idx="37">
                  <c:v>5.0199999999999996</c:v>
                </c:pt>
                <c:pt idx="38">
                  <c:v>5.3670000000000009</c:v>
                </c:pt>
                <c:pt idx="39">
                  <c:v>4.21</c:v>
                </c:pt>
                <c:pt idx="40">
                  <c:v>5.67</c:v>
                </c:pt>
                <c:pt idx="41">
                  <c:v>3.7090000000000001</c:v>
                </c:pt>
                <c:pt idx="42">
                  <c:v>3.9230000000000005</c:v>
                </c:pt>
                <c:pt idx="43">
                  <c:v>5.6870000000000003</c:v>
                </c:pt>
                <c:pt idx="44">
                  <c:v>3.2840000000000003</c:v>
                </c:pt>
                <c:pt idx="45">
                  <c:v>6.44</c:v>
                </c:pt>
                <c:pt idx="46">
                  <c:v>5.76</c:v>
                </c:pt>
                <c:pt idx="48">
                  <c:v>4.25</c:v>
                </c:pt>
                <c:pt idx="49">
                  <c:v>5.92</c:v>
                </c:pt>
                <c:pt idx="50">
                  <c:v>6.44</c:v>
                </c:pt>
                <c:pt idx="51">
                  <c:v>5.5650000000000013</c:v>
                </c:pt>
                <c:pt idx="52">
                  <c:v>6.52</c:v>
                </c:pt>
                <c:pt idx="53">
                  <c:v>6.9</c:v>
                </c:pt>
                <c:pt idx="54">
                  <c:v>8.42</c:v>
                </c:pt>
                <c:pt idx="55">
                  <c:v>6.39</c:v>
                </c:pt>
                <c:pt idx="56">
                  <c:v>5.93</c:v>
                </c:pt>
                <c:pt idx="57">
                  <c:v>6.36</c:v>
                </c:pt>
                <c:pt idx="58">
                  <c:v>9.7200000000000006</c:v>
                </c:pt>
                <c:pt idx="59">
                  <c:v>7.9</c:v>
                </c:pt>
                <c:pt idx="60">
                  <c:v>8.01</c:v>
                </c:pt>
                <c:pt idx="61">
                  <c:v>8.4600000000000009</c:v>
                </c:pt>
              </c:numCache>
            </c:numRef>
          </c:yVal>
          <c:smooth val="0"/>
          <c:extLst>
            <c:ext xmlns:c16="http://schemas.microsoft.com/office/drawing/2014/chart" uri="{C3380CC4-5D6E-409C-BE32-E72D297353CC}">
              <c16:uniqueId val="{00000001-7AFF-41DB-99DF-24580CC01B93}"/>
            </c:ext>
          </c:extLst>
        </c:ser>
        <c:ser>
          <c:idx val="2"/>
          <c:order val="1"/>
          <c:tx>
            <c:strRef>
              <c:f>'Overall mean diagrams'!$L$2</c:f>
              <c:strCache>
                <c:ptCount val="1"/>
                <c:pt idx="0">
                  <c:v>Q50</c:v>
                </c:pt>
              </c:strCache>
            </c:strRef>
          </c:tx>
          <c:spPr>
            <a:ln w="12700" cap="rnd">
              <a:solidFill>
                <a:schemeClr val="tx1">
                  <a:lumMod val="95000"/>
                  <a:lumOff val="5000"/>
                </a:schemeClr>
              </a:solidFill>
              <a:round/>
            </a:ln>
            <a:effectLst/>
          </c:spPr>
          <c:marker>
            <c:symbol val="none"/>
          </c:marker>
          <c:trendline>
            <c:spPr>
              <a:ln w="19050" cap="rnd">
                <a:solidFill>
                  <a:schemeClr val="tx1">
                    <a:lumMod val="95000"/>
                    <a:lumOff val="5000"/>
                  </a:schemeClr>
                </a:solidFill>
                <a:prstDash val="sysDot"/>
              </a:ln>
              <a:effectLst/>
            </c:spPr>
            <c:trendlineType val="linear"/>
            <c:dispRSqr val="0"/>
            <c:dispEq val="0"/>
          </c:trendline>
          <c:xVal>
            <c:numRef>
              <c:f>'Overall mean diagrams'!$I$3:$I$64</c:f>
              <c:numCache>
                <c:formatCode>General</c:formatCode>
                <c:ptCount val="62"/>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numCache>
            </c:numRef>
          </c:xVal>
          <c:yVal>
            <c:numRef>
              <c:f>'Overall mean diagrams'!$L$3:$L$64</c:f>
              <c:numCache>
                <c:formatCode>General</c:formatCode>
                <c:ptCount val="62"/>
                <c:pt idx="0">
                  <c:v>4.05</c:v>
                </c:pt>
                <c:pt idx="1">
                  <c:v>3.13</c:v>
                </c:pt>
                <c:pt idx="2">
                  <c:v>2.98</c:v>
                </c:pt>
                <c:pt idx="3">
                  <c:v>3.44</c:v>
                </c:pt>
                <c:pt idx="4">
                  <c:v>4.4700000000000006</c:v>
                </c:pt>
                <c:pt idx="5">
                  <c:v>2.76</c:v>
                </c:pt>
                <c:pt idx="6">
                  <c:v>3.21</c:v>
                </c:pt>
                <c:pt idx="7">
                  <c:v>3.43</c:v>
                </c:pt>
                <c:pt idx="8">
                  <c:v>4.4849999999999994</c:v>
                </c:pt>
                <c:pt idx="9">
                  <c:v>3.8</c:v>
                </c:pt>
                <c:pt idx="10">
                  <c:v>3.4</c:v>
                </c:pt>
                <c:pt idx="11">
                  <c:v>3.15</c:v>
                </c:pt>
                <c:pt idx="12">
                  <c:v>3.16</c:v>
                </c:pt>
                <c:pt idx="13">
                  <c:v>2.6</c:v>
                </c:pt>
                <c:pt idx="14">
                  <c:v>4.43</c:v>
                </c:pt>
                <c:pt idx="15">
                  <c:v>2.6850000000000001</c:v>
                </c:pt>
                <c:pt idx="16">
                  <c:v>2.92</c:v>
                </c:pt>
                <c:pt idx="17">
                  <c:v>3.9249999999999998</c:v>
                </c:pt>
                <c:pt idx="18">
                  <c:v>2.75</c:v>
                </c:pt>
                <c:pt idx="19">
                  <c:v>2.82</c:v>
                </c:pt>
                <c:pt idx="20">
                  <c:v>1.81</c:v>
                </c:pt>
                <c:pt idx="21">
                  <c:v>3.56</c:v>
                </c:pt>
                <c:pt idx="22">
                  <c:v>2.63</c:v>
                </c:pt>
                <c:pt idx="23">
                  <c:v>3.01</c:v>
                </c:pt>
                <c:pt idx="24">
                  <c:v>3.02</c:v>
                </c:pt>
                <c:pt idx="25">
                  <c:v>3.84</c:v>
                </c:pt>
                <c:pt idx="26">
                  <c:v>4.28</c:v>
                </c:pt>
                <c:pt idx="27">
                  <c:v>2.5549999999999997</c:v>
                </c:pt>
                <c:pt idx="28">
                  <c:v>3.3</c:v>
                </c:pt>
                <c:pt idx="29">
                  <c:v>4.21</c:v>
                </c:pt>
                <c:pt idx="30">
                  <c:v>2.1749999999999998</c:v>
                </c:pt>
                <c:pt idx="31">
                  <c:v>4.3049999999999997</c:v>
                </c:pt>
                <c:pt idx="32">
                  <c:v>4.2949999999999999</c:v>
                </c:pt>
                <c:pt idx="33">
                  <c:v>4.3</c:v>
                </c:pt>
                <c:pt idx="34">
                  <c:v>4.16</c:v>
                </c:pt>
                <c:pt idx="35">
                  <c:v>3.96</c:v>
                </c:pt>
                <c:pt idx="36">
                  <c:v>5.96</c:v>
                </c:pt>
                <c:pt idx="37">
                  <c:v>3.33</c:v>
                </c:pt>
                <c:pt idx="38">
                  <c:v>4.2</c:v>
                </c:pt>
                <c:pt idx="39">
                  <c:v>3.42</c:v>
                </c:pt>
                <c:pt idx="40">
                  <c:v>3.2</c:v>
                </c:pt>
                <c:pt idx="41">
                  <c:v>2.95</c:v>
                </c:pt>
                <c:pt idx="42">
                  <c:v>3.1399999999999997</c:v>
                </c:pt>
                <c:pt idx="43">
                  <c:v>3.915</c:v>
                </c:pt>
                <c:pt idx="44">
                  <c:v>2.4849999999999999</c:v>
                </c:pt>
                <c:pt idx="45">
                  <c:v>5.45</c:v>
                </c:pt>
                <c:pt idx="46">
                  <c:v>4.33</c:v>
                </c:pt>
                <c:pt idx="48">
                  <c:v>3.65</c:v>
                </c:pt>
                <c:pt idx="49">
                  <c:v>4.5199999999999996</c:v>
                </c:pt>
                <c:pt idx="50">
                  <c:v>5.71</c:v>
                </c:pt>
                <c:pt idx="51">
                  <c:v>4.3600000000000003</c:v>
                </c:pt>
                <c:pt idx="52">
                  <c:v>5.28</c:v>
                </c:pt>
                <c:pt idx="53">
                  <c:v>5.0199999999999996</c:v>
                </c:pt>
                <c:pt idx="54">
                  <c:v>6.08</c:v>
                </c:pt>
                <c:pt idx="55">
                  <c:v>5.57</c:v>
                </c:pt>
                <c:pt idx="56">
                  <c:v>4.6400000000000006</c:v>
                </c:pt>
                <c:pt idx="57">
                  <c:v>4.9649999999999999</c:v>
                </c:pt>
                <c:pt idx="58">
                  <c:v>6.6950000000000003</c:v>
                </c:pt>
                <c:pt idx="59">
                  <c:v>5.9</c:v>
                </c:pt>
                <c:pt idx="60">
                  <c:v>6.1950000000000003</c:v>
                </c:pt>
                <c:pt idx="61">
                  <c:v>5.39</c:v>
                </c:pt>
              </c:numCache>
            </c:numRef>
          </c:yVal>
          <c:smooth val="0"/>
          <c:extLst>
            <c:ext xmlns:c16="http://schemas.microsoft.com/office/drawing/2014/chart" uri="{C3380CC4-5D6E-409C-BE32-E72D297353CC}">
              <c16:uniqueId val="{00000003-7AFF-41DB-99DF-24580CC01B93}"/>
            </c:ext>
          </c:extLst>
        </c:ser>
        <c:ser>
          <c:idx val="4"/>
          <c:order val="2"/>
          <c:tx>
            <c:strRef>
              <c:f>'Overall mean diagrams'!$N$2</c:f>
              <c:strCache>
                <c:ptCount val="1"/>
                <c:pt idx="0">
                  <c:v> Q90</c:v>
                </c:pt>
              </c:strCache>
            </c:strRef>
          </c:tx>
          <c:spPr>
            <a:ln w="12700" cap="rnd">
              <a:solidFill>
                <a:srgbClr val="FF0000"/>
              </a:solidFill>
              <a:round/>
            </a:ln>
            <a:effectLst/>
          </c:spPr>
          <c:marker>
            <c:symbol val="none"/>
          </c:marker>
          <c:trendline>
            <c:spPr>
              <a:ln w="19050" cap="rnd">
                <a:solidFill>
                  <a:srgbClr val="FF0000"/>
                </a:solidFill>
                <a:prstDash val="sysDot"/>
              </a:ln>
              <a:effectLst/>
            </c:spPr>
            <c:trendlineType val="linear"/>
            <c:dispRSqr val="0"/>
            <c:dispEq val="0"/>
          </c:trendline>
          <c:xVal>
            <c:numRef>
              <c:f>'Overall mean diagrams'!$I$3:$I$64</c:f>
              <c:numCache>
                <c:formatCode>General</c:formatCode>
                <c:ptCount val="62"/>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pt idx="61">
                  <c:v>2013</c:v>
                </c:pt>
              </c:numCache>
            </c:numRef>
          </c:xVal>
          <c:yVal>
            <c:numRef>
              <c:f>'Overall mean diagrams'!$N$3:$N$64</c:f>
              <c:numCache>
                <c:formatCode>General</c:formatCode>
                <c:ptCount val="62"/>
                <c:pt idx="0">
                  <c:v>2.12</c:v>
                </c:pt>
                <c:pt idx="1">
                  <c:v>1.9319999999999999</c:v>
                </c:pt>
                <c:pt idx="2">
                  <c:v>1.1689999999999998</c:v>
                </c:pt>
                <c:pt idx="3">
                  <c:v>1.881</c:v>
                </c:pt>
                <c:pt idx="4">
                  <c:v>1.61</c:v>
                </c:pt>
                <c:pt idx="5">
                  <c:v>1.8520000000000001</c:v>
                </c:pt>
                <c:pt idx="6">
                  <c:v>1.69</c:v>
                </c:pt>
                <c:pt idx="7">
                  <c:v>1.4289999999999998</c:v>
                </c:pt>
                <c:pt idx="8">
                  <c:v>1.0369999999999999</c:v>
                </c:pt>
                <c:pt idx="9">
                  <c:v>2.0960000000000001</c:v>
                </c:pt>
                <c:pt idx="10">
                  <c:v>1.7</c:v>
                </c:pt>
                <c:pt idx="11">
                  <c:v>1.825</c:v>
                </c:pt>
                <c:pt idx="12">
                  <c:v>1.9529999999999998</c:v>
                </c:pt>
                <c:pt idx="13">
                  <c:v>1.42</c:v>
                </c:pt>
                <c:pt idx="14">
                  <c:v>1.9359999999999997</c:v>
                </c:pt>
                <c:pt idx="15">
                  <c:v>1.57</c:v>
                </c:pt>
                <c:pt idx="16">
                  <c:v>1.62</c:v>
                </c:pt>
                <c:pt idx="17">
                  <c:v>1.4369999999999998</c:v>
                </c:pt>
                <c:pt idx="18">
                  <c:v>1.3760000000000001</c:v>
                </c:pt>
                <c:pt idx="19">
                  <c:v>1.742</c:v>
                </c:pt>
                <c:pt idx="20">
                  <c:v>1.01</c:v>
                </c:pt>
                <c:pt idx="21">
                  <c:v>2.1</c:v>
                </c:pt>
                <c:pt idx="22">
                  <c:v>1.67</c:v>
                </c:pt>
                <c:pt idx="23">
                  <c:v>1.1909999999999998</c:v>
                </c:pt>
                <c:pt idx="24">
                  <c:v>1.59</c:v>
                </c:pt>
                <c:pt idx="25">
                  <c:v>1.871</c:v>
                </c:pt>
                <c:pt idx="26">
                  <c:v>1.5620000000000001</c:v>
                </c:pt>
                <c:pt idx="27">
                  <c:v>2.11</c:v>
                </c:pt>
                <c:pt idx="28">
                  <c:v>1.45</c:v>
                </c:pt>
                <c:pt idx="29">
                  <c:v>2.4</c:v>
                </c:pt>
                <c:pt idx="30">
                  <c:v>0.92</c:v>
                </c:pt>
                <c:pt idx="31">
                  <c:v>1.24</c:v>
                </c:pt>
                <c:pt idx="32">
                  <c:v>2.39</c:v>
                </c:pt>
                <c:pt idx="33">
                  <c:v>1.55</c:v>
                </c:pt>
                <c:pt idx="34">
                  <c:v>1.22</c:v>
                </c:pt>
                <c:pt idx="35">
                  <c:v>1.544</c:v>
                </c:pt>
                <c:pt idx="36">
                  <c:v>1.4889999999999999</c:v>
                </c:pt>
                <c:pt idx="37">
                  <c:v>1.359</c:v>
                </c:pt>
                <c:pt idx="38">
                  <c:v>3.2039999999999997</c:v>
                </c:pt>
                <c:pt idx="39">
                  <c:v>1.75</c:v>
                </c:pt>
                <c:pt idx="40">
                  <c:v>1.34</c:v>
                </c:pt>
                <c:pt idx="41">
                  <c:v>2.44</c:v>
                </c:pt>
                <c:pt idx="42">
                  <c:v>2.58</c:v>
                </c:pt>
                <c:pt idx="43">
                  <c:v>1.45</c:v>
                </c:pt>
                <c:pt idx="44">
                  <c:v>1.7689999999999999</c:v>
                </c:pt>
                <c:pt idx="45">
                  <c:v>3.11</c:v>
                </c:pt>
                <c:pt idx="46">
                  <c:v>3.15</c:v>
                </c:pt>
                <c:pt idx="48">
                  <c:v>2.64</c:v>
                </c:pt>
                <c:pt idx="49">
                  <c:v>3.3</c:v>
                </c:pt>
                <c:pt idx="50">
                  <c:v>3.7869999999999999</c:v>
                </c:pt>
                <c:pt idx="51">
                  <c:v>3.66</c:v>
                </c:pt>
                <c:pt idx="52">
                  <c:v>3.04</c:v>
                </c:pt>
                <c:pt idx="53">
                  <c:v>4.6100000000000003</c:v>
                </c:pt>
                <c:pt idx="54">
                  <c:v>1.97</c:v>
                </c:pt>
                <c:pt idx="55">
                  <c:v>2.14</c:v>
                </c:pt>
                <c:pt idx="56">
                  <c:v>3.52</c:v>
                </c:pt>
                <c:pt idx="57">
                  <c:v>2.2999999999999998</c:v>
                </c:pt>
                <c:pt idx="58">
                  <c:v>4.3600000000000003</c:v>
                </c:pt>
                <c:pt idx="59">
                  <c:v>3.83</c:v>
                </c:pt>
                <c:pt idx="60">
                  <c:v>2.3479999999999999</c:v>
                </c:pt>
                <c:pt idx="61">
                  <c:v>2.488</c:v>
                </c:pt>
              </c:numCache>
            </c:numRef>
          </c:yVal>
          <c:smooth val="0"/>
          <c:extLst>
            <c:ext xmlns:c16="http://schemas.microsoft.com/office/drawing/2014/chart" uri="{C3380CC4-5D6E-409C-BE32-E72D297353CC}">
              <c16:uniqueId val="{00000005-7AFF-41DB-99DF-24580CC01B93}"/>
            </c:ext>
          </c:extLst>
        </c:ser>
        <c:dLbls>
          <c:showLegendKey val="0"/>
          <c:showVal val="0"/>
          <c:showCatName val="0"/>
          <c:showSerName val="0"/>
          <c:showPercent val="0"/>
          <c:showBubbleSize val="0"/>
        </c:dLbls>
        <c:axId val="444797192"/>
        <c:axId val="444796408"/>
      </c:scatterChart>
      <c:valAx>
        <c:axId val="444797192"/>
        <c:scaling>
          <c:orientation val="minMax"/>
          <c:max val="2020"/>
          <c:min val="1950"/>
        </c:scaling>
        <c:delete val="0"/>
        <c:axPos val="b"/>
        <c:numFmt formatCode="General" sourceLinked="1"/>
        <c:majorTickMark val="cross"/>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ru-RU"/>
          </a:p>
        </c:txPr>
        <c:crossAx val="444796408"/>
        <c:crosses val="autoZero"/>
        <c:crossBetween val="midCat"/>
        <c:majorUnit val="10"/>
      </c:valAx>
      <c:valAx>
        <c:axId val="444796408"/>
        <c:scaling>
          <c:orientation val="minMax"/>
          <c:max val="10"/>
        </c:scaling>
        <c:delete val="0"/>
        <c:axPos val="l"/>
        <c:title>
          <c:tx>
            <c:rich>
              <a:bodyPr rot="-540000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r>
                  <a:rPr lang="en-GB"/>
                  <a:t>m</a:t>
                </a:r>
                <a:r>
                  <a:rPr lang="en-GB" baseline="30000"/>
                  <a:t>3</a:t>
                </a:r>
                <a:r>
                  <a:rPr lang="en-GB"/>
                  <a:t> s</a:t>
                </a:r>
                <a:r>
                  <a:rPr lang="en-GB" baseline="30000"/>
                  <a:t>-1</a:t>
                </a:r>
              </a:p>
            </c:rich>
          </c:tx>
          <c:layout>
            <c:manualLayout>
              <c:xMode val="edge"/>
              <c:yMode val="edge"/>
              <c:x val="8.23045267489712E-3"/>
              <c:y val="0.3303560009544261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ru-RU"/>
            </a:p>
          </c:txPr>
        </c:title>
        <c:numFmt formatCode="General" sourceLinked="1"/>
        <c:majorTickMark val="cross"/>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ru-RU"/>
          </a:p>
        </c:txPr>
        <c:crossAx val="444797192"/>
        <c:crosses val="autoZero"/>
        <c:crossBetween val="midCat"/>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900">
          <a:solidFill>
            <a:schemeClr val="tx1">
              <a:lumMod val="95000"/>
              <a:lumOff val="5000"/>
            </a:schemeClr>
          </a:solidFill>
          <a:latin typeface="Arial" panose="020B0604020202020204" pitchFamily="34" charset="0"/>
          <a:cs typeface="Arial" panose="020B0604020202020204" pitchFamily="34" charset="0"/>
        </a:defRPr>
      </a:pPr>
      <a:endParaRPr lang="ru-RU"/>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Palatino Linotype" panose="02040502050505030304" pitchFamily="18" charset="0"/>
                <a:ea typeface="+mn-ea"/>
                <a:cs typeface="+mn-cs"/>
              </a:defRPr>
            </a:pPr>
            <a:r>
              <a:rPr lang="en-GB" sz="1400">
                <a:latin typeface="Palatino Linotype" panose="02040502050505030304" pitchFamily="18" charset="0"/>
              </a:rPr>
              <a:t>Ulken Almaty</a:t>
            </a:r>
            <a:r>
              <a:rPr lang="en-GB" sz="1400" baseline="0">
                <a:latin typeface="Palatino Linotype" panose="02040502050505030304" pitchFamily="18" charset="0"/>
              </a:rPr>
              <a:t> - HadGEM 2.6</a:t>
            </a:r>
            <a:endParaRPr lang="en-GB" sz="1400">
              <a:latin typeface="Palatino Linotype" panose="0204050205050503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alatino Linotype" panose="02040502050505030304" pitchFamily="18" charset="0"/>
              <a:ea typeface="+mn-ea"/>
              <a:cs typeface="+mn-cs"/>
            </a:defRPr>
          </a:pPr>
          <a:endParaRPr lang="ru-RU"/>
        </a:p>
      </c:txPr>
    </c:title>
    <c:autoTitleDeleted val="0"/>
    <c:plotArea>
      <c:layout>
        <c:manualLayout>
          <c:layoutTarget val="inner"/>
          <c:xMode val="edge"/>
          <c:yMode val="edge"/>
          <c:x val="0.11502537182852143"/>
          <c:y val="0.1550696267133275"/>
          <c:w val="0.85441907261592309"/>
          <c:h val="0.51708597400934642"/>
        </c:manualLayout>
      </c:layout>
      <c:barChart>
        <c:barDir val="col"/>
        <c:grouping val="clustered"/>
        <c:varyColors val="0"/>
        <c:ser>
          <c:idx val="0"/>
          <c:order val="0"/>
          <c:tx>
            <c:strRef>
              <c:f>'[Figures_paper_MS.xlsx]Fig 11,15 Streamflow project'!$O$4</c:f>
              <c:strCache>
                <c:ptCount val="1"/>
                <c:pt idx="0">
                  <c:v>1981-2005 O</c:v>
                </c:pt>
              </c:strCache>
            </c:strRef>
          </c:tx>
          <c:spPr>
            <a:solidFill>
              <a:schemeClr val="bg1">
                <a:lumMod val="75000"/>
              </a:schemeClr>
            </a:solidFill>
            <a:ln>
              <a:noFill/>
            </a:ln>
            <a:effectLst/>
          </c:spPr>
          <c:invertIfNegative val="0"/>
          <c:errBars>
            <c:errBarType val="both"/>
            <c:errValType val="cust"/>
            <c:noEndCap val="0"/>
            <c:plus>
              <c:numRef>
                <c:f>'[Figures_paper_MS.xlsx]Fig 11,15 Streamflow project'!$P$5:$AA$5</c:f>
                <c:numCache>
                  <c:formatCode>General</c:formatCode>
                  <c:ptCount val="12"/>
                  <c:pt idx="0">
                    <c:v>0.32138256335127363</c:v>
                  </c:pt>
                  <c:pt idx="1">
                    <c:v>0.20913499818004685</c:v>
                  </c:pt>
                  <c:pt idx="2">
                    <c:v>0.1743969726048829</c:v>
                  </c:pt>
                  <c:pt idx="3">
                    <c:v>0.14266405282916197</c:v>
                  </c:pt>
                  <c:pt idx="4">
                    <c:v>0.15016140123210106</c:v>
                  </c:pt>
                  <c:pt idx="5">
                    <c:v>0.13448683060236813</c:v>
                  </c:pt>
                  <c:pt idx="6">
                    <c:v>0.27181446699651385</c:v>
                  </c:pt>
                  <c:pt idx="7">
                    <c:v>0.59296063951198807</c:v>
                  </c:pt>
                  <c:pt idx="8">
                    <c:v>1.2377503912990968</c:v>
                  </c:pt>
                  <c:pt idx="9">
                    <c:v>1.0049392856664343</c:v>
                  </c:pt>
                  <c:pt idx="10">
                    <c:v>0.91857940571662122</c:v>
                  </c:pt>
                  <c:pt idx="11">
                    <c:v>0.55538477247621809</c:v>
                  </c:pt>
                </c:numCache>
              </c:numRef>
            </c:plus>
            <c:minus>
              <c:numRef>
                <c:f>'[Figures_paper_MS.xlsx]Fig 11,15 Streamflow project'!$P$5:$AA$5</c:f>
                <c:numCache>
                  <c:formatCode>General</c:formatCode>
                  <c:ptCount val="12"/>
                  <c:pt idx="0">
                    <c:v>0.32138256335127363</c:v>
                  </c:pt>
                  <c:pt idx="1">
                    <c:v>0.20913499818004685</c:v>
                  </c:pt>
                  <c:pt idx="2">
                    <c:v>0.1743969726048829</c:v>
                  </c:pt>
                  <c:pt idx="3">
                    <c:v>0.14266405282916197</c:v>
                  </c:pt>
                  <c:pt idx="4">
                    <c:v>0.15016140123210106</c:v>
                  </c:pt>
                  <c:pt idx="5">
                    <c:v>0.13448683060236813</c:v>
                  </c:pt>
                  <c:pt idx="6">
                    <c:v>0.27181446699651385</c:v>
                  </c:pt>
                  <c:pt idx="7">
                    <c:v>0.59296063951198807</c:v>
                  </c:pt>
                  <c:pt idx="8">
                    <c:v>1.2377503912990968</c:v>
                  </c:pt>
                  <c:pt idx="9">
                    <c:v>1.0049392856664343</c:v>
                  </c:pt>
                  <c:pt idx="10">
                    <c:v>0.91857940571662122</c:v>
                  </c:pt>
                  <c:pt idx="11">
                    <c:v>0.55538477247621809</c:v>
                  </c:pt>
                </c:numCache>
              </c:numRef>
            </c:minus>
            <c:spPr>
              <a:noFill/>
              <a:ln w="9525" cap="flat" cmpd="sng" algn="ctr">
                <a:solidFill>
                  <a:schemeClr val="tx1">
                    <a:lumMod val="65000"/>
                    <a:lumOff val="35000"/>
                  </a:schemeClr>
                </a:solidFill>
                <a:round/>
              </a:ln>
              <a:effectLst/>
            </c:spPr>
          </c:errBars>
          <c:cat>
            <c:strRef>
              <c:f>'[Figures_paper_MS.xlsx]Fig 11,15 Streamflow project'!$P$3:$AA$3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project'!$P$4:$AA$4</c:f>
              <c:numCache>
                <c:formatCode>General</c:formatCode>
                <c:ptCount val="12"/>
                <c:pt idx="0">
                  <c:v>1.5404448284690222</c:v>
                </c:pt>
                <c:pt idx="1">
                  <c:v>1.124208333333333</c:v>
                </c:pt>
                <c:pt idx="2">
                  <c:v>0.91342741935483884</c:v>
                </c:pt>
                <c:pt idx="3">
                  <c:v>0.77820564516129043</c:v>
                </c:pt>
                <c:pt idx="4">
                  <c:v>0.68320556239737273</c:v>
                </c:pt>
                <c:pt idx="5">
                  <c:v>0.60376433691756271</c:v>
                </c:pt>
                <c:pt idx="6">
                  <c:v>0.70970833333333339</c:v>
                </c:pt>
                <c:pt idx="7">
                  <c:v>1.4115612076095949</c:v>
                </c:pt>
                <c:pt idx="8">
                  <c:v>2.8608189039954257</c:v>
                </c:pt>
                <c:pt idx="9">
                  <c:v>4.5541599462365605</c:v>
                </c:pt>
                <c:pt idx="10">
                  <c:v>4.583169705469845</c:v>
                </c:pt>
                <c:pt idx="11">
                  <c:v>2.7027101449275364</c:v>
                </c:pt>
              </c:numCache>
            </c:numRef>
          </c:val>
          <c:extLst>
            <c:ext xmlns:c16="http://schemas.microsoft.com/office/drawing/2014/chart" uri="{C3380CC4-5D6E-409C-BE32-E72D297353CC}">
              <c16:uniqueId val="{00000000-665E-4D5F-BDA1-4AD52A180EDA}"/>
            </c:ext>
          </c:extLst>
        </c:ser>
        <c:dLbls>
          <c:showLegendKey val="0"/>
          <c:showVal val="0"/>
          <c:showCatName val="0"/>
          <c:showSerName val="0"/>
          <c:showPercent val="0"/>
          <c:showBubbleSize val="0"/>
        </c:dLbls>
        <c:gapWidth val="219"/>
        <c:overlap val="-27"/>
        <c:axId val="468926040"/>
        <c:axId val="468925256"/>
      </c:barChart>
      <c:lineChart>
        <c:grouping val="standard"/>
        <c:varyColors val="0"/>
        <c:ser>
          <c:idx val="1"/>
          <c:order val="1"/>
          <c:tx>
            <c:strRef>
              <c:f>'[Figures_paper_MS.xlsx]Fig 11,15 Streamflow project'!$O$6</c:f>
              <c:strCache>
                <c:ptCount val="1"/>
                <c:pt idx="0">
                  <c:v>1981-2005</c:v>
                </c:pt>
              </c:strCache>
            </c:strRef>
          </c:tx>
          <c:spPr>
            <a:ln w="19050" cap="rnd">
              <a:solidFill>
                <a:schemeClr val="tx1">
                  <a:lumMod val="95000"/>
                  <a:lumOff val="5000"/>
                </a:schemeClr>
              </a:solidFill>
              <a:round/>
            </a:ln>
            <a:effectLst/>
          </c:spPr>
          <c:marker>
            <c:symbol val="none"/>
          </c:marker>
          <c:cat>
            <c:strRef>
              <c:f>'[Figures_paper_MS.xlsx]Fig 11,15 Streamflow project'!$P$3:$AA$3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project'!$P$6:$AA$6</c:f>
              <c:numCache>
                <c:formatCode>General</c:formatCode>
                <c:ptCount val="12"/>
                <c:pt idx="0">
                  <c:v>1.4256712241466136</c:v>
                </c:pt>
                <c:pt idx="1">
                  <c:v>1.1112174315231067</c:v>
                </c:pt>
                <c:pt idx="2">
                  <c:v>0.86769535012140664</c:v>
                </c:pt>
                <c:pt idx="3">
                  <c:v>0.67754086578271999</c:v>
                </c:pt>
                <c:pt idx="4">
                  <c:v>0.52905852813022669</c:v>
                </c:pt>
                <c:pt idx="5">
                  <c:v>0.41324051259840006</c:v>
                </c:pt>
                <c:pt idx="6">
                  <c:v>0.39615983321136666</c:v>
                </c:pt>
                <c:pt idx="7">
                  <c:v>0.84186456643671348</c:v>
                </c:pt>
                <c:pt idx="8">
                  <c:v>2.3521329170912533</c:v>
                </c:pt>
                <c:pt idx="9">
                  <c:v>4.3539384162565531</c:v>
                </c:pt>
                <c:pt idx="10">
                  <c:v>3.7363383207270862</c:v>
                </c:pt>
                <c:pt idx="11">
                  <c:v>2.1495124581835272</c:v>
                </c:pt>
              </c:numCache>
            </c:numRef>
          </c:val>
          <c:smooth val="0"/>
          <c:extLst>
            <c:ext xmlns:c16="http://schemas.microsoft.com/office/drawing/2014/chart" uri="{C3380CC4-5D6E-409C-BE32-E72D297353CC}">
              <c16:uniqueId val="{00000001-665E-4D5F-BDA1-4AD52A180EDA}"/>
            </c:ext>
          </c:extLst>
        </c:ser>
        <c:ser>
          <c:idx val="2"/>
          <c:order val="2"/>
          <c:tx>
            <c:strRef>
              <c:f>'[Figures_paper_MS.xlsx]Fig 11,15 Streamflow project'!$O$7</c:f>
              <c:strCache>
                <c:ptCount val="1"/>
                <c:pt idx="0">
                  <c:v>2006-2025</c:v>
                </c:pt>
              </c:strCache>
            </c:strRef>
          </c:tx>
          <c:spPr>
            <a:ln w="19050" cap="rnd">
              <a:solidFill>
                <a:srgbClr val="FFC000"/>
              </a:solidFill>
              <a:round/>
            </a:ln>
            <a:effectLst/>
          </c:spPr>
          <c:marker>
            <c:symbol val="none"/>
          </c:marker>
          <c:cat>
            <c:strRef>
              <c:f>'[Figures_paper_MS.xlsx]Fig 11,15 Streamflow project'!$P$3:$AA$3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project'!$P$7:$AA$7</c:f>
              <c:numCache>
                <c:formatCode>General</c:formatCode>
                <c:ptCount val="12"/>
                <c:pt idx="0">
                  <c:v>1.6384532756272221</c:v>
                </c:pt>
                <c:pt idx="1">
                  <c:v>1.2730495089094447</c:v>
                </c:pt>
                <c:pt idx="2">
                  <c:v>1.0242831008205557</c:v>
                </c:pt>
                <c:pt idx="3">
                  <c:v>0.83024993032518524</c:v>
                </c:pt>
                <c:pt idx="4">
                  <c:v>0.67873891633907424</c:v>
                </c:pt>
                <c:pt idx="5">
                  <c:v>0.56270787685055557</c:v>
                </c:pt>
                <c:pt idx="6">
                  <c:v>0.63345469399648147</c:v>
                </c:pt>
                <c:pt idx="7">
                  <c:v>1.3667416610883332</c:v>
                </c:pt>
                <c:pt idx="8">
                  <c:v>3.3908500057862963</c:v>
                </c:pt>
                <c:pt idx="9">
                  <c:v>4.9776675349344437</c:v>
                </c:pt>
                <c:pt idx="10">
                  <c:v>4.1185732362894445</c:v>
                </c:pt>
                <c:pt idx="11">
                  <c:v>2.4959820257590746</c:v>
                </c:pt>
              </c:numCache>
            </c:numRef>
          </c:val>
          <c:smooth val="0"/>
          <c:extLst>
            <c:ext xmlns:c16="http://schemas.microsoft.com/office/drawing/2014/chart" uri="{C3380CC4-5D6E-409C-BE32-E72D297353CC}">
              <c16:uniqueId val="{00000002-665E-4D5F-BDA1-4AD52A180EDA}"/>
            </c:ext>
          </c:extLst>
        </c:ser>
        <c:ser>
          <c:idx val="3"/>
          <c:order val="3"/>
          <c:tx>
            <c:strRef>
              <c:f>'[Figures_paper_MS.xlsx]Fig 11,15 Streamflow project'!$O$8</c:f>
              <c:strCache>
                <c:ptCount val="1"/>
                <c:pt idx="0">
                  <c:v>2026-2055</c:v>
                </c:pt>
              </c:strCache>
            </c:strRef>
          </c:tx>
          <c:spPr>
            <a:ln w="19050" cap="rnd">
              <a:solidFill>
                <a:schemeClr val="bg1">
                  <a:lumMod val="50000"/>
                </a:schemeClr>
              </a:solidFill>
              <a:round/>
            </a:ln>
            <a:effectLst/>
          </c:spPr>
          <c:marker>
            <c:symbol val="none"/>
          </c:marker>
          <c:cat>
            <c:strRef>
              <c:f>'[Figures_paper_MS.xlsx]Fig 11,15 Streamflow project'!$P$3:$AA$3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project'!$P$8:$AA$8</c:f>
              <c:numCache>
                <c:formatCode>General</c:formatCode>
                <c:ptCount val="12"/>
                <c:pt idx="0">
                  <c:v>1.5731322287543332</c:v>
                </c:pt>
                <c:pt idx="1">
                  <c:v>1.1675448838381115</c:v>
                </c:pt>
                <c:pt idx="2">
                  <c:v>0.91151762700488903</c:v>
                </c:pt>
                <c:pt idx="3">
                  <c:v>0.71175953874455555</c:v>
                </c:pt>
                <c:pt idx="4">
                  <c:v>0.55577821644500003</c:v>
                </c:pt>
                <c:pt idx="5">
                  <c:v>0.44072121274588894</c:v>
                </c:pt>
                <c:pt idx="6">
                  <c:v>0.5574674583132222</c:v>
                </c:pt>
                <c:pt idx="7">
                  <c:v>1.389906431147222</c:v>
                </c:pt>
                <c:pt idx="8">
                  <c:v>3.135124830274111</c:v>
                </c:pt>
                <c:pt idx="9">
                  <c:v>4.4040412124366668</c:v>
                </c:pt>
                <c:pt idx="10">
                  <c:v>3.802589665343</c:v>
                </c:pt>
                <c:pt idx="11">
                  <c:v>2.3475605974933331</c:v>
                </c:pt>
              </c:numCache>
            </c:numRef>
          </c:val>
          <c:smooth val="0"/>
          <c:extLst>
            <c:ext xmlns:c16="http://schemas.microsoft.com/office/drawing/2014/chart" uri="{C3380CC4-5D6E-409C-BE32-E72D297353CC}">
              <c16:uniqueId val="{00000003-665E-4D5F-BDA1-4AD52A180EDA}"/>
            </c:ext>
          </c:extLst>
        </c:ser>
        <c:ser>
          <c:idx val="4"/>
          <c:order val="4"/>
          <c:tx>
            <c:strRef>
              <c:f>'[Figures_paper_MS.xlsx]Fig 11,15 Streamflow project'!$O$9</c:f>
              <c:strCache>
                <c:ptCount val="1"/>
                <c:pt idx="0">
                  <c:v>2056-2075</c:v>
                </c:pt>
              </c:strCache>
            </c:strRef>
          </c:tx>
          <c:spPr>
            <a:ln w="19050" cap="rnd">
              <a:solidFill>
                <a:schemeClr val="accent5"/>
              </a:solidFill>
              <a:round/>
            </a:ln>
            <a:effectLst/>
          </c:spPr>
          <c:marker>
            <c:symbol val="none"/>
          </c:marker>
          <c:cat>
            <c:strRef>
              <c:f>'[Figures_paper_MS.xlsx]Fig 11,15 Streamflow project'!$P$3:$AA$3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project'!$P$9:$AA$9</c:f>
              <c:numCache>
                <c:formatCode>General</c:formatCode>
                <c:ptCount val="12"/>
                <c:pt idx="0">
                  <c:v>1.5780580239851665</c:v>
                </c:pt>
                <c:pt idx="1">
                  <c:v>1.1676831586641669</c:v>
                </c:pt>
                <c:pt idx="2">
                  <c:v>0.91144785363633363</c:v>
                </c:pt>
                <c:pt idx="3">
                  <c:v>0.7117050561335001</c:v>
                </c:pt>
                <c:pt idx="4">
                  <c:v>0.55573567363983334</c:v>
                </c:pt>
                <c:pt idx="5">
                  <c:v>0.43640942531116672</c:v>
                </c:pt>
                <c:pt idx="6">
                  <c:v>0.55092644665366663</c:v>
                </c:pt>
                <c:pt idx="7">
                  <c:v>1.3938374069168333</c:v>
                </c:pt>
                <c:pt idx="8">
                  <c:v>3.2130277984788336</c:v>
                </c:pt>
                <c:pt idx="9">
                  <c:v>4.2896321681856673</c:v>
                </c:pt>
                <c:pt idx="10">
                  <c:v>3.6457774684874997</c:v>
                </c:pt>
                <c:pt idx="11">
                  <c:v>2.3738202325431663</c:v>
                </c:pt>
              </c:numCache>
            </c:numRef>
          </c:val>
          <c:smooth val="0"/>
          <c:extLst>
            <c:ext xmlns:c16="http://schemas.microsoft.com/office/drawing/2014/chart" uri="{C3380CC4-5D6E-409C-BE32-E72D297353CC}">
              <c16:uniqueId val="{00000004-665E-4D5F-BDA1-4AD52A180EDA}"/>
            </c:ext>
          </c:extLst>
        </c:ser>
        <c:ser>
          <c:idx val="5"/>
          <c:order val="5"/>
          <c:tx>
            <c:strRef>
              <c:f>'[Figures_paper_MS.xlsx]Fig 11,15 Streamflow project'!$O$10</c:f>
              <c:strCache>
                <c:ptCount val="1"/>
                <c:pt idx="0">
                  <c:v>2076-2095</c:v>
                </c:pt>
              </c:strCache>
            </c:strRef>
          </c:tx>
          <c:spPr>
            <a:ln w="19050" cap="rnd">
              <a:solidFill>
                <a:srgbClr val="FF0000"/>
              </a:solidFill>
              <a:round/>
            </a:ln>
            <a:effectLst/>
          </c:spPr>
          <c:marker>
            <c:symbol val="none"/>
          </c:marker>
          <c:cat>
            <c:strRef>
              <c:f>'[Figures_paper_MS.xlsx]Fig 11,15 Streamflow project'!$P$3:$AA$3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project'!$P$10:$AA$10</c:f>
              <c:numCache>
                <c:formatCode>General</c:formatCode>
                <c:ptCount val="12"/>
                <c:pt idx="0">
                  <c:v>1.5731411448501667</c:v>
                </c:pt>
                <c:pt idx="1">
                  <c:v>1.1564127647116667</c:v>
                </c:pt>
                <c:pt idx="2">
                  <c:v>0.90279690082749986</c:v>
                </c:pt>
                <c:pt idx="3">
                  <c:v>0.70494995014049999</c:v>
                </c:pt>
                <c:pt idx="4">
                  <c:v>0.55046094171983329</c:v>
                </c:pt>
                <c:pt idx="5">
                  <c:v>0.43288695708250008</c:v>
                </c:pt>
                <c:pt idx="6">
                  <c:v>0.4919419091540001</c:v>
                </c:pt>
                <c:pt idx="7">
                  <c:v>1.2277915012533334</c:v>
                </c:pt>
                <c:pt idx="8">
                  <c:v>3.1149134391433333</c:v>
                </c:pt>
                <c:pt idx="9">
                  <c:v>4.3824290026629997</c:v>
                </c:pt>
                <c:pt idx="10">
                  <c:v>3.6341479886399997</c:v>
                </c:pt>
                <c:pt idx="11">
                  <c:v>2.2819546076961665</c:v>
                </c:pt>
              </c:numCache>
            </c:numRef>
          </c:val>
          <c:smooth val="0"/>
          <c:extLst>
            <c:ext xmlns:c16="http://schemas.microsoft.com/office/drawing/2014/chart" uri="{C3380CC4-5D6E-409C-BE32-E72D297353CC}">
              <c16:uniqueId val="{00000005-665E-4D5F-BDA1-4AD52A180EDA}"/>
            </c:ext>
          </c:extLst>
        </c:ser>
        <c:dLbls>
          <c:showLegendKey val="0"/>
          <c:showVal val="0"/>
          <c:showCatName val="0"/>
          <c:showSerName val="0"/>
          <c:showPercent val="0"/>
          <c:showBubbleSize val="0"/>
        </c:dLbls>
        <c:marker val="1"/>
        <c:smooth val="0"/>
        <c:axId val="468926040"/>
        <c:axId val="468925256"/>
      </c:lineChart>
      <c:catAx>
        <c:axId val="468926040"/>
        <c:scaling>
          <c:orientation val="minMax"/>
        </c:scaling>
        <c:delete val="0"/>
        <c:axPos val="b"/>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8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25256"/>
        <c:crosses val="autoZero"/>
        <c:auto val="1"/>
        <c:lblAlgn val="ctr"/>
        <c:lblOffset val="100"/>
        <c:noMultiLvlLbl val="0"/>
      </c:catAx>
      <c:valAx>
        <c:axId val="468925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r>
                  <a:rPr lang="en-GB" sz="900">
                    <a:solidFill>
                      <a:schemeClr val="tx1">
                        <a:lumMod val="95000"/>
                        <a:lumOff val="5000"/>
                      </a:schemeClr>
                    </a:solidFill>
                    <a:latin typeface="Palatino Linotype" panose="02040502050505030304" pitchFamily="18" charset="0"/>
                  </a:rPr>
                  <a:t>m</a:t>
                </a:r>
                <a:r>
                  <a:rPr lang="en-GB" sz="900" baseline="30000">
                    <a:solidFill>
                      <a:schemeClr val="tx1">
                        <a:lumMod val="95000"/>
                        <a:lumOff val="5000"/>
                      </a:schemeClr>
                    </a:solidFill>
                    <a:latin typeface="Palatino Linotype" panose="02040502050505030304" pitchFamily="18" charset="0"/>
                  </a:rPr>
                  <a:t>3</a:t>
                </a:r>
                <a:r>
                  <a:rPr lang="en-GB" sz="900">
                    <a:solidFill>
                      <a:schemeClr val="tx1">
                        <a:lumMod val="95000"/>
                        <a:lumOff val="5000"/>
                      </a:schemeClr>
                    </a:solidFill>
                    <a:latin typeface="Palatino Linotype" panose="02040502050505030304" pitchFamily="18" charset="0"/>
                  </a:rPr>
                  <a:t> s</a:t>
                </a:r>
                <a:r>
                  <a:rPr lang="en-GB" sz="900" baseline="30000">
                    <a:solidFill>
                      <a:schemeClr val="tx1">
                        <a:lumMod val="95000"/>
                        <a:lumOff val="5000"/>
                      </a:schemeClr>
                    </a:solidFill>
                    <a:latin typeface="Palatino Linotype" panose="02040502050505030304" pitchFamily="18" charset="0"/>
                  </a:rPr>
                  <a:t>-1</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title>
        <c:numFmt formatCode="General" sourceLinked="1"/>
        <c:majorTickMark val="cross"/>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26040"/>
        <c:crosses val="autoZero"/>
        <c:crossBetween val="between"/>
        <c:majorUnit val="1"/>
      </c:valAx>
      <c:spPr>
        <a:noFill/>
        <a:ln>
          <a:noFill/>
        </a:ln>
        <a:effectLst/>
      </c:spPr>
    </c:plotArea>
    <c:legend>
      <c:legendPos val="b"/>
      <c:layout>
        <c:manualLayout>
          <c:xMode val="edge"/>
          <c:yMode val="edge"/>
          <c:x val="4.6995361044985667E-2"/>
          <c:y val="0.80720653820711441"/>
          <c:w val="0.93314106085576531"/>
          <c:h val="0.192793461792885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Palatino Linotype" panose="02040502050505030304" pitchFamily="18" charset="0"/>
                <a:ea typeface="+mn-ea"/>
                <a:cs typeface="+mn-cs"/>
              </a:defRPr>
            </a:pPr>
            <a:r>
              <a:rPr lang="en-US" sz="1400">
                <a:solidFill>
                  <a:schemeClr val="tx1">
                    <a:lumMod val="95000"/>
                    <a:lumOff val="5000"/>
                  </a:schemeClr>
                </a:solidFill>
                <a:latin typeface="Palatino Linotype" panose="02040502050505030304" pitchFamily="18" charset="0"/>
              </a:rPr>
              <a:t>Ulken Almaty - HadGEM 8.5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Palatino Linotype" panose="02040502050505030304" pitchFamily="18" charset="0"/>
              <a:ea typeface="+mn-ea"/>
              <a:cs typeface="+mn-cs"/>
            </a:defRPr>
          </a:pPr>
          <a:endParaRPr lang="ru-RU"/>
        </a:p>
      </c:txPr>
    </c:title>
    <c:autoTitleDeleted val="0"/>
    <c:plotArea>
      <c:layout>
        <c:manualLayout>
          <c:layoutTarget val="inner"/>
          <c:xMode val="edge"/>
          <c:yMode val="edge"/>
          <c:x val="0.11718356014746711"/>
          <c:y val="0.13992386447877223"/>
          <c:w val="0.8404272298332649"/>
          <c:h val="0.50728416581515101"/>
        </c:manualLayout>
      </c:layout>
      <c:barChart>
        <c:barDir val="col"/>
        <c:grouping val="clustered"/>
        <c:varyColors val="0"/>
        <c:ser>
          <c:idx val="0"/>
          <c:order val="0"/>
          <c:tx>
            <c:strRef>
              <c:f>'[Figures_paper_MS.xlsx]Fig 11,15 Streamflow project'!$O$14</c:f>
              <c:strCache>
                <c:ptCount val="1"/>
                <c:pt idx="0">
                  <c:v>1981-2005 O</c:v>
                </c:pt>
              </c:strCache>
            </c:strRef>
          </c:tx>
          <c:spPr>
            <a:solidFill>
              <a:schemeClr val="bg1">
                <a:lumMod val="75000"/>
              </a:schemeClr>
            </a:solidFill>
            <a:ln>
              <a:noFill/>
            </a:ln>
            <a:effectLst/>
          </c:spPr>
          <c:invertIfNegative val="0"/>
          <c:errBars>
            <c:errBarType val="both"/>
            <c:errValType val="cust"/>
            <c:noEndCap val="0"/>
            <c:plus>
              <c:numRef>
                <c:f>'[Figures_paper_MS.xlsx]Fig 11,15 Streamflow project'!$P$21:$AA$21</c:f>
                <c:numCache>
                  <c:formatCode>General</c:formatCode>
                  <c:ptCount val="12"/>
                  <c:pt idx="0">
                    <c:v>0.32138256335127363</c:v>
                  </c:pt>
                  <c:pt idx="1">
                    <c:v>0.20913499818004685</c:v>
                  </c:pt>
                  <c:pt idx="2">
                    <c:v>0.1743969726048829</c:v>
                  </c:pt>
                  <c:pt idx="3">
                    <c:v>0.14266405282916197</c:v>
                  </c:pt>
                  <c:pt idx="4">
                    <c:v>0.15016140123210106</c:v>
                  </c:pt>
                  <c:pt idx="5">
                    <c:v>0.13448683060236813</c:v>
                  </c:pt>
                  <c:pt idx="6">
                    <c:v>0.27181446699651385</c:v>
                  </c:pt>
                  <c:pt idx="7">
                    <c:v>0.59296063951198807</c:v>
                  </c:pt>
                  <c:pt idx="8">
                    <c:v>1.2377503912990968</c:v>
                  </c:pt>
                  <c:pt idx="9">
                    <c:v>1.0049392856664343</c:v>
                  </c:pt>
                  <c:pt idx="10">
                    <c:v>0.91857940571662122</c:v>
                  </c:pt>
                  <c:pt idx="11">
                    <c:v>0.55538477247621809</c:v>
                  </c:pt>
                </c:numCache>
              </c:numRef>
            </c:plus>
            <c:minus>
              <c:numRef>
                <c:f>'[Figures_paper_MS.xlsx]Fig 11,15 Streamflow project'!$P$21:$AA$21</c:f>
                <c:numCache>
                  <c:formatCode>General</c:formatCode>
                  <c:ptCount val="12"/>
                  <c:pt idx="0">
                    <c:v>0.32138256335127363</c:v>
                  </c:pt>
                  <c:pt idx="1">
                    <c:v>0.20913499818004685</c:v>
                  </c:pt>
                  <c:pt idx="2">
                    <c:v>0.1743969726048829</c:v>
                  </c:pt>
                  <c:pt idx="3">
                    <c:v>0.14266405282916197</c:v>
                  </c:pt>
                  <c:pt idx="4">
                    <c:v>0.15016140123210106</c:v>
                  </c:pt>
                  <c:pt idx="5">
                    <c:v>0.13448683060236813</c:v>
                  </c:pt>
                  <c:pt idx="6">
                    <c:v>0.27181446699651385</c:v>
                  </c:pt>
                  <c:pt idx="7">
                    <c:v>0.59296063951198807</c:v>
                  </c:pt>
                  <c:pt idx="8">
                    <c:v>1.2377503912990968</c:v>
                  </c:pt>
                  <c:pt idx="9">
                    <c:v>1.0049392856664343</c:v>
                  </c:pt>
                  <c:pt idx="10">
                    <c:v>0.91857940571662122</c:v>
                  </c:pt>
                  <c:pt idx="11">
                    <c:v>0.55538477247621809</c:v>
                  </c:pt>
                </c:numCache>
              </c:numRef>
            </c:minus>
            <c:spPr>
              <a:noFill/>
              <a:ln w="9525" cap="flat" cmpd="sng" algn="ctr">
                <a:solidFill>
                  <a:schemeClr val="tx1">
                    <a:lumMod val="65000"/>
                    <a:lumOff val="35000"/>
                  </a:schemeClr>
                </a:solidFill>
                <a:round/>
              </a:ln>
              <a:effectLst/>
            </c:spPr>
          </c:errBars>
          <c:cat>
            <c:strRef>
              <c:f>'[Figures_paper_MS.xlsx]Fig 11,15 Streamflow project'!$P$13:$AA$13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project'!$P$14:$AA$14</c:f>
              <c:numCache>
                <c:formatCode>General</c:formatCode>
                <c:ptCount val="12"/>
                <c:pt idx="0">
                  <c:v>1.5404448284690222</c:v>
                </c:pt>
                <c:pt idx="1">
                  <c:v>1.124208333333333</c:v>
                </c:pt>
                <c:pt idx="2">
                  <c:v>0.91342741935483884</c:v>
                </c:pt>
                <c:pt idx="3">
                  <c:v>0.77820564516129043</c:v>
                </c:pt>
                <c:pt idx="4">
                  <c:v>0.68320556239737273</c:v>
                </c:pt>
                <c:pt idx="5">
                  <c:v>0.60376433691756271</c:v>
                </c:pt>
                <c:pt idx="6">
                  <c:v>0.70970833333333339</c:v>
                </c:pt>
                <c:pt idx="7">
                  <c:v>1.4115612076095949</c:v>
                </c:pt>
                <c:pt idx="8">
                  <c:v>2.8608189039954257</c:v>
                </c:pt>
                <c:pt idx="9">
                  <c:v>4.5541599462365605</c:v>
                </c:pt>
                <c:pt idx="10">
                  <c:v>4.583169705469845</c:v>
                </c:pt>
                <c:pt idx="11">
                  <c:v>2.7027101449275364</c:v>
                </c:pt>
              </c:numCache>
            </c:numRef>
          </c:val>
          <c:extLst>
            <c:ext xmlns:c16="http://schemas.microsoft.com/office/drawing/2014/chart" uri="{C3380CC4-5D6E-409C-BE32-E72D297353CC}">
              <c16:uniqueId val="{00000000-2F6E-4B49-A365-DBEAD14BD7F1}"/>
            </c:ext>
          </c:extLst>
        </c:ser>
        <c:dLbls>
          <c:showLegendKey val="0"/>
          <c:showVal val="0"/>
          <c:showCatName val="0"/>
          <c:showSerName val="0"/>
          <c:showPercent val="0"/>
          <c:showBubbleSize val="0"/>
        </c:dLbls>
        <c:gapWidth val="219"/>
        <c:overlap val="-27"/>
        <c:axId val="468925648"/>
        <c:axId val="468926432"/>
      </c:barChart>
      <c:lineChart>
        <c:grouping val="standard"/>
        <c:varyColors val="0"/>
        <c:ser>
          <c:idx val="1"/>
          <c:order val="1"/>
          <c:tx>
            <c:strRef>
              <c:f>'[Figures_paper_MS.xlsx]Fig 11,15 Streamflow project'!$O$15</c:f>
              <c:strCache>
                <c:ptCount val="1"/>
                <c:pt idx="0">
                  <c:v>1981-2005</c:v>
                </c:pt>
              </c:strCache>
            </c:strRef>
          </c:tx>
          <c:spPr>
            <a:ln w="19050" cap="rnd">
              <a:solidFill>
                <a:schemeClr val="tx1">
                  <a:lumMod val="95000"/>
                  <a:lumOff val="5000"/>
                </a:schemeClr>
              </a:solidFill>
              <a:round/>
            </a:ln>
            <a:effectLst/>
          </c:spPr>
          <c:marker>
            <c:symbol val="none"/>
          </c:marker>
          <c:cat>
            <c:strRef>
              <c:f>'[Figures_paper_MS.xlsx]Fig 11,15 Streamflow project'!$P$13:$AA$13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project'!$P$15:$AA$15</c:f>
              <c:numCache>
                <c:formatCode>General</c:formatCode>
                <c:ptCount val="12"/>
                <c:pt idx="0">
                  <c:v>1.4785346502972385</c:v>
                </c:pt>
                <c:pt idx="1">
                  <c:v>1.1521079466835</c:v>
                </c:pt>
                <c:pt idx="2">
                  <c:v>0.89962475373000772</c:v>
                </c:pt>
                <c:pt idx="3">
                  <c:v>0.7024729756083572</c:v>
                </c:pt>
                <c:pt idx="4">
                  <c:v>0.54852679343221422</c:v>
                </c:pt>
                <c:pt idx="5">
                  <c:v>0.42846605856178577</c:v>
                </c:pt>
                <c:pt idx="6">
                  <c:v>0.41456039108341269</c:v>
                </c:pt>
                <c:pt idx="7">
                  <c:v>0.89446402217446042</c:v>
                </c:pt>
                <c:pt idx="8">
                  <c:v>2.4236823537323651</c:v>
                </c:pt>
                <c:pt idx="9">
                  <c:v>4.471645441883755</c:v>
                </c:pt>
                <c:pt idx="10">
                  <c:v>3.8985563723635552</c:v>
                </c:pt>
                <c:pt idx="11">
                  <c:v>2.223551290698365</c:v>
                </c:pt>
              </c:numCache>
            </c:numRef>
          </c:val>
          <c:smooth val="0"/>
          <c:extLst>
            <c:ext xmlns:c16="http://schemas.microsoft.com/office/drawing/2014/chart" uri="{C3380CC4-5D6E-409C-BE32-E72D297353CC}">
              <c16:uniqueId val="{00000001-2F6E-4B49-A365-DBEAD14BD7F1}"/>
            </c:ext>
          </c:extLst>
        </c:ser>
        <c:ser>
          <c:idx val="2"/>
          <c:order val="2"/>
          <c:tx>
            <c:strRef>
              <c:f>'[Figures_paper_MS.xlsx]Fig 11,15 Streamflow project'!$O$16</c:f>
              <c:strCache>
                <c:ptCount val="1"/>
                <c:pt idx="0">
                  <c:v>2006-2025</c:v>
                </c:pt>
              </c:strCache>
            </c:strRef>
          </c:tx>
          <c:spPr>
            <a:ln w="19050" cap="rnd">
              <a:solidFill>
                <a:srgbClr val="FFC000"/>
              </a:solidFill>
              <a:round/>
            </a:ln>
            <a:effectLst/>
          </c:spPr>
          <c:marker>
            <c:symbol val="none"/>
          </c:marker>
          <c:cat>
            <c:strRef>
              <c:f>'[Figures_paper_MS.xlsx]Fig 11,15 Streamflow project'!$P$13:$AA$13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project'!$P$16:$AA$16</c:f>
              <c:numCache>
                <c:formatCode>General</c:formatCode>
                <c:ptCount val="12"/>
                <c:pt idx="0">
                  <c:v>1.5468232859127775</c:v>
                </c:pt>
                <c:pt idx="1">
                  <c:v>1.1459453845462961</c:v>
                </c:pt>
                <c:pt idx="2">
                  <c:v>0.89477602949111101</c:v>
                </c:pt>
                <c:pt idx="3">
                  <c:v>0.69868684396796299</c:v>
                </c:pt>
                <c:pt idx="4">
                  <c:v>0.54557038839037042</c:v>
                </c:pt>
                <c:pt idx="5">
                  <c:v>0.4300950723081482</c:v>
                </c:pt>
                <c:pt idx="6">
                  <c:v>0.49027251585462966</c:v>
                </c:pt>
                <c:pt idx="7">
                  <c:v>1.2588637677703705</c:v>
                </c:pt>
                <c:pt idx="8">
                  <c:v>3.3599642891053709</c:v>
                </c:pt>
                <c:pt idx="9">
                  <c:v>4.5780288434307401</c:v>
                </c:pt>
                <c:pt idx="10">
                  <c:v>3.8850732626264812</c:v>
                </c:pt>
                <c:pt idx="11">
                  <c:v>2.3546228246383332</c:v>
                </c:pt>
              </c:numCache>
            </c:numRef>
          </c:val>
          <c:smooth val="0"/>
          <c:extLst>
            <c:ext xmlns:c16="http://schemas.microsoft.com/office/drawing/2014/chart" uri="{C3380CC4-5D6E-409C-BE32-E72D297353CC}">
              <c16:uniqueId val="{00000002-2F6E-4B49-A365-DBEAD14BD7F1}"/>
            </c:ext>
          </c:extLst>
        </c:ser>
        <c:ser>
          <c:idx val="3"/>
          <c:order val="3"/>
          <c:tx>
            <c:strRef>
              <c:f>'[Figures_paper_MS.xlsx]Fig 11,15 Streamflow project'!$O$17</c:f>
              <c:strCache>
                <c:ptCount val="1"/>
                <c:pt idx="0">
                  <c:v>2026-2055</c:v>
                </c:pt>
              </c:strCache>
            </c:strRef>
          </c:tx>
          <c:spPr>
            <a:ln w="19050" cap="rnd">
              <a:solidFill>
                <a:schemeClr val="bg1">
                  <a:lumMod val="50000"/>
                </a:schemeClr>
              </a:solidFill>
              <a:round/>
            </a:ln>
            <a:effectLst/>
          </c:spPr>
          <c:marker>
            <c:symbol val="none"/>
          </c:marker>
          <c:cat>
            <c:strRef>
              <c:f>'[Figures_paper_MS.xlsx]Fig 11,15 Streamflow project'!$P$13:$AA$13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project'!$P$17:$AA$17</c:f>
              <c:numCache>
                <c:formatCode>General</c:formatCode>
                <c:ptCount val="12"/>
                <c:pt idx="0">
                  <c:v>1.6583691116127774</c:v>
                </c:pt>
                <c:pt idx="1">
                  <c:v>1.2037348495655553</c:v>
                </c:pt>
                <c:pt idx="2">
                  <c:v>0.94047160492299986</c:v>
                </c:pt>
                <c:pt idx="3">
                  <c:v>0.73436828415877775</c:v>
                </c:pt>
                <c:pt idx="4">
                  <c:v>0.57343228009955571</c:v>
                </c:pt>
                <c:pt idx="5">
                  <c:v>0.45743052504455556</c:v>
                </c:pt>
                <c:pt idx="6">
                  <c:v>0.61887768742533322</c:v>
                </c:pt>
                <c:pt idx="7">
                  <c:v>1.3965479044798887</c:v>
                </c:pt>
                <c:pt idx="8">
                  <c:v>3.3931723104705553</c:v>
                </c:pt>
                <c:pt idx="9">
                  <c:v>4.4920880514526678</c:v>
                </c:pt>
                <c:pt idx="10">
                  <c:v>3.968012922957</c:v>
                </c:pt>
                <c:pt idx="11">
                  <c:v>2.4877489448608889</c:v>
                </c:pt>
              </c:numCache>
            </c:numRef>
          </c:val>
          <c:smooth val="0"/>
          <c:extLst>
            <c:ext xmlns:c16="http://schemas.microsoft.com/office/drawing/2014/chart" uri="{C3380CC4-5D6E-409C-BE32-E72D297353CC}">
              <c16:uniqueId val="{00000003-2F6E-4B49-A365-DBEAD14BD7F1}"/>
            </c:ext>
          </c:extLst>
        </c:ser>
        <c:ser>
          <c:idx val="4"/>
          <c:order val="4"/>
          <c:tx>
            <c:strRef>
              <c:f>'[Figures_paper_MS.xlsx]Fig 11,15 Streamflow project'!$O$18</c:f>
              <c:strCache>
                <c:ptCount val="1"/>
                <c:pt idx="0">
                  <c:v>2056-2075</c:v>
                </c:pt>
              </c:strCache>
            </c:strRef>
          </c:tx>
          <c:spPr>
            <a:ln w="19050" cap="rnd">
              <a:solidFill>
                <a:schemeClr val="accent5"/>
              </a:solidFill>
              <a:round/>
            </a:ln>
            <a:effectLst/>
          </c:spPr>
          <c:marker>
            <c:symbol val="none"/>
          </c:marker>
          <c:cat>
            <c:strRef>
              <c:f>'[Figures_paper_MS.xlsx]Fig 11,15 Streamflow project'!$P$13:$AA$13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project'!$P$18:$AA$18</c:f>
              <c:numCache>
                <c:formatCode>General</c:formatCode>
                <c:ptCount val="12"/>
                <c:pt idx="0">
                  <c:v>1.8729298505910001</c:v>
                </c:pt>
                <c:pt idx="1">
                  <c:v>1.3704662704271664</c:v>
                </c:pt>
                <c:pt idx="2">
                  <c:v>1.0582701610945002</c:v>
                </c:pt>
                <c:pt idx="3">
                  <c:v>0.82635141593966677</c:v>
                </c:pt>
                <c:pt idx="4">
                  <c:v>0.64528760777966676</c:v>
                </c:pt>
                <c:pt idx="5">
                  <c:v>0.52915982394200012</c:v>
                </c:pt>
                <c:pt idx="6">
                  <c:v>0.8497661524836666</c:v>
                </c:pt>
                <c:pt idx="7">
                  <c:v>1.8774756729336666</c:v>
                </c:pt>
                <c:pt idx="8">
                  <c:v>3.7346340057971674</c:v>
                </c:pt>
                <c:pt idx="9">
                  <c:v>4.4820773612568328</c:v>
                </c:pt>
                <c:pt idx="10">
                  <c:v>4.00453586218</c:v>
                </c:pt>
                <c:pt idx="11">
                  <c:v>2.6193852805823328</c:v>
                </c:pt>
              </c:numCache>
            </c:numRef>
          </c:val>
          <c:smooth val="0"/>
          <c:extLst>
            <c:ext xmlns:c16="http://schemas.microsoft.com/office/drawing/2014/chart" uri="{C3380CC4-5D6E-409C-BE32-E72D297353CC}">
              <c16:uniqueId val="{00000004-2F6E-4B49-A365-DBEAD14BD7F1}"/>
            </c:ext>
          </c:extLst>
        </c:ser>
        <c:ser>
          <c:idx val="5"/>
          <c:order val="5"/>
          <c:tx>
            <c:strRef>
              <c:f>'[Figures_paper_MS.xlsx]Fig 11,15 Streamflow project'!$O$19</c:f>
              <c:strCache>
                <c:ptCount val="1"/>
                <c:pt idx="0">
                  <c:v>2076-2095</c:v>
                </c:pt>
              </c:strCache>
            </c:strRef>
          </c:tx>
          <c:spPr>
            <a:ln w="19050" cap="rnd">
              <a:solidFill>
                <a:srgbClr val="FF0000"/>
              </a:solidFill>
              <a:round/>
            </a:ln>
            <a:effectLst/>
          </c:spPr>
          <c:marker>
            <c:symbol val="none"/>
          </c:marker>
          <c:cat>
            <c:strRef>
              <c:f>'[Figures_paper_MS.xlsx]Fig 11,15 Streamflow project'!$P$13:$AA$13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project'!$P$19:$AA$19</c:f>
              <c:numCache>
                <c:formatCode>General</c:formatCode>
                <c:ptCount val="12"/>
                <c:pt idx="0">
                  <c:v>2.0849151057533337</c:v>
                </c:pt>
                <c:pt idx="1">
                  <c:v>1.551870913333</c:v>
                </c:pt>
                <c:pt idx="2">
                  <c:v>1.1748669740148334</c:v>
                </c:pt>
                <c:pt idx="3">
                  <c:v>0.91743356924899988</c:v>
                </c:pt>
                <c:pt idx="4">
                  <c:v>0.7165615637306666</c:v>
                </c:pt>
                <c:pt idx="5">
                  <c:v>0.61870237575099996</c:v>
                </c:pt>
                <c:pt idx="6">
                  <c:v>1.0154856150381666</c:v>
                </c:pt>
                <c:pt idx="7">
                  <c:v>2.170071682622666</c:v>
                </c:pt>
                <c:pt idx="8">
                  <c:v>3.7060706025991665</c:v>
                </c:pt>
                <c:pt idx="9">
                  <c:v>4.3167408342218332</c:v>
                </c:pt>
                <c:pt idx="10">
                  <c:v>3.746412933437167</c:v>
                </c:pt>
                <c:pt idx="11">
                  <c:v>2.5151242267460003</c:v>
                </c:pt>
              </c:numCache>
            </c:numRef>
          </c:val>
          <c:smooth val="0"/>
          <c:extLst>
            <c:ext xmlns:c16="http://schemas.microsoft.com/office/drawing/2014/chart" uri="{C3380CC4-5D6E-409C-BE32-E72D297353CC}">
              <c16:uniqueId val="{00000005-2F6E-4B49-A365-DBEAD14BD7F1}"/>
            </c:ext>
          </c:extLst>
        </c:ser>
        <c:dLbls>
          <c:showLegendKey val="0"/>
          <c:showVal val="0"/>
          <c:showCatName val="0"/>
          <c:showSerName val="0"/>
          <c:showPercent val="0"/>
          <c:showBubbleSize val="0"/>
        </c:dLbls>
        <c:marker val="1"/>
        <c:smooth val="0"/>
        <c:axId val="468925648"/>
        <c:axId val="468926432"/>
      </c:lineChart>
      <c:catAx>
        <c:axId val="468925648"/>
        <c:scaling>
          <c:orientation val="minMax"/>
        </c:scaling>
        <c:delete val="0"/>
        <c:axPos val="b"/>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8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26432"/>
        <c:crosses val="autoZero"/>
        <c:auto val="1"/>
        <c:lblAlgn val="ctr"/>
        <c:lblOffset val="100"/>
        <c:noMultiLvlLbl val="0"/>
      </c:catAx>
      <c:valAx>
        <c:axId val="46892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r>
                  <a:rPr lang="en-GB" sz="900">
                    <a:solidFill>
                      <a:schemeClr val="tx1">
                        <a:lumMod val="95000"/>
                        <a:lumOff val="5000"/>
                      </a:schemeClr>
                    </a:solidFill>
                    <a:latin typeface="Palatino Linotype" panose="02040502050505030304" pitchFamily="18" charset="0"/>
                  </a:rPr>
                  <a:t>m</a:t>
                </a:r>
                <a:r>
                  <a:rPr lang="en-GB" sz="900" baseline="30000">
                    <a:solidFill>
                      <a:schemeClr val="tx1">
                        <a:lumMod val="95000"/>
                        <a:lumOff val="5000"/>
                      </a:schemeClr>
                    </a:solidFill>
                    <a:latin typeface="Palatino Linotype" panose="02040502050505030304" pitchFamily="18" charset="0"/>
                  </a:rPr>
                  <a:t>3</a:t>
                </a:r>
                <a:r>
                  <a:rPr lang="en-GB" sz="900">
                    <a:solidFill>
                      <a:schemeClr val="tx1">
                        <a:lumMod val="95000"/>
                        <a:lumOff val="5000"/>
                      </a:schemeClr>
                    </a:solidFill>
                    <a:latin typeface="Palatino Linotype" panose="02040502050505030304" pitchFamily="18" charset="0"/>
                  </a:rPr>
                  <a:t> s</a:t>
                </a:r>
                <a:r>
                  <a:rPr lang="en-GB" sz="900" baseline="30000">
                    <a:solidFill>
                      <a:schemeClr val="tx1">
                        <a:lumMod val="95000"/>
                        <a:lumOff val="5000"/>
                      </a:schemeClr>
                    </a:solidFill>
                    <a:latin typeface="Palatino Linotype" panose="02040502050505030304" pitchFamily="18" charset="0"/>
                  </a:rPr>
                  <a:t>-1</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title>
        <c:numFmt formatCode="General" sourceLinked="1"/>
        <c:majorTickMark val="cross"/>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ru-RU"/>
          </a:p>
        </c:txPr>
        <c:crossAx val="468925648"/>
        <c:crosses val="autoZero"/>
        <c:crossBetween val="between"/>
        <c:majorUnit val="1"/>
      </c:valAx>
      <c:spPr>
        <a:noFill/>
        <a:ln>
          <a:noFill/>
        </a:ln>
        <a:effectLst/>
      </c:spPr>
    </c:plotArea>
    <c:legend>
      <c:legendPos val="b"/>
      <c:layout>
        <c:manualLayout>
          <c:xMode val="edge"/>
          <c:yMode val="edge"/>
          <c:x val="9.007661614552516E-2"/>
          <c:y val="0.78053254793532489"/>
          <c:w val="0.85067528408659898"/>
          <c:h val="0.199111217967983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solidFill>
                  <a:schemeClr val="tx1">
                    <a:lumMod val="95000"/>
                    <a:lumOff val="5000"/>
                  </a:schemeClr>
                </a:solidFill>
                <a:latin typeface="Palatino Linotype" panose="02040502050505030304" pitchFamily="18" charset="0"/>
              </a:rPr>
              <a:t>Turgen - HadGEM 2.6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2319512084110873"/>
          <c:y val="0.16661827672019291"/>
          <c:w val="0.83441566913962339"/>
          <c:h val="0.54513016740753606"/>
        </c:manualLayout>
      </c:layout>
      <c:barChart>
        <c:barDir val="col"/>
        <c:grouping val="clustered"/>
        <c:varyColors val="0"/>
        <c:ser>
          <c:idx val="0"/>
          <c:order val="0"/>
          <c:tx>
            <c:strRef>
              <c:f>'[Figures_paper_MS.xlsx]Fig 11,15 Streamflow project'!$A$4</c:f>
              <c:strCache>
                <c:ptCount val="1"/>
                <c:pt idx="0">
                  <c:v>1981-2005 O</c:v>
                </c:pt>
              </c:strCache>
            </c:strRef>
          </c:tx>
          <c:spPr>
            <a:solidFill>
              <a:schemeClr val="bg1">
                <a:lumMod val="75000"/>
              </a:schemeClr>
            </a:solidFill>
            <a:ln>
              <a:noFill/>
            </a:ln>
            <a:effectLst/>
          </c:spPr>
          <c:invertIfNegative val="0"/>
          <c:errBars>
            <c:errBarType val="both"/>
            <c:errValType val="cust"/>
            <c:noEndCap val="0"/>
            <c:plus>
              <c:numRef>
                <c:f>'[Figures_paper_MS.xlsx]Fig 11,15 Streamflow project'!$B$11:$M$11</c:f>
                <c:numCache>
                  <c:formatCode>General</c:formatCode>
                  <c:ptCount val="12"/>
                  <c:pt idx="0">
                    <c:v>1.3016315982049591</c:v>
                  </c:pt>
                  <c:pt idx="1">
                    <c:v>0.98370415620254814</c:v>
                  </c:pt>
                  <c:pt idx="2">
                    <c:v>0.73021876313457013</c:v>
                  </c:pt>
                  <c:pt idx="3">
                    <c:v>0.7100625312689276</c:v>
                  </c:pt>
                  <c:pt idx="4">
                    <c:v>0.7027151838461807</c:v>
                  </c:pt>
                  <c:pt idx="5">
                    <c:v>0.6743413103310768</c:v>
                  </c:pt>
                  <c:pt idx="6">
                    <c:v>1.8841352006531009</c:v>
                  </c:pt>
                  <c:pt idx="7">
                    <c:v>4.2831066273690483</c:v>
                  </c:pt>
                  <c:pt idx="8">
                    <c:v>3.7691238965757168</c:v>
                  </c:pt>
                  <c:pt idx="9">
                    <c:v>3.5113489588360758</c:v>
                  </c:pt>
                  <c:pt idx="10">
                    <c:v>1.8556607803033358</c:v>
                  </c:pt>
                  <c:pt idx="11">
                    <c:v>1.8821565135795544</c:v>
                  </c:pt>
                </c:numCache>
              </c:numRef>
            </c:plus>
            <c:minus>
              <c:numRef>
                <c:f>'[Figures_paper_MS.xlsx]Fig 11,15 Streamflow project'!$B$11:$M$11</c:f>
                <c:numCache>
                  <c:formatCode>General</c:formatCode>
                  <c:ptCount val="12"/>
                  <c:pt idx="0">
                    <c:v>1.3016315982049591</c:v>
                  </c:pt>
                  <c:pt idx="1">
                    <c:v>0.98370415620254814</c:v>
                  </c:pt>
                  <c:pt idx="2">
                    <c:v>0.73021876313457013</c:v>
                  </c:pt>
                  <c:pt idx="3">
                    <c:v>0.7100625312689276</c:v>
                  </c:pt>
                  <c:pt idx="4">
                    <c:v>0.7027151838461807</c:v>
                  </c:pt>
                  <c:pt idx="5">
                    <c:v>0.6743413103310768</c:v>
                  </c:pt>
                  <c:pt idx="6">
                    <c:v>1.8841352006531009</c:v>
                  </c:pt>
                  <c:pt idx="7">
                    <c:v>4.2831066273690483</c:v>
                  </c:pt>
                  <c:pt idx="8">
                    <c:v>3.7691238965757168</c:v>
                  </c:pt>
                  <c:pt idx="9">
                    <c:v>3.5113489588360758</c:v>
                  </c:pt>
                  <c:pt idx="10">
                    <c:v>1.8556607803033358</c:v>
                  </c:pt>
                  <c:pt idx="11">
                    <c:v>1.8821565135795544</c:v>
                  </c:pt>
                </c:numCache>
              </c:numRef>
            </c:minus>
            <c:spPr>
              <a:noFill/>
              <a:ln w="9525" cap="flat" cmpd="sng" algn="ctr">
                <a:solidFill>
                  <a:schemeClr val="tx1">
                    <a:lumMod val="65000"/>
                    <a:lumOff val="35000"/>
                  </a:schemeClr>
                </a:solidFill>
                <a:round/>
              </a:ln>
              <a:effectLst/>
            </c:spPr>
          </c:errBars>
          <c:cat>
            <c:strRef>
              <c:f>'[Figures_paper_MS.xlsx]Fig 11,15 Streamflow project'!$B$3:$M$3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project'!$B$4:$M$4</c:f>
              <c:numCache>
                <c:formatCode>General</c:formatCode>
                <c:ptCount val="12"/>
                <c:pt idx="0">
                  <c:v>4.7497335203366058</c:v>
                </c:pt>
                <c:pt idx="1">
                  <c:v>3.7645217391304358</c:v>
                </c:pt>
                <c:pt idx="2">
                  <c:v>3.1389481065918656</c:v>
                </c:pt>
                <c:pt idx="3">
                  <c:v>2.7227489481065912</c:v>
                </c:pt>
                <c:pt idx="4">
                  <c:v>2.4933074534161488</c:v>
                </c:pt>
                <c:pt idx="5">
                  <c:v>2.5338709677419358</c:v>
                </c:pt>
                <c:pt idx="6">
                  <c:v>6.0761065480022296</c:v>
                </c:pt>
                <c:pt idx="7">
                  <c:v>11.215610098176716</c:v>
                </c:pt>
                <c:pt idx="8">
                  <c:v>14.5398115942029</c:v>
                </c:pt>
                <c:pt idx="9">
                  <c:v>16.736923592902006</c:v>
                </c:pt>
                <c:pt idx="10">
                  <c:v>14.027643758765779</c:v>
                </c:pt>
                <c:pt idx="11">
                  <c:v>7.2087486256871589</c:v>
                </c:pt>
              </c:numCache>
            </c:numRef>
          </c:val>
          <c:extLst>
            <c:ext xmlns:c16="http://schemas.microsoft.com/office/drawing/2014/chart" uri="{C3380CC4-5D6E-409C-BE32-E72D297353CC}">
              <c16:uniqueId val="{00000000-9806-409B-94B9-2A502D784444}"/>
            </c:ext>
          </c:extLst>
        </c:ser>
        <c:dLbls>
          <c:showLegendKey val="0"/>
          <c:showVal val="0"/>
          <c:showCatName val="0"/>
          <c:showSerName val="0"/>
          <c:showPercent val="0"/>
          <c:showBubbleSize val="0"/>
        </c:dLbls>
        <c:gapWidth val="219"/>
        <c:overlap val="-27"/>
        <c:axId val="468930744"/>
        <c:axId val="468926824"/>
      </c:barChart>
      <c:lineChart>
        <c:grouping val="standard"/>
        <c:varyColors val="0"/>
        <c:ser>
          <c:idx val="1"/>
          <c:order val="1"/>
          <c:tx>
            <c:strRef>
              <c:f>'[Figures_paper_MS.xlsx]Fig 11,15 Streamflow project'!$A$5</c:f>
              <c:strCache>
                <c:ptCount val="1"/>
                <c:pt idx="0">
                  <c:v>1981-2005</c:v>
                </c:pt>
              </c:strCache>
            </c:strRef>
          </c:tx>
          <c:spPr>
            <a:ln w="19050" cap="rnd">
              <a:solidFill>
                <a:schemeClr val="tx1">
                  <a:lumMod val="95000"/>
                  <a:lumOff val="5000"/>
                </a:schemeClr>
              </a:solidFill>
              <a:round/>
            </a:ln>
            <a:effectLst/>
          </c:spPr>
          <c:marker>
            <c:symbol val="none"/>
          </c:marker>
          <c:cat>
            <c:strRef>
              <c:f>'[Figures_paper_MS.xlsx]Fig 11,15 Streamflow project'!$B$3:$M$3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project'!$B$5:$M$5</c:f>
              <c:numCache>
                <c:formatCode>General</c:formatCode>
                <c:ptCount val="12"/>
                <c:pt idx="0">
                  <c:v>5.0676640438630169</c:v>
                </c:pt>
                <c:pt idx="1">
                  <c:v>3.139812450449841</c:v>
                </c:pt>
                <c:pt idx="2">
                  <c:v>2.4856127959444443</c:v>
                </c:pt>
                <c:pt idx="3">
                  <c:v>2.0756560550987309</c:v>
                </c:pt>
                <c:pt idx="4">
                  <c:v>1.77375597142746</c:v>
                </c:pt>
                <c:pt idx="5">
                  <c:v>2.2186319652153963</c:v>
                </c:pt>
                <c:pt idx="6">
                  <c:v>6.1514823236593656</c:v>
                </c:pt>
                <c:pt idx="7">
                  <c:v>11.299019246900157</c:v>
                </c:pt>
                <c:pt idx="8">
                  <c:v>17.389240683346667</c:v>
                </c:pt>
                <c:pt idx="9">
                  <c:v>20.804642089263812</c:v>
                </c:pt>
                <c:pt idx="10">
                  <c:v>15.835921150583173</c:v>
                </c:pt>
                <c:pt idx="11">
                  <c:v>9.3529785134859296</c:v>
                </c:pt>
              </c:numCache>
            </c:numRef>
          </c:val>
          <c:smooth val="0"/>
          <c:extLst>
            <c:ext xmlns:c16="http://schemas.microsoft.com/office/drawing/2014/chart" uri="{C3380CC4-5D6E-409C-BE32-E72D297353CC}">
              <c16:uniqueId val="{00000001-9806-409B-94B9-2A502D784444}"/>
            </c:ext>
          </c:extLst>
        </c:ser>
        <c:ser>
          <c:idx val="2"/>
          <c:order val="2"/>
          <c:tx>
            <c:strRef>
              <c:f>'[Figures_paper_MS.xlsx]Fig 11,15 Streamflow project'!$A$6</c:f>
              <c:strCache>
                <c:ptCount val="1"/>
                <c:pt idx="0">
                  <c:v>2006-2025</c:v>
                </c:pt>
              </c:strCache>
            </c:strRef>
          </c:tx>
          <c:spPr>
            <a:ln w="19050" cap="rnd">
              <a:solidFill>
                <a:srgbClr val="FFC000"/>
              </a:solidFill>
              <a:round/>
            </a:ln>
            <a:effectLst/>
          </c:spPr>
          <c:marker>
            <c:symbol val="none"/>
          </c:marker>
          <c:cat>
            <c:strRef>
              <c:f>'[Figures_paper_MS.xlsx]Fig 11,15 Streamflow project'!$B$3:$M$3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project'!$B$6:$M$6</c:f>
              <c:numCache>
                <c:formatCode>General</c:formatCode>
                <c:ptCount val="12"/>
                <c:pt idx="0">
                  <c:v>5.1781321698421801</c:v>
                </c:pt>
                <c:pt idx="1">
                  <c:v>3.3560767422122222</c:v>
                </c:pt>
                <c:pt idx="2">
                  <c:v>2.5283269145252447</c:v>
                </c:pt>
                <c:pt idx="3">
                  <c:v>2.1186886754760814</c:v>
                </c:pt>
                <c:pt idx="4">
                  <c:v>1.8163687891116931</c:v>
                </c:pt>
                <c:pt idx="5">
                  <c:v>2.6962294327213376</c:v>
                </c:pt>
                <c:pt idx="6">
                  <c:v>6.4776081039122229</c:v>
                </c:pt>
                <c:pt idx="7">
                  <c:v>11.911762858284721</c:v>
                </c:pt>
                <c:pt idx="8">
                  <c:v>18.289566723069257</c:v>
                </c:pt>
                <c:pt idx="9">
                  <c:v>18.374573009561086</c:v>
                </c:pt>
                <c:pt idx="10">
                  <c:v>13.235509550299248</c:v>
                </c:pt>
                <c:pt idx="11">
                  <c:v>8.290658847122037</c:v>
                </c:pt>
              </c:numCache>
            </c:numRef>
          </c:val>
          <c:smooth val="0"/>
          <c:extLst>
            <c:ext xmlns:c16="http://schemas.microsoft.com/office/drawing/2014/chart" uri="{C3380CC4-5D6E-409C-BE32-E72D297353CC}">
              <c16:uniqueId val="{00000002-9806-409B-94B9-2A502D784444}"/>
            </c:ext>
          </c:extLst>
        </c:ser>
        <c:ser>
          <c:idx val="3"/>
          <c:order val="3"/>
          <c:tx>
            <c:strRef>
              <c:f>'[Figures_paper_MS.xlsx]Fig 11,15 Streamflow project'!$A$7</c:f>
              <c:strCache>
                <c:ptCount val="1"/>
                <c:pt idx="0">
                  <c:v>2026-2055</c:v>
                </c:pt>
              </c:strCache>
            </c:strRef>
          </c:tx>
          <c:spPr>
            <a:ln w="19050" cap="rnd">
              <a:solidFill>
                <a:schemeClr val="bg1">
                  <a:lumMod val="50000"/>
                </a:schemeClr>
              </a:solidFill>
              <a:round/>
            </a:ln>
            <a:effectLst/>
          </c:spPr>
          <c:marker>
            <c:symbol val="none"/>
          </c:marker>
          <c:cat>
            <c:strRef>
              <c:f>'[Figures_paper_MS.xlsx]Fig 11,15 Streamflow project'!$B$3:$M$3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project'!$B$7:$M$7</c:f>
              <c:numCache>
                <c:formatCode>General</c:formatCode>
                <c:ptCount val="12"/>
                <c:pt idx="0">
                  <c:v>4.5390484445712227</c:v>
                </c:pt>
                <c:pt idx="1">
                  <c:v>3.2549695572529997</c:v>
                </c:pt>
                <c:pt idx="2">
                  <c:v>2.4962562057121107</c:v>
                </c:pt>
                <c:pt idx="3">
                  <c:v>2.0966655141095556</c:v>
                </c:pt>
                <c:pt idx="4">
                  <c:v>1.8716315749779999</c:v>
                </c:pt>
                <c:pt idx="5">
                  <c:v>2.48824440364189</c:v>
                </c:pt>
                <c:pt idx="6">
                  <c:v>6.6484863808624466</c:v>
                </c:pt>
                <c:pt idx="7">
                  <c:v>12.462726660020779</c:v>
                </c:pt>
                <c:pt idx="8">
                  <c:v>17.939527004736441</c:v>
                </c:pt>
                <c:pt idx="9">
                  <c:v>16.659562480085775</c:v>
                </c:pt>
                <c:pt idx="10">
                  <c:v>13.079450620957441</c:v>
                </c:pt>
                <c:pt idx="11">
                  <c:v>8.0365046600952219</c:v>
                </c:pt>
              </c:numCache>
            </c:numRef>
          </c:val>
          <c:smooth val="0"/>
          <c:extLst>
            <c:ext xmlns:c16="http://schemas.microsoft.com/office/drawing/2014/chart" uri="{C3380CC4-5D6E-409C-BE32-E72D297353CC}">
              <c16:uniqueId val="{00000003-9806-409B-94B9-2A502D784444}"/>
            </c:ext>
          </c:extLst>
        </c:ser>
        <c:ser>
          <c:idx val="4"/>
          <c:order val="4"/>
          <c:tx>
            <c:strRef>
              <c:f>'[Figures_paper_MS.xlsx]Fig 11,15 Streamflow project'!$A$8</c:f>
              <c:strCache>
                <c:ptCount val="1"/>
                <c:pt idx="0">
                  <c:v>2056-2075</c:v>
                </c:pt>
              </c:strCache>
            </c:strRef>
          </c:tx>
          <c:spPr>
            <a:ln w="19050" cap="rnd">
              <a:solidFill>
                <a:schemeClr val="accent5"/>
              </a:solidFill>
              <a:round/>
            </a:ln>
            <a:effectLst/>
          </c:spPr>
          <c:marker>
            <c:symbol val="none"/>
          </c:marker>
          <c:cat>
            <c:strRef>
              <c:f>'[Figures_paper_MS.xlsx]Fig 11,15 Streamflow project'!$B$3:$M$3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project'!$B$8:$M$8</c:f>
              <c:numCache>
                <c:formatCode>General</c:formatCode>
                <c:ptCount val="12"/>
                <c:pt idx="0">
                  <c:v>4.6256876046311666</c:v>
                </c:pt>
                <c:pt idx="1">
                  <c:v>3.1418893686598328</c:v>
                </c:pt>
                <c:pt idx="2">
                  <c:v>2.4425183192876667</c:v>
                </c:pt>
                <c:pt idx="3">
                  <c:v>2.0858244397295</c:v>
                </c:pt>
                <c:pt idx="4">
                  <c:v>1.8522061593549999</c:v>
                </c:pt>
                <c:pt idx="5">
                  <c:v>2.3846897315730002</c:v>
                </c:pt>
                <c:pt idx="6">
                  <c:v>6.4791719969249995</c:v>
                </c:pt>
                <c:pt idx="7">
                  <c:v>12.108421731484331</c:v>
                </c:pt>
                <c:pt idx="8">
                  <c:v>17.072011966767498</c:v>
                </c:pt>
                <c:pt idx="9">
                  <c:v>15.791181141021505</c:v>
                </c:pt>
                <c:pt idx="10">
                  <c:v>12.068752437822834</c:v>
                </c:pt>
                <c:pt idx="11">
                  <c:v>7.7208593102818313</c:v>
                </c:pt>
              </c:numCache>
            </c:numRef>
          </c:val>
          <c:smooth val="0"/>
          <c:extLst>
            <c:ext xmlns:c16="http://schemas.microsoft.com/office/drawing/2014/chart" uri="{C3380CC4-5D6E-409C-BE32-E72D297353CC}">
              <c16:uniqueId val="{00000004-9806-409B-94B9-2A502D784444}"/>
            </c:ext>
          </c:extLst>
        </c:ser>
        <c:ser>
          <c:idx val="5"/>
          <c:order val="5"/>
          <c:tx>
            <c:strRef>
              <c:f>'[Figures_paper_MS.xlsx]Fig 11,15 Streamflow project'!$A$9</c:f>
              <c:strCache>
                <c:ptCount val="1"/>
                <c:pt idx="0">
                  <c:v>2076-2095</c:v>
                </c:pt>
              </c:strCache>
            </c:strRef>
          </c:tx>
          <c:spPr>
            <a:ln w="19050" cap="rnd">
              <a:solidFill>
                <a:srgbClr val="FF0000"/>
              </a:solidFill>
              <a:round/>
            </a:ln>
            <a:effectLst/>
          </c:spPr>
          <c:marker>
            <c:symbol val="none"/>
          </c:marker>
          <c:cat>
            <c:strRef>
              <c:f>'[Figures_paper_MS.xlsx]Fig 11,15 Streamflow project'!$B$3:$M$3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project'!$B$9:$M$9</c:f>
              <c:numCache>
                <c:formatCode>General</c:formatCode>
                <c:ptCount val="12"/>
                <c:pt idx="0">
                  <c:v>4.8260926016129995</c:v>
                </c:pt>
                <c:pt idx="1">
                  <c:v>3.1913370435106665</c:v>
                </c:pt>
                <c:pt idx="2">
                  <c:v>2.4787545036786667</c:v>
                </c:pt>
                <c:pt idx="3">
                  <c:v>2.0720309195378332</c:v>
                </c:pt>
                <c:pt idx="4">
                  <c:v>1.9358911708420004</c:v>
                </c:pt>
                <c:pt idx="5">
                  <c:v>2.6492927857063338</c:v>
                </c:pt>
                <c:pt idx="6">
                  <c:v>6.0811664739066655</c:v>
                </c:pt>
                <c:pt idx="7">
                  <c:v>11.059030545291833</c:v>
                </c:pt>
                <c:pt idx="8">
                  <c:v>17.118891696708836</c:v>
                </c:pt>
                <c:pt idx="9">
                  <c:v>16.139250811324334</c:v>
                </c:pt>
                <c:pt idx="10">
                  <c:v>12.538122645832168</c:v>
                </c:pt>
                <c:pt idx="11">
                  <c:v>8.1546188212979995</c:v>
                </c:pt>
              </c:numCache>
            </c:numRef>
          </c:val>
          <c:smooth val="0"/>
          <c:extLst>
            <c:ext xmlns:c16="http://schemas.microsoft.com/office/drawing/2014/chart" uri="{C3380CC4-5D6E-409C-BE32-E72D297353CC}">
              <c16:uniqueId val="{00000005-9806-409B-94B9-2A502D784444}"/>
            </c:ext>
          </c:extLst>
        </c:ser>
        <c:dLbls>
          <c:showLegendKey val="0"/>
          <c:showVal val="0"/>
          <c:showCatName val="0"/>
          <c:showSerName val="0"/>
          <c:showPercent val="0"/>
          <c:showBubbleSize val="0"/>
        </c:dLbls>
        <c:marker val="1"/>
        <c:smooth val="0"/>
        <c:axId val="468930744"/>
        <c:axId val="468926824"/>
      </c:lineChart>
      <c:catAx>
        <c:axId val="468930744"/>
        <c:scaling>
          <c:orientation val="minMax"/>
        </c:scaling>
        <c:delete val="0"/>
        <c:axPos val="b"/>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8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26824"/>
        <c:crosses val="autoZero"/>
        <c:auto val="1"/>
        <c:lblAlgn val="ctr"/>
        <c:lblOffset val="100"/>
        <c:noMultiLvlLbl val="0"/>
      </c:catAx>
      <c:valAx>
        <c:axId val="468926824"/>
        <c:scaling>
          <c:orientation val="minMax"/>
          <c:max val="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r>
                  <a:rPr lang="en-GB" sz="900">
                    <a:solidFill>
                      <a:schemeClr val="tx1">
                        <a:lumMod val="95000"/>
                        <a:lumOff val="5000"/>
                      </a:schemeClr>
                    </a:solidFill>
                    <a:latin typeface="Palatino Linotype" panose="02040502050505030304" pitchFamily="18" charset="0"/>
                  </a:rPr>
                  <a:t>m</a:t>
                </a:r>
                <a:r>
                  <a:rPr lang="en-GB" sz="900" baseline="30000">
                    <a:solidFill>
                      <a:schemeClr val="tx1">
                        <a:lumMod val="95000"/>
                        <a:lumOff val="5000"/>
                      </a:schemeClr>
                    </a:solidFill>
                    <a:latin typeface="Palatino Linotype" panose="02040502050505030304" pitchFamily="18" charset="0"/>
                  </a:rPr>
                  <a:t>3</a:t>
                </a:r>
                <a:r>
                  <a:rPr lang="en-GB" sz="900">
                    <a:solidFill>
                      <a:schemeClr val="tx1">
                        <a:lumMod val="95000"/>
                        <a:lumOff val="5000"/>
                      </a:schemeClr>
                    </a:solidFill>
                    <a:latin typeface="Palatino Linotype" panose="02040502050505030304" pitchFamily="18" charset="0"/>
                  </a:rPr>
                  <a:t>s</a:t>
                </a:r>
                <a:r>
                  <a:rPr lang="en-GB" sz="900" baseline="30000">
                    <a:solidFill>
                      <a:schemeClr val="tx1">
                        <a:lumMod val="95000"/>
                        <a:lumOff val="5000"/>
                      </a:schemeClr>
                    </a:solidFill>
                    <a:latin typeface="Palatino Linotype" panose="02040502050505030304" pitchFamily="18" charset="0"/>
                  </a:rPr>
                  <a:t>-1</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title>
        <c:numFmt formatCode="General" sourceLinked="1"/>
        <c:majorTickMark val="cross"/>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30744"/>
        <c:crosses val="autoZero"/>
        <c:crossBetween val="between"/>
        <c:majorUnit val="5"/>
      </c:valAx>
      <c:spPr>
        <a:noFill/>
        <a:ln>
          <a:noFill/>
        </a:ln>
        <a:effectLst/>
      </c:spPr>
    </c:plotArea>
    <c:legend>
      <c:legendPos val="b"/>
      <c:layout>
        <c:manualLayout>
          <c:xMode val="edge"/>
          <c:yMode val="edge"/>
          <c:x val="0.11138682809157525"/>
          <c:y val="0.80994106868716886"/>
          <c:w val="0.85429763476097276"/>
          <c:h val="0.177480314960629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Palatino Linotype" panose="02040502050505030304" pitchFamily="18" charset="0"/>
                <a:ea typeface="+mn-ea"/>
                <a:cs typeface="+mn-cs"/>
              </a:defRPr>
            </a:pPr>
            <a:r>
              <a:rPr lang="en-GB" sz="1400">
                <a:solidFill>
                  <a:schemeClr val="tx1">
                    <a:lumMod val="95000"/>
                    <a:lumOff val="5000"/>
                  </a:schemeClr>
                </a:solidFill>
                <a:latin typeface="Palatino Linotype" panose="02040502050505030304" pitchFamily="18" charset="0"/>
              </a:rPr>
              <a:t>Turgen - HadGEM 8.5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Palatino Linotype" panose="02040502050505030304" pitchFamily="18" charset="0"/>
              <a:ea typeface="+mn-ea"/>
              <a:cs typeface="+mn-cs"/>
            </a:defRPr>
          </a:pPr>
          <a:endParaRPr lang="ru-RU"/>
        </a:p>
      </c:txPr>
    </c:title>
    <c:autoTitleDeleted val="0"/>
    <c:plotArea>
      <c:layout>
        <c:manualLayout>
          <c:layoutTarget val="inner"/>
          <c:xMode val="edge"/>
          <c:yMode val="edge"/>
          <c:x val="0.1264852376567171"/>
          <c:y val="0.17191585464108725"/>
          <c:w val="0.85005159000649233"/>
          <c:h val="0.53578534021464841"/>
        </c:manualLayout>
      </c:layout>
      <c:barChart>
        <c:barDir val="col"/>
        <c:grouping val="clustered"/>
        <c:varyColors val="0"/>
        <c:ser>
          <c:idx val="0"/>
          <c:order val="0"/>
          <c:tx>
            <c:strRef>
              <c:f>'[Figures_paper_MS.xlsx]Fig 11,15 Streamflow project'!$A$14</c:f>
              <c:strCache>
                <c:ptCount val="1"/>
                <c:pt idx="0">
                  <c:v>1981-2005 O</c:v>
                </c:pt>
              </c:strCache>
            </c:strRef>
          </c:tx>
          <c:spPr>
            <a:solidFill>
              <a:schemeClr val="bg1">
                <a:lumMod val="75000"/>
              </a:schemeClr>
            </a:solidFill>
            <a:ln>
              <a:noFill/>
            </a:ln>
            <a:effectLst/>
          </c:spPr>
          <c:invertIfNegative val="0"/>
          <c:errBars>
            <c:errBarType val="both"/>
            <c:errValType val="cust"/>
            <c:noEndCap val="0"/>
            <c:plus>
              <c:numRef>
                <c:f>'[Figures_paper_MS.xlsx]Fig 11,15 Streamflow project'!$B$21:$M$21</c:f>
                <c:numCache>
                  <c:formatCode>General</c:formatCode>
                  <c:ptCount val="12"/>
                  <c:pt idx="0">
                    <c:v>1.3016315982049591</c:v>
                  </c:pt>
                  <c:pt idx="1">
                    <c:v>0.98370415620254814</c:v>
                  </c:pt>
                  <c:pt idx="2">
                    <c:v>0.73021876313457013</c:v>
                  </c:pt>
                  <c:pt idx="3">
                    <c:v>0.7100625312689276</c:v>
                  </c:pt>
                  <c:pt idx="4">
                    <c:v>0.7027151838461807</c:v>
                  </c:pt>
                  <c:pt idx="5">
                    <c:v>0.6743413103310768</c:v>
                  </c:pt>
                  <c:pt idx="6">
                    <c:v>1.8841352006531009</c:v>
                  </c:pt>
                  <c:pt idx="7">
                    <c:v>4.2831066273690483</c:v>
                  </c:pt>
                  <c:pt idx="8">
                    <c:v>3.7691238965757168</c:v>
                  </c:pt>
                  <c:pt idx="9">
                    <c:v>3.5113489588360758</c:v>
                  </c:pt>
                  <c:pt idx="10">
                    <c:v>1.8556607803033358</c:v>
                  </c:pt>
                  <c:pt idx="11">
                    <c:v>1.8821565135795544</c:v>
                  </c:pt>
                </c:numCache>
              </c:numRef>
            </c:plus>
            <c:minus>
              <c:numRef>
                <c:f>'[Figures_paper_MS.xlsx]Fig 11,15 Streamflow project'!$B$21:$M$21</c:f>
                <c:numCache>
                  <c:formatCode>General</c:formatCode>
                  <c:ptCount val="12"/>
                  <c:pt idx="0">
                    <c:v>1.3016315982049591</c:v>
                  </c:pt>
                  <c:pt idx="1">
                    <c:v>0.98370415620254814</c:v>
                  </c:pt>
                  <c:pt idx="2">
                    <c:v>0.73021876313457013</c:v>
                  </c:pt>
                  <c:pt idx="3">
                    <c:v>0.7100625312689276</c:v>
                  </c:pt>
                  <c:pt idx="4">
                    <c:v>0.7027151838461807</c:v>
                  </c:pt>
                  <c:pt idx="5">
                    <c:v>0.6743413103310768</c:v>
                  </c:pt>
                  <c:pt idx="6">
                    <c:v>1.8841352006531009</c:v>
                  </c:pt>
                  <c:pt idx="7">
                    <c:v>4.2831066273690483</c:v>
                  </c:pt>
                  <c:pt idx="8">
                    <c:v>3.7691238965757168</c:v>
                  </c:pt>
                  <c:pt idx="9">
                    <c:v>3.5113489588360758</c:v>
                  </c:pt>
                  <c:pt idx="10">
                    <c:v>1.8556607803033358</c:v>
                  </c:pt>
                  <c:pt idx="11">
                    <c:v>1.8821565135795544</c:v>
                  </c:pt>
                </c:numCache>
              </c:numRef>
            </c:minus>
            <c:spPr>
              <a:noFill/>
              <a:ln w="9525" cap="flat" cmpd="sng" algn="ctr">
                <a:solidFill>
                  <a:schemeClr val="tx1">
                    <a:lumMod val="65000"/>
                    <a:lumOff val="35000"/>
                  </a:schemeClr>
                </a:solidFill>
                <a:round/>
              </a:ln>
              <a:effectLst/>
            </c:spPr>
          </c:errBars>
          <c:cat>
            <c:strRef>
              <c:f>'[Figures_paper_MS.xlsx]Fig 11,15 Streamflow project'!$B$13:$M$13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project'!$B$14:$M$14</c:f>
              <c:numCache>
                <c:formatCode>General</c:formatCode>
                <c:ptCount val="12"/>
                <c:pt idx="0">
                  <c:v>4.7497335203366058</c:v>
                </c:pt>
                <c:pt idx="1">
                  <c:v>3.7645217391304358</c:v>
                </c:pt>
                <c:pt idx="2">
                  <c:v>3.1389481065918656</c:v>
                </c:pt>
                <c:pt idx="3">
                  <c:v>2.7227489481065912</c:v>
                </c:pt>
                <c:pt idx="4">
                  <c:v>2.4933074534161488</c:v>
                </c:pt>
                <c:pt idx="5">
                  <c:v>2.5338709677419358</c:v>
                </c:pt>
                <c:pt idx="6">
                  <c:v>6.0761065480022296</c:v>
                </c:pt>
                <c:pt idx="7">
                  <c:v>11.215610098176716</c:v>
                </c:pt>
                <c:pt idx="8">
                  <c:v>14.5398115942029</c:v>
                </c:pt>
                <c:pt idx="9">
                  <c:v>16.736923592902006</c:v>
                </c:pt>
                <c:pt idx="10">
                  <c:v>14.027643758765779</c:v>
                </c:pt>
                <c:pt idx="11">
                  <c:v>7.2087486256871589</c:v>
                </c:pt>
              </c:numCache>
            </c:numRef>
          </c:val>
          <c:extLst>
            <c:ext xmlns:c16="http://schemas.microsoft.com/office/drawing/2014/chart" uri="{C3380CC4-5D6E-409C-BE32-E72D297353CC}">
              <c16:uniqueId val="{00000000-C7AE-403C-8A76-0DA2E190F6B4}"/>
            </c:ext>
          </c:extLst>
        </c:ser>
        <c:dLbls>
          <c:showLegendKey val="0"/>
          <c:showVal val="0"/>
          <c:showCatName val="0"/>
          <c:showSerName val="0"/>
          <c:showPercent val="0"/>
          <c:showBubbleSize val="0"/>
        </c:dLbls>
        <c:gapWidth val="219"/>
        <c:overlap val="-27"/>
        <c:axId val="468936624"/>
        <c:axId val="468929960"/>
      </c:barChart>
      <c:lineChart>
        <c:grouping val="standard"/>
        <c:varyColors val="0"/>
        <c:ser>
          <c:idx val="1"/>
          <c:order val="1"/>
          <c:tx>
            <c:strRef>
              <c:f>'[Figures_paper_MS.xlsx]Fig 11,15 Streamflow project'!$A$15</c:f>
              <c:strCache>
                <c:ptCount val="1"/>
                <c:pt idx="0">
                  <c:v>1981-2005</c:v>
                </c:pt>
              </c:strCache>
            </c:strRef>
          </c:tx>
          <c:spPr>
            <a:ln w="19050" cap="rnd">
              <a:solidFill>
                <a:schemeClr val="tx1">
                  <a:lumMod val="95000"/>
                  <a:lumOff val="5000"/>
                </a:schemeClr>
              </a:solidFill>
              <a:round/>
            </a:ln>
            <a:effectLst/>
          </c:spPr>
          <c:marker>
            <c:symbol val="none"/>
          </c:marker>
          <c:cat>
            <c:strRef>
              <c:f>'[Figures_paper_MS.xlsx]Fig 11,15 Streamflow project'!$B$13:$M$13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project'!$B$15:$M$15</c:f>
              <c:numCache>
                <c:formatCode>General</c:formatCode>
                <c:ptCount val="12"/>
                <c:pt idx="0">
                  <c:v>5.0676640438630169</c:v>
                </c:pt>
                <c:pt idx="1">
                  <c:v>3.139812450449841</c:v>
                </c:pt>
                <c:pt idx="2">
                  <c:v>2.4856127959444443</c:v>
                </c:pt>
                <c:pt idx="3">
                  <c:v>2.0756560550987309</c:v>
                </c:pt>
                <c:pt idx="4">
                  <c:v>1.77375597142746</c:v>
                </c:pt>
                <c:pt idx="5">
                  <c:v>2.2186319652153963</c:v>
                </c:pt>
                <c:pt idx="6">
                  <c:v>6.1514823236593656</c:v>
                </c:pt>
                <c:pt idx="7">
                  <c:v>11.299019246900157</c:v>
                </c:pt>
                <c:pt idx="8">
                  <c:v>17.389240683346667</c:v>
                </c:pt>
                <c:pt idx="9">
                  <c:v>20.804642089263812</c:v>
                </c:pt>
                <c:pt idx="10">
                  <c:v>15.835921150583173</c:v>
                </c:pt>
                <c:pt idx="11">
                  <c:v>9.3529785134859296</c:v>
                </c:pt>
              </c:numCache>
            </c:numRef>
          </c:val>
          <c:smooth val="0"/>
          <c:extLst>
            <c:ext xmlns:c16="http://schemas.microsoft.com/office/drawing/2014/chart" uri="{C3380CC4-5D6E-409C-BE32-E72D297353CC}">
              <c16:uniqueId val="{00000001-C7AE-403C-8A76-0DA2E190F6B4}"/>
            </c:ext>
          </c:extLst>
        </c:ser>
        <c:ser>
          <c:idx val="2"/>
          <c:order val="2"/>
          <c:tx>
            <c:strRef>
              <c:f>'[Figures_paper_MS.xlsx]Fig 11,15 Streamflow project'!$A$16</c:f>
              <c:strCache>
                <c:ptCount val="1"/>
                <c:pt idx="0">
                  <c:v>2006-2025</c:v>
                </c:pt>
              </c:strCache>
            </c:strRef>
          </c:tx>
          <c:spPr>
            <a:ln w="19050" cap="rnd">
              <a:solidFill>
                <a:srgbClr val="FFC000"/>
              </a:solidFill>
              <a:round/>
            </a:ln>
            <a:effectLst/>
          </c:spPr>
          <c:marker>
            <c:symbol val="none"/>
          </c:marker>
          <c:cat>
            <c:strRef>
              <c:f>'[Figures_paper_MS.xlsx]Fig 11,15 Streamflow project'!$B$13:$M$13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project'!$B$16:$M$16</c:f>
              <c:numCache>
                <c:formatCode>General</c:formatCode>
                <c:ptCount val="12"/>
                <c:pt idx="0">
                  <c:v>5.7885749439784639</c:v>
                </c:pt>
                <c:pt idx="1">
                  <c:v>3.5748669607892598</c:v>
                </c:pt>
                <c:pt idx="2">
                  <c:v>2.5469622823132978</c:v>
                </c:pt>
                <c:pt idx="3">
                  <c:v>2.1497093960454299</c:v>
                </c:pt>
                <c:pt idx="4">
                  <c:v>1.8634304605124601</c:v>
                </c:pt>
                <c:pt idx="5">
                  <c:v>2.6204262675748504</c:v>
                </c:pt>
                <c:pt idx="6">
                  <c:v>6.7852282285640761</c:v>
                </c:pt>
                <c:pt idx="7">
                  <c:v>13.216241332495837</c:v>
                </c:pt>
                <c:pt idx="8">
                  <c:v>19.254843090307592</c:v>
                </c:pt>
                <c:pt idx="9">
                  <c:v>18.024480224648549</c:v>
                </c:pt>
                <c:pt idx="10">
                  <c:v>13.89787458326666</c:v>
                </c:pt>
                <c:pt idx="11">
                  <c:v>9.2221200039383699</c:v>
                </c:pt>
              </c:numCache>
            </c:numRef>
          </c:val>
          <c:smooth val="0"/>
          <c:extLst>
            <c:ext xmlns:c16="http://schemas.microsoft.com/office/drawing/2014/chart" uri="{C3380CC4-5D6E-409C-BE32-E72D297353CC}">
              <c16:uniqueId val="{00000002-C7AE-403C-8A76-0DA2E190F6B4}"/>
            </c:ext>
          </c:extLst>
        </c:ser>
        <c:ser>
          <c:idx val="3"/>
          <c:order val="3"/>
          <c:tx>
            <c:strRef>
              <c:f>'[Figures_paper_MS.xlsx]Fig 11,15 Streamflow project'!$A$17</c:f>
              <c:strCache>
                <c:ptCount val="1"/>
                <c:pt idx="0">
                  <c:v>2026-2055</c:v>
                </c:pt>
              </c:strCache>
            </c:strRef>
          </c:tx>
          <c:spPr>
            <a:ln w="19050" cap="rnd">
              <a:solidFill>
                <a:schemeClr val="bg1">
                  <a:lumMod val="50000"/>
                </a:schemeClr>
              </a:solidFill>
              <a:round/>
            </a:ln>
            <a:effectLst/>
          </c:spPr>
          <c:marker>
            <c:symbol val="none"/>
          </c:marker>
          <c:cat>
            <c:strRef>
              <c:f>'[Figures_paper_MS.xlsx]Fig 11,15 Streamflow project'!$B$13:$M$13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project'!$B$17:$M$17</c:f>
              <c:numCache>
                <c:formatCode>General</c:formatCode>
                <c:ptCount val="12"/>
                <c:pt idx="0">
                  <c:v>5.0968316788592221</c:v>
                </c:pt>
                <c:pt idx="1">
                  <c:v>3.473210732473778</c:v>
                </c:pt>
                <c:pt idx="2">
                  <c:v>2.622341514674666</c:v>
                </c:pt>
                <c:pt idx="3">
                  <c:v>2.1971830160318886</c:v>
                </c:pt>
                <c:pt idx="4">
                  <c:v>2.0041140064438894</c:v>
                </c:pt>
                <c:pt idx="5">
                  <c:v>2.8689585002693341</c:v>
                </c:pt>
                <c:pt idx="6">
                  <c:v>7.0630919795532225</c:v>
                </c:pt>
                <c:pt idx="7">
                  <c:v>11.893382110526552</c:v>
                </c:pt>
                <c:pt idx="8">
                  <c:v>18.456699024693997</c:v>
                </c:pt>
                <c:pt idx="9">
                  <c:v>17.127056652997339</c:v>
                </c:pt>
                <c:pt idx="10">
                  <c:v>12.868642355858219</c:v>
                </c:pt>
                <c:pt idx="11">
                  <c:v>8.4384750227211089</c:v>
                </c:pt>
              </c:numCache>
            </c:numRef>
          </c:val>
          <c:smooth val="0"/>
          <c:extLst>
            <c:ext xmlns:c16="http://schemas.microsoft.com/office/drawing/2014/chart" uri="{C3380CC4-5D6E-409C-BE32-E72D297353CC}">
              <c16:uniqueId val="{00000003-C7AE-403C-8A76-0DA2E190F6B4}"/>
            </c:ext>
          </c:extLst>
        </c:ser>
        <c:ser>
          <c:idx val="4"/>
          <c:order val="4"/>
          <c:tx>
            <c:strRef>
              <c:f>'[Figures_paper_MS.xlsx]Fig 11,15 Streamflow project'!$A$18</c:f>
              <c:strCache>
                <c:ptCount val="1"/>
                <c:pt idx="0">
                  <c:v>2056-2075</c:v>
                </c:pt>
              </c:strCache>
            </c:strRef>
          </c:tx>
          <c:spPr>
            <a:ln w="19050" cap="rnd">
              <a:solidFill>
                <a:schemeClr val="accent5"/>
              </a:solidFill>
              <a:round/>
            </a:ln>
            <a:effectLst/>
          </c:spPr>
          <c:marker>
            <c:symbol val="none"/>
          </c:marker>
          <c:cat>
            <c:strRef>
              <c:f>'[Figures_paper_MS.xlsx]Fig 11,15 Streamflow project'!$B$13:$M$13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project'!$B$18:$M$18</c:f>
              <c:numCache>
                <c:formatCode>General</c:formatCode>
                <c:ptCount val="12"/>
                <c:pt idx="0">
                  <c:v>4.7861087125690007</c:v>
                </c:pt>
                <c:pt idx="1">
                  <c:v>3.5271814233131655</c:v>
                </c:pt>
                <c:pt idx="2">
                  <c:v>2.7314485513750002</c:v>
                </c:pt>
                <c:pt idx="3">
                  <c:v>2.324578709486</c:v>
                </c:pt>
                <c:pt idx="4">
                  <c:v>2.1711422487549998</c:v>
                </c:pt>
                <c:pt idx="5">
                  <c:v>3.3661063425268325</c:v>
                </c:pt>
                <c:pt idx="6">
                  <c:v>7.5931863226095002</c:v>
                </c:pt>
                <c:pt idx="7">
                  <c:v>12.211464559617001</c:v>
                </c:pt>
                <c:pt idx="8">
                  <c:v>17.096048673842002</c:v>
                </c:pt>
                <c:pt idx="9">
                  <c:v>15.071083585596167</c:v>
                </c:pt>
                <c:pt idx="10">
                  <c:v>12.139374380741501</c:v>
                </c:pt>
                <c:pt idx="11">
                  <c:v>8.0858143203808304</c:v>
                </c:pt>
              </c:numCache>
            </c:numRef>
          </c:val>
          <c:smooth val="0"/>
          <c:extLst>
            <c:ext xmlns:c16="http://schemas.microsoft.com/office/drawing/2014/chart" uri="{C3380CC4-5D6E-409C-BE32-E72D297353CC}">
              <c16:uniqueId val="{00000004-C7AE-403C-8A76-0DA2E190F6B4}"/>
            </c:ext>
          </c:extLst>
        </c:ser>
        <c:ser>
          <c:idx val="5"/>
          <c:order val="5"/>
          <c:tx>
            <c:strRef>
              <c:f>'[Figures_paper_MS.xlsx]Fig 11,15 Streamflow project'!$A$19</c:f>
              <c:strCache>
                <c:ptCount val="1"/>
                <c:pt idx="0">
                  <c:v>2076-2095</c:v>
                </c:pt>
              </c:strCache>
            </c:strRef>
          </c:tx>
          <c:spPr>
            <a:ln w="19050" cap="rnd">
              <a:solidFill>
                <a:srgbClr val="FF0000"/>
              </a:solidFill>
              <a:round/>
            </a:ln>
            <a:effectLst/>
          </c:spPr>
          <c:marker>
            <c:symbol val="none"/>
          </c:marker>
          <c:cat>
            <c:strRef>
              <c:f>'[Figures_paper_MS.xlsx]Fig 11,15 Streamflow project'!$B$13:$M$13</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'[Figures_paper_MS.xlsx]Fig 11,15 Streamflow project'!$B$19:$M$19</c:f>
              <c:numCache>
                <c:formatCode>General</c:formatCode>
                <c:ptCount val="12"/>
                <c:pt idx="0">
                  <c:v>5.7303687841318354</c:v>
                </c:pt>
                <c:pt idx="1">
                  <c:v>4.1419171185393342</c:v>
                </c:pt>
                <c:pt idx="2">
                  <c:v>2.9922405718416671</c:v>
                </c:pt>
                <c:pt idx="3">
                  <c:v>2.551316926981833</c:v>
                </c:pt>
                <c:pt idx="4">
                  <c:v>2.4778613128485008</c:v>
                </c:pt>
                <c:pt idx="5">
                  <c:v>3.426787813822834</c:v>
                </c:pt>
                <c:pt idx="6">
                  <c:v>7.4624536525834984</c:v>
                </c:pt>
                <c:pt idx="7">
                  <c:v>13.559055607215333</c:v>
                </c:pt>
                <c:pt idx="8">
                  <c:v>15.346920318907333</c:v>
                </c:pt>
                <c:pt idx="9">
                  <c:v>14.742596809912666</c:v>
                </c:pt>
                <c:pt idx="10">
                  <c:v>12.575167015716833</c:v>
                </c:pt>
                <c:pt idx="11">
                  <c:v>9.0538505344513336</c:v>
                </c:pt>
              </c:numCache>
            </c:numRef>
          </c:val>
          <c:smooth val="0"/>
          <c:extLst>
            <c:ext xmlns:c16="http://schemas.microsoft.com/office/drawing/2014/chart" uri="{C3380CC4-5D6E-409C-BE32-E72D297353CC}">
              <c16:uniqueId val="{00000005-C7AE-403C-8A76-0DA2E190F6B4}"/>
            </c:ext>
          </c:extLst>
        </c:ser>
        <c:dLbls>
          <c:showLegendKey val="0"/>
          <c:showVal val="0"/>
          <c:showCatName val="0"/>
          <c:showSerName val="0"/>
          <c:showPercent val="0"/>
          <c:showBubbleSize val="0"/>
        </c:dLbls>
        <c:marker val="1"/>
        <c:smooth val="0"/>
        <c:axId val="468936624"/>
        <c:axId val="468929960"/>
      </c:lineChart>
      <c:catAx>
        <c:axId val="468936624"/>
        <c:scaling>
          <c:orientation val="minMax"/>
        </c:scaling>
        <c:delete val="0"/>
        <c:axPos val="b"/>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8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29960"/>
        <c:crosses val="autoZero"/>
        <c:auto val="1"/>
        <c:lblAlgn val="ctr"/>
        <c:lblOffset val="100"/>
        <c:noMultiLvlLbl val="0"/>
      </c:catAx>
      <c:valAx>
        <c:axId val="468929960"/>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GB" sz="900" b="0" i="0" baseline="0">
                    <a:solidFill>
                      <a:schemeClr val="tx1">
                        <a:lumMod val="95000"/>
                        <a:lumOff val="5000"/>
                      </a:schemeClr>
                    </a:solidFill>
                    <a:effectLst/>
                    <a:latin typeface="Palatino Linotype" panose="02040502050505030304" pitchFamily="18" charset="0"/>
                  </a:rPr>
                  <a:t>m</a:t>
                </a:r>
                <a:r>
                  <a:rPr lang="en-GB" sz="900" b="0" i="0" baseline="30000">
                    <a:solidFill>
                      <a:schemeClr val="tx1">
                        <a:lumMod val="95000"/>
                        <a:lumOff val="5000"/>
                      </a:schemeClr>
                    </a:solidFill>
                    <a:effectLst/>
                    <a:latin typeface="Palatino Linotype" panose="02040502050505030304" pitchFamily="18" charset="0"/>
                  </a:rPr>
                  <a:t>3</a:t>
                </a:r>
                <a:r>
                  <a:rPr lang="en-GB" sz="900" b="0" i="0" baseline="0">
                    <a:solidFill>
                      <a:schemeClr val="tx1">
                        <a:lumMod val="95000"/>
                        <a:lumOff val="5000"/>
                      </a:schemeClr>
                    </a:solidFill>
                    <a:effectLst/>
                    <a:latin typeface="Palatino Linotype" panose="02040502050505030304" pitchFamily="18" charset="0"/>
                  </a:rPr>
                  <a:t>s</a:t>
                </a:r>
                <a:r>
                  <a:rPr lang="en-GB" sz="900" b="0" i="0" baseline="30000">
                    <a:solidFill>
                      <a:schemeClr val="tx1">
                        <a:lumMod val="95000"/>
                        <a:lumOff val="5000"/>
                      </a:schemeClr>
                    </a:solidFill>
                    <a:effectLst/>
                    <a:latin typeface="Palatino Linotype" panose="02040502050505030304" pitchFamily="18" charset="0"/>
                  </a:rPr>
                  <a:t>-1</a:t>
                </a:r>
                <a:endParaRPr lang="en-GB" sz="900">
                  <a:solidFill>
                    <a:schemeClr val="tx1">
                      <a:lumMod val="95000"/>
                      <a:lumOff val="5000"/>
                    </a:schemeClr>
                  </a:solidFill>
                  <a:effectLst/>
                  <a:latin typeface="Palatino Linotype" panose="0204050205050503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GB"/>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ru-RU"/>
            </a:p>
          </c:txPr>
        </c:title>
        <c:numFmt formatCode="General" sourceLinked="1"/>
        <c:majorTickMark val="cross"/>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crossAx val="468936624"/>
        <c:crosses val="autoZero"/>
        <c:crossBetween val="between"/>
        <c:majorUnit val="5"/>
      </c:valAx>
      <c:spPr>
        <a:noFill/>
        <a:ln>
          <a:noFill/>
        </a:ln>
        <a:effectLst/>
      </c:spPr>
    </c:plotArea>
    <c:legend>
      <c:legendPos val="b"/>
      <c:layout>
        <c:manualLayout>
          <c:xMode val="edge"/>
          <c:yMode val="edge"/>
          <c:x val="8.5182390611117279E-2"/>
          <c:y val="0.82956108813961282"/>
          <c:w val="0.88106945834231576"/>
          <c:h val="0.1704389118603873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Palatino Linotype" panose="02040502050505030304" pitchFamily="18"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0.82517</cdr:x>
      <cdr:y>0.2586</cdr:y>
    </cdr:from>
    <cdr:to>
      <cdr:x>1</cdr:x>
      <cdr:y>0.40683</cdr:y>
    </cdr:to>
    <cdr:sp macro="" textlink="">
      <cdr:nvSpPr>
        <cdr:cNvPr id="2" name="TextBox 8">
          <a:extLst xmlns:a="http://schemas.openxmlformats.org/drawingml/2006/main">
            <a:ext uri="{FF2B5EF4-FFF2-40B4-BE49-F238E27FC236}">
              <a16:creationId xmlns:a16="http://schemas.microsoft.com/office/drawing/2014/main" id="{A4D01AC8-BD21-A014-A228-A63DCAE3395D}"/>
            </a:ext>
          </a:extLst>
        </cdr:cNvPr>
        <cdr:cNvSpPr txBox="1"/>
      </cdr:nvSpPr>
      <cdr:spPr>
        <a:xfrm xmlns:a="http://schemas.openxmlformats.org/drawingml/2006/main">
          <a:off x="2507252" y="536977"/>
          <a:ext cx="531223"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400" dirty="0"/>
            <a:t>Q50</a:t>
          </a:r>
        </a:p>
      </cdr:txBody>
    </cdr:sp>
  </cdr:relSizeAnchor>
  <cdr:relSizeAnchor xmlns:cdr="http://schemas.openxmlformats.org/drawingml/2006/chartDrawing">
    <cdr:from>
      <cdr:x>0.82517</cdr:x>
      <cdr:y>0.43271</cdr:y>
    </cdr:from>
    <cdr:to>
      <cdr:x>1</cdr:x>
      <cdr:y>0.58094</cdr:y>
    </cdr:to>
    <cdr:sp macro="" textlink="">
      <cdr:nvSpPr>
        <cdr:cNvPr id="3" name="TextBox 8">
          <a:extLst xmlns:a="http://schemas.openxmlformats.org/drawingml/2006/main">
            <a:ext uri="{FF2B5EF4-FFF2-40B4-BE49-F238E27FC236}">
              <a16:creationId xmlns:a16="http://schemas.microsoft.com/office/drawing/2014/main" id="{A4D01AC8-BD21-A014-A228-A63DCAE3395D}"/>
            </a:ext>
          </a:extLst>
        </cdr:cNvPr>
        <cdr:cNvSpPr txBox="1"/>
      </cdr:nvSpPr>
      <cdr:spPr>
        <a:xfrm xmlns:a="http://schemas.openxmlformats.org/drawingml/2006/main">
          <a:off x="2507252" y="898507"/>
          <a:ext cx="531223"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rgbClr val="C00000"/>
              </a:solidFill>
            </a:rPr>
            <a:t>Q90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9E77C-4FA5-428E-8F4B-7BD09DBE5C79}" type="datetimeFigureOut">
              <a:rPr lang="ru-RU" smtClean="0"/>
              <a:t>25.04.2024</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EE534-6190-4126-8D66-862F7DCDDE84}" type="slidenum">
              <a:rPr lang="ru-RU" smtClean="0"/>
              <a:t>‹#›</a:t>
            </a:fld>
            <a:endParaRPr lang="ru-RU"/>
          </a:p>
        </p:txBody>
      </p:sp>
    </p:spTree>
    <p:extLst>
      <p:ext uri="{BB962C8B-B14F-4D97-AF65-F5344CB8AC3E}">
        <p14:creationId xmlns:p14="http://schemas.microsoft.com/office/powerpoint/2010/main" val="267406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1</a:t>
            </a:fld>
            <a:endParaRPr lang="ru-RU"/>
          </a:p>
        </p:txBody>
      </p:sp>
    </p:spTree>
    <p:extLst>
      <p:ext uri="{BB962C8B-B14F-4D97-AF65-F5344CB8AC3E}">
        <p14:creationId xmlns:p14="http://schemas.microsoft.com/office/powerpoint/2010/main" val="2997176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10</a:t>
            </a:fld>
            <a:endParaRPr lang="ru-RU"/>
          </a:p>
        </p:txBody>
      </p:sp>
    </p:spTree>
    <p:extLst>
      <p:ext uri="{BB962C8B-B14F-4D97-AF65-F5344CB8AC3E}">
        <p14:creationId xmlns:p14="http://schemas.microsoft.com/office/powerpoint/2010/main" val="188318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2</a:t>
            </a:fld>
            <a:endParaRPr lang="ru-RU"/>
          </a:p>
        </p:txBody>
      </p:sp>
    </p:spTree>
    <p:extLst>
      <p:ext uri="{BB962C8B-B14F-4D97-AF65-F5344CB8AC3E}">
        <p14:creationId xmlns:p14="http://schemas.microsoft.com/office/powerpoint/2010/main" val="42751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3</a:t>
            </a:fld>
            <a:endParaRPr lang="ru-RU"/>
          </a:p>
        </p:txBody>
      </p:sp>
    </p:spTree>
    <p:extLst>
      <p:ext uri="{BB962C8B-B14F-4D97-AF65-F5344CB8AC3E}">
        <p14:creationId xmlns:p14="http://schemas.microsoft.com/office/powerpoint/2010/main" val="375614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4</a:t>
            </a:fld>
            <a:endParaRPr lang="ru-RU"/>
          </a:p>
        </p:txBody>
      </p:sp>
    </p:spTree>
    <p:extLst>
      <p:ext uri="{BB962C8B-B14F-4D97-AF65-F5344CB8AC3E}">
        <p14:creationId xmlns:p14="http://schemas.microsoft.com/office/powerpoint/2010/main" val="102293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5</a:t>
            </a:fld>
            <a:endParaRPr lang="ru-RU"/>
          </a:p>
        </p:txBody>
      </p:sp>
    </p:spTree>
    <p:extLst>
      <p:ext uri="{BB962C8B-B14F-4D97-AF65-F5344CB8AC3E}">
        <p14:creationId xmlns:p14="http://schemas.microsoft.com/office/powerpoint/2010/main" val="27348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6</a:t>
            </a:fld>
            <a:endParaRPr lang="ru-RU"/>
          </a:p>
        </p:txBody>
      </p:sp>
    </p:spTree>
    <p:extLst>
      <p:ext uri="{BB962C8B-B14F-4D97-AF65-F5344CB8AC3E}">
        <p14:creationId xmlns:p14="http://schemas.microsoft.com/office/powerpoint/2010/main" val="72436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7</a:t>
            </a:fld>
            <a:endParaRPr lang="ru-RU"/>
          </a:p>
        </p:txBody>
      </p:sp>
    </p:spTree>
    <p:extLst>
      <p:ext uri="{BB962C8B-B14F-4D97-AF65-F5344CB8AC3E}">
        <p14:creationId xmlns:p14="http://schemas.microsoft.com/office/powerpoint/2010/main" val="73119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8</a:t>
            </a:fld>
            <a:endParaRPr lang="ru-RU"/>
          </a:p>
        </p:txBody>
      </p:sp>
    </p:spTree>
    <p:extLst>
      <p:ext uri="{BB962C8B-B14F-4D97-AF65-F5344CB8AC3E}">
        <p14:creationId xmlns:p14="http://schemas.microsoft.com/office/powerpoint/2010/main" val="281701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D75EE534-6190-4126-8D66-862F7DCDDE84}" type="slidenum">
              <a:rPr lang="ru-RU" smtClean="0"/>
              <a:t>9</a:t>
            </a:fld>
            <a:endParaRPr lang="ru-RU"/>
          </a:p>
        </p:txBody>
      </p:sp>
    </p:spTree>
    <p:extLst>
      <p:ext uri="{BB962C8B-B14F-4D97-AF65-F5344CB8AC3E}">
        <p14:creationId xmlns:p14="http://schemas.microsoft.com/office/powerpoint/2010/main" val="305516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6ADB-B668-706C-193D-94015A49D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EEC87147-0742-7D33-CD91-69BAA2265B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60916BD7-1631-29A2-CE01-F06EBEE75666}"/>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5" name="Footer Placeholder 4">
            <a:extLst>
              <a:ext uri="{FF2B5EF4-FFF2-40B4-BE49-F238E27FC236}">
                <a16:creationId xmlns:a16="http://schemas.microsoft.com/office/drawing/2014/main" id="{C20C9788-2318-6EC8-2EF2-65F6788BCD8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905D4D17-CA87-F03F-34D8-30711FFFD983}"/>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333638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76CD-7208-1EDC-32B6-8DCA7DE7EF62}"/>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55B23090-05C1-6921-D777-E089AE100E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6D4983E-0D7E-DAA1-FFD6-9EA85ABA3E0D}"/>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5" name="Footer Placeholder 4">
            <a:extLst>
              <a:ext uri="{FF2B5EF4-FFF2-40B4-BE49-F238E27FC236}">
                <a16:creationId xmlns:a16="http://schemas.microsoft.com/office/drawing/2014/main" id="{BC653425-7E6D-8B49-6D15-3D3B9C89DC35}"/>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46128B16-7392-2B32-873D-9B1F16B90DE8}"/>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427301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A8D2A-ECFC-B173-478A-C839494AD9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F9D5B4C9-BF5F-CEE6-20A0-0CA2BCCF8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624501E1-2E3A-54EB-72A9-255F17982A65}"/>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5" name="Footer Placeholder 4">
            <a:extLst>
              <a:ext uri="{FF2B5EF4-FFF2-40B4-BE49-F238E27FC236}">
                <a16:creationId xmlns:a16="http://schemas.microsoft.com/office/drawing/2014/main" id="{010223E0-3C45-23E0-BF3B-AFA0662B55E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A5CE6BD6-C962-DB89-EF9B-C0F012500203}"/>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232138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0A1D8-83B3-606E-C12A-3B76FB1550E2}"/>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F5D31B9-821E-4DFB-0CEA-C40F5C3030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EC9B964-452B-443C-A42C-5DE969FB6695}"/>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5" name="Footer Placeholder 4">
            <a:extLst>
              <a:ext uri="{FF2B5EF4-FFF2-40B4-BE49-F238E27FC236}">
                <a16:creationId xmlns:a16="http://schemas.microsoft.com/office/drawing/2014/main" id="{37379D2C-ECEF-D289-209B-F09F7F041073}"/>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219BA65C-40DF-95C7-7154-9144FA6BEEED}"/>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197407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FE34-8896-9DD2-24E5-6217F8237C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00E39812-0EE3-6F37-9695-3B05F706F0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035C11-1154-80F2-39BB-000A23C26576}"/>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5" name="Footer Placeholder 4">
            <a:extLst>
              <a:ext uri="{FF2B5EF4-FFF2-40B4-BE49-F238E27FC236}">
                <a16:creationId xmlns:a16="http://schemas.microsoft.com/office/drawing/2014/main" id="{0548323A-F272-667C-B220-26A3221B9E79}"/>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A6BA744-9BE6-E9B4-7C76-472958B17F7A}"/>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1977325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A437-8F9E-4B5A-8038-652215E14F00}"/>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DCAFED0B-17B3-DACE-9A79-DE40CA4F7A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493A6FE4-95FF-FF21-3B2B-CBFC2396C3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20707BB5-F258-F06A-AE71-5B6C859BBF8D}"/>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6" name="Footer Placeholder 5">
            <a:extLst>
              <a:ext uri="{FF2B5EF4-FFF2-40B4-BE49-F238E27FC236}">
                <a16:creationId xmlns:a16="http://schemas.microsoft.com/office/drawing/2014/main" id="{902BC2EC-A02F-75F9-BEC5-E03CB7B700F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D522C1E0-FE0C-1F38-893A-496FA84781F4}"/>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270443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77F5-4F75-2F7D-B1D1-B21D8B119D50}"/>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9BBA0A0E-661D-91AD-0893-A2F789D3E4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1A8118-7D93-FAAD-6D4C-049617C598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4DCC956A-5BAF-DCAA-E697-B2EC1B3D83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CE5B26-3B51-0F13-5F26-4EB1A56A7E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9D99C5AE-5B59-7AB4-BA9B-0835DF64CAE6}"/>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8" name="Footer Placeholder 7">
            <a:extLst>
              <a:ext uri="{FF2B5EF4-FFF2-40B4-BE49-F238E27FC236}">
                <a16:creationId xmlns:a16="http://schemas.microsoft.com/office/drawing/2014/main" id="{36B9ED77-33F9-192E-E049-9921BCAE4493}"/>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87900F42-28D0-3DB6-271A-F376C274A62F}"/>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224923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C7BE-DE21-AACD-673F-B42933E28835}"/>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F85283AA-4490-051D-E39F-49AE8859307F}"/>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4" name="Footer Placeholder 3">
            <a:extLst>
              <a:ext uri="{FF2B5EF4-FFF2-40B4-BE49-F238E27FC236}">
                <a16:creationId xmlns:a16="http://schemas.microsoft.com/office/drawing/2014/main" id="{48E49F35-781B-C985-1D86-E892A4D764A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894C0DEA-7004-0BBB-A02D-ABC4A0E4949C}"/>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337673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7846E-A848-2FB5-8812-30EF2951B36E}"/>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3" name="Footer Placeholder 2">
            <a:extLst>
              <a:ext uri="{FF2B5EF4-FFF2-40B4-BE49-F238E27FC236}">
                <a16:creationId xmlns:a16="http://schemas.microsoft.com/office/drawing/2014/main" id="{13FDB23B-D391-23CB-D846-A616F9010DF9}"/>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1AF7A8A5-CCEC-12AD-16D7-B96ED34E632E}"/>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160246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498F-A5E3-07B3-4354-107889A1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A42C8C23-D22B-8D36-1B43-7FE485F6E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D2D87824-DEF0-8940-A8DB-75944EC2A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507AF-9FD5-5CA8-9B88-DDD4BE439BF7}"/>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6" name="Footer Placeholder 5">
            <a:extLst>
              <a:ext uri="{FF2B5EF4-FFF2-40B4-BE49-F238E27FC236}">
                <a16:creationId xmlns:a16="http://schemas.microsoft.com/office/drawing/2014/main" id="{6D650D36-A3AD-5C73-837F-3108E106C1E2}"/>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CCE40799-7528-9A4F-136B-01C38697C3B3}"/>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287055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7C7F-35BA-0F0D-F92E-B4B6951DB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6A0D229E-E648-6805-80D7-9C85601E35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87608BD0-5FB6-3489-6F56-EE86122E5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1D883-F750-BC89-8551-297A99011D97}"/>
              </a:ext>
            </a:extLst>
          </p:cNvPr>
          <p:cNvSpPr>
            <a:spLocks noGrp="1"/>
          </p:cNvSpPr>
          <p:nvPr>
            <p:ph type="dt" sz="half" idx="10"/>
          </p:nvPr>
        </p:nvSpPr>
        <p:spPr/>
        <p:txBody>
          <a:bodyPr/>
          <a:lstStyle/>
          <a:p>
            <a:fld id="{FC1DA3B1-3DA7-4FA0-9704-A143BA3AE7C4}" type="datetimeFigureOut">
              <a:rPr lang="ru-RU" smtClean="0"/>
              <a:t>25.04.2024</a:t>
            </a:fld>
            <a:endParaRPr lang="ru-RU"/>
          </a:p>
        </p:txBody>
      </p:sp>
      <p:sp>
        <p:nvSpPr>
          <p:cNvPr id="6" name="Footer Placeholder 5">
            <a:extLst>
              <a:ext uri="{FF2B5EF4-FFF2-40B4-BE49-F238E27FC236}">
                <a16:creationId xmlns:a16="http://schemas.microsoft.com/office/drawing/2014/main" id="{D75FCA63-AFE7-1912-CB9B-4C8F4041A8B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51816C17-F620-8915-FB33-9DD3E83CBBD8}"/>
              </a:ext>
            </a:extLst>
          </p:cNvPr>
          <p:cNvSpPr>
            <a:spLocks noGrp="1"/>
          </p:cNvSpPr>
          <p:nvPr>
            <p:ph type="sldNum" sz="quarter" idx="12"/>
          </p:nvPr>
        </p:nvSpPr>
        <p:spPr/>
        <p:txBody>
          <a:bodyPr/>
          <a:lstStyle/>
          <a:p>
            <a:fld id="{BBE717E7-B268-49F0-A17A-DA1D5D1A12BB}" type="slidenum">
              <a:rPr lang="ru-RU" smtClean="0"/>
              <a:t>‹#›</a:t>
            </a:fld>
            <a:endParaRPr lang="ru-RU"/>
          </a:p>
        </p:txBody>
      </p:sp>
    </p:spTree>
    <p:extLst>
      <p:ext uri="{BB962C8B-B14F-4D97-AF65-F5344CB8AC3E}">
        <p14:creationId xmlns:p14="http://schemas.microsoft.com/office/powerpoint/2010/main" val="79631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C25BA0-A348-2195-61A6-8AA2C9B024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17CF7265-FCDB-7594-5C30-74594355B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D8E81AB-DBF9-DC56-2D39-2516B8460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DA3B1-3DA7-4FA0-9704-A143BA3AE7C4}" type="datetimeFigureOut">
              <a:rPr lang="ru-RU" smtClean="0"/>
              <a:t>25.04.2024</a:t>
            </a:fld>
            <a:endParaRPr lang="ru-RU"/>
          </a:p>
        </p:txBody>
      </p:sp>
      <p:sp>
        <p:nvSpPr>
          <p:cNvPr id="5" name="Footer Placeholder 4">
            <a:extLst>
              <a:ext uri="{FF2B5EF4-FFF2-40B4-BE49-F238E27FC236}">
                <a16:creationId xmlns:a16="http://schemas.microsoft.com/office/drawing/2014/main" id="{11AFD8AA-62A5-4908-90A0-82FEA738F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60E80ABE-7313-70E3-3C24-3755B06D5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717E7-B268-49F0-A17A-DA1D5D1A12BB}" type="slidenum">
              <a:rPr lang="ru-RU" smtClean="0"/>
              <a:t>‹#›</a:t>
            </a:fld>
            <a:endParaRPr lang="ru-RU"/>
          </a:p>
        </p:txBody>
      </p:sp>
    </p:spTree>
    <p:extLst>
      <p:ext uri="{BB962C8B-B14F-4D97-AF65-F5344CB8AC3E}">
        <p14:creationId xmlns:p14="http://schemas.microsoft.com/office/powerpoint/2010/main" val="236068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mailto:z.saidaliyeva@reading.ac.uk"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mailto:m.shahgedanova@reading.ac.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mountainresearchinitiative.org/" TargetMode="External"/><Relationship Id="rId7" Type="http://schemas.openxmlformats.org/officeDocument/2006/relationships/image" Target="../media/image10.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hyperlink" Target="https://geomountains.org/resources/resources-surveys/inventory-of-in-situ-observational-infrastructure" TargetMode="External"/><Relationship Id="rId5" Type="http://schemas.openxmlformats.org/officeDocument/2006/relationships/hyperlink" Target="https://research.reading.ac.uk/central-asia-mountain-observatory/" TargetMode="External"/><Relationship Id="rId10" Type="http://schemas.openxmlformats.org/officeDocument/2006/relationships/hyperlink" Target="https://geomountains.org/resources/resources-surveys/general-inventory" TargetMode="External"/><Relationship Id="rId4" Type="http://schemas.openxmlformats.org/officeDocument/2006/relationships/hyperlink" Target="https://geomountains.org/news-page-all/138-geo-mountains/2825-inter-and-transdisciplinary-mountain-across-central-asia-identifying-user-requirements-and-access-preferences" TargetMode="Externa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doi.org/10.1659/MRD-JOURNAL-D-20-00054.1" TargetMode="External"/><Relationship Id="rId4" Type="http://schemas.openxmlformats.org/officeDocument/2006/relationships/hyperlink" Target="https://research.reading.ac.uk/central-asia-mountain-observato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image" Target="../media/image22.pn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snow covered ground with a tripod in the middle of a snowy landscape&#10;&#10;Description automatically generated">
            <a:extLst>
              <a:ext uri="{FF2B5EF4-FFF2-40B4-BE49-F238E27FC236}">
                <a16:creationId xmlns:a16="http://schemas.microsoft.com/office/drawing/2014/main" id="{01A08CB8-19C2-B27C-B586-264EB810EC81}"/>
              </a:ext>
            </a:extLst>
          </p:cNvPr>
          <p:cNvPicPr>
            <a:picLocks noChangeAspect="1"/>
          </p:cNvPicPr>
          <p:nvPr/>
        </p:nvPicPr>
        <p:blipFill rotWithShape="1">
          <a:blip r:embed="rId3">
            <a:extLst>
              <a:ext uri="{28A0092B-C50C-407E-A947-70E740481C1C}">
                <a14:useLocalDpi xmlns:a14="http://schemas.microsoft.com/office/drawing/2010/main" val="0"/>
              </a:ext>
            </a:extLst>
          </a:blip>
          <a:srcRect l="2482" r="20680" b="-2653"/>
          <a:stretch/>
        </p:blipFill>
        <p:spPr>
          <a:xfrm>
            <a:off x="8191520" y="-1"/>
            <a:ext cx="4000480" cy="4008407"/>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25" name="Picture 24" descr="A field of grass with a power line&#10;&#10;Description automatically generated">
            <a:extLst>
              <a:ext uri="{FF2B5EF4-FFF2-40B4-BE49-F238E27FC236}">
                <a16:creationId xmlns:a16="http://schemas.microsoft.com/office/drawing/2014/main" id="{58A8A8F5-833F-E2B4-16B8-A31E8A65D53F}"/>
              </a:ext>
            </a:extLst>
          </p:cNvPr>
          <p:cNvPicPr>
            <a:picLocks noChangeAspect="1"/>
          </p:cNvPicPr>
          <p:nvPr/>
        </p:nvPicPr>
        <p:blipFill rotWithShape="1">
          <a:blip r:embed="rId4">
            <a:extLst>
              <a:ext uri="{28A0092B-C50C-407E-A947-70E740481C1C}">
                <a14:useLocalDpi xmlns:a14="http://schemas.microsoft.com/office/drawing/2010/main" val="0"/>
              </a:ext>
            </a:extLst>
          </a:blip>
          <a:srcRect l="13051" t="3769" r="26710" b="-2551"/>
          <a:stretch/>
        </p:blipFill>
        <p:spPr>
          <a:xfrm>
            <a:off x="0" y="0"/>
            <a:ext cx="4181787" cy="4008408"/>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Picture 3" descr="A close-up of a weather station">
            <a:extLst>
              <a:ext uri="{FF2B5EF4-FFF2-40B4-BE49-F238E27FC236}">
                <a16:creationId xmlns:a16="http://schemas.microsoft.com/office/drawing/2014/main" id="{81B89C47-402E-EE41-9ECC-2A6C5BECE728}"/>
              </a:ext>
            </a:extLst>
          </p:cNvPr>
          <p:cNvPicPr>
            <a:picLocks noChangeAspect="1"/>
          </p:cNvPicPr>
          <p:nvPr/>
        </p:nvPicPr>
        <p:blipFill rotWithShape="1">
          <a:blip r:embed="rId5">
            <a:extLst>
              <a:ext uri="{28A0092B-C50C-407E-A947-70E740481C1C}">
                <a14:useLocalDpi xmlns:a14="http://schemas.microsoft.com/office/drawing/2010/main" val="0"/>
              </a:ext>
            </a:extLst>
          </a:blip>
          <a:srcRect l="13015" r="27602"/>
          <a:stretch/>
        </p:blipFill>
        <p:spPr>
          <a:xfrm>
            <a:off x="4093029" y="-3"/>
            <a:ext cx="4098491"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31" name="Group 30">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5" name="Freeform: Shape 32">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3">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 name="TextBox 18">
            <a:extLst>
              <a:ext uri="{FF2B5EF4-FFF2-40B4-BE49-F238E27FC236}">
                <a16:creationId xmlns:a16="http://schemas.microsoft.com/office/drawing/2014/main" id="{42D28FD9-F1F8-BC49-6003-CC589654C6A3}"/>
              </a:ext>
            </a:extLst>
          </p:cNvPr>
          <p:cNvSpPr txBox="1"/>
          <p:nvPr/>
        </p:nvSpPr>
        <p:spPr>
          <a:xfrm>
            <a:off x="130630" y="4286160"/>
            <a:ext cx="9688284" cy="1077411"/>
          </a:xfrm>
          <a:prstGeom prst="rect">
            <a:avLst/>
          </a:prstGeom>
        </p:spPr>
        <p:txBody>
          <a:bodyPr vert="horz" lIns="91440" tIns="45720" rIns="91440" bIns="45720" rtlCol="0">
            <a:noAutofit/>
          </a:bodyPr>
          <a:lstStyle/>
          <a:p>
            <a:pPr>
              <a:lnSpc>
                <a:spcPct val="90000"/>
              </a:lnSpc>
              <a:spcBef>
                <a:spcPct val="0"/>
              </a:spcBef>
              <a:spcAft>
                <a:spcPts val="600"/>
              </a:spcAft>
            </a:pPr>
            <a:r>
              <a:rPr lang="en-US" sz="2800" b="1" i="1" dirty="0">
                <a:solidFill>
                  <a:srgbClr val="FFFFFF"/>
                </a:solidFill>
              </a:rPr>
              <a:t>Hydrometeorological and glaciological monitoring in Central Asia: Historical data, new data sets and perspectives</a:t>
            </a:r>
          </a:p>
          <a:p>
            <a:pPr indent="-228600">
              <a:lnSpc>
                <a:spcPct val="90000"/>
              </a:lnSpc>
              <a:spcBef>
                <a:spcPct val="0"/>
              </a:spcBef>
              <a:spcAft>
                <a:spcPts val="600"/>
              </a:spcAft>
              <a:buFont typeface="Arial" panose="020B0604020202020204" pitchFamily="34" charset="0"/>
              <a:buChar char="•"/>
            </a:pPr>
            <a:endParaRPr lang="en-US" sz="2800" dirty="0">
              <a:solidFill>
                <a:srgbClr val="FFFFFF"/>
              </a:solidFill>
            </a:endParaRPr>
          </a:p>
          <a:p>
            <a:pPr>
              <a:lnSpc>
                <a:spcPct val="90000"/>
              </a:lnSpc>
              <a:spcBef>
                <a:spcPct val="0"/>
              </a:spcBef>
              <a:spcAft>
                <a:spcPts val="600"/>
              </a:spcAft>
            </a:pPr>
            <a:r>
              <a:rPr lang="en-US" sz="2800" dirty="0">
                <a:solidFill>
                  <a:srgbClr val="FFFFFF"/>
                </a:solidFill>
              </a:rPr>
              <a:t>Z. Saidaliyeva, M. Shahgedanova</a:t>
            </a:r>
          </a:p>
          <a:p>
            <a:pPr>
              <a:lnSpc>
                <a:spcPct val="90000"/>
              </a:lnSpc>
              <a:spcBef>
                <a:spcPct val="0"/>
              </a:spcBef>
              <a:spcAft>
                <a:spcPts val="600"/>
              </a:spcAft>
            </a:pPr>
            <a:r>
              <a:rPr lang="en-US" sz="2800" dirty="0">
                <a:solidFill>
                  <a:srgbClr val="FFFFFF"/>
                </a:solidFill>
              </a:rPr>
              <a:t>GEWEX, Osh 2024</a:t>
            </a:r>
          </a:p>
        </p:txBody>
      </p:sp>
      <p:pic>
        <p:nvPicPr>
          <p:cNvPr id="6" name="Picture 5" descr="A black text on a white background&#10;&#10;Description automatically generated">
            <a:extLst>
              <a:ext uri="{FF2B5EF4-FFF2-40B4-BE49-F238E27FC236}">
                <a16:creationId xmlns:a16="http://schemas.microsoft.com/office/drawing/2014/main" id="{72E81DE1-981E-E615-D0ED-F6754EA9F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810" y="6138000"/>
            <a:ext cx="2184190" cy="720000"/>
          </a:xfrm>
          <a:prstGeom prst="rect">
            <a:avLst/>
          </a:prstGeom>
        </p:spPr>
      </p:pic>
      <p:grpSp>
        <p:nvGrpSpPr>
          <p:cNvPr id="11" name="Group 10">
            <a:extLst>
              <a:ext uri="{FF2B5EF4-FFF2-40B4-BE49-F238E27FC236}">
                <a16:creationId xmlns:a16="http://schemas.microsoft.com/office/drawing/2014/main" id="{8A80EC49-2A69-F989-5264-5FC79BC3DD68}"/>
              </a:ext>
            </a:extLst>
          </p:cNvPr>
          <p:cNvGrpSpPr/>
          <p:nvPr/>
        </p:nvGrpSpPr>
        <p:grpSpPr>
          <a:xfrm>
            <a:off x="7661914" y="6138000"/>
            <a:ext cx="1454356" cy="720000"/>
            <a:chOff x="7760398" y="6122294"/>
            <a:chExt cx="1454356" cy="720000"/>
          </a:xfrm>
        </p:grpSpPr>
        <p:pic>
          <p:nvPicPr>
            <p:cNvPr id="8" name="Picture 7" descr="A logo with snow capped mountains&#10;&#10;Description automatically generated">
              <a:extLst>
                <a:ext uri="{FF2B5EF4-FFF2-40B4-BE49-F238E27FC236}">
                  <a16:creationId xmlns:a16="http://schemas.microsoft.com/office/drawing/2014/main" id="{37B704FD-0FDE-C04C-9A53-46ED8945E0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5083" y="6122294"/>
              <a:ext cx="639671" cy="720000"/>
            </a:xfrm>
            <a:prstGeom prst="rect">
              <a:avLst/>
            </a:prstGeom>
          </p:spPr>
        </p:pic>
        <p:pic>
          <p:nvPicPr>
            <p:cNvPr id="10" name="Picture 9" descr="A blue and white logo&#10;&#10;Description automatically generated">
              <a:extLst>
                <a:ext uri="{FF2B5EF4-FFF2-40B4-BE49-F238E27FC236}">
                  <a16:creationId xmlns:a16="http://schemas.microsoft.com/office/drawing/2014/main" id="{06F106ED-26E5-8819-5524-1C7572037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0398" y="6122294"/>
              <a:ext cx="767127" cy="720000"/>
            </a:xfrm>
            <a:prstGeom prst="rect">
              <a:avLst/>
            </a:prstGeom>
          </p:spPr>
        </p:pic>
      </p:grpSp>
      <p:pic>
        <p:nvPicPr>
          <p:cNvPr id="3" name="Picture 2">
            <a:extLst>
              <a:ext uri="{FF2B5EF4-FFF2-40B4-BE49-F238E27FC236}">
                <a16:creationId xmlns:a16="http://schemas.microsoft.com/office/drawing/2014/main" id="{A18D2CE5-C7AE-C569-E1BC-186C6A1FB35C}"/>
              </a:ext>
            </a:extLst>
          </p:cNvPr>
          <p:cNvPicPr>
            <a:picLocks noChangeAspect="1"/>
          </p:cNvPicPr>
          <p:nvPr/>
        </p:nvPicPr>
        <p:blipFill rotWithShape="1">
          <a:blip r:embed="rId10"/>
          <a:srcRect l="7097" t="17491" r="52276" b="10499"/>
          <a:stretch/>
        </p:blipFill>
        <p:spPr>
          <a:xfrm>
            <a:off x="9200966" y="6138000"/>
            <a:ext cx="722147" cy="720000"/>
          </a:xfrm>
          <a:prstGeom prst="rect">
            <a:avLst/>
          </a:prstGeom>
        </p:spPr>
      </p:pic>
    </p:spTree>
    <p:extLst>
      <p:ext uri="{BB962C8B-B14F-4D97-AF65-F5344CB8AC3E}">
        <p14:creationId xmlns:p14="http://schemas.microsoft.com/office/powerpoint/2010/main" val="326788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612090" y="159886"/>
            <a:ext cx="8820380" cy="600005"/>
          </a:xfrm>
        </p:spPr>
        <p:txBody>
          <a:bodyPr/>
          <a:lstStyle/>
          <a:p>
            <a:r>
              <a:rPr lang="en-GB" sz="2600" i="1" dirty="0">
                <a:solidFill>
                  <a:srgbClr val="C00000"/>
                </a:solidFill>
              </a:rPr>
              <a:t>Synthesis and Conclusions</a:t>
            </a:r>
          </a:p>
        </p:txBody>
      </p:sp>
      <p:sp>
        <p:nvSpPr>
          <p:cNvPr id="3" name="TextBox 2">
            <a:extLst>
              <a:ext uri="{FF2B5EF4-FFF2-40B4-BE49-F238E27FC236}">
                <a16:creationId xmlns:a16="http://schemas.microsoft.com/office/drawing/2014/main" id="{6E888890-A675-5FA7-9156-71C712CFF127}"/>
              </a:ext>
            </a:extLst>
          </p:cNvPr>
          <p:cNvSpPr txBox="1"/>
          <p:nvPr/>
        </p:nvSpPr>
        <p:spPr>
          <a:xfrm>
            <a:off x="120514" y="600865"/>
            <a:ext cx="11950971" cy="5940088"/>
          </a:xfrm>
          <a:prstGeom prst="rect">
            <a:avLst/>
          </a:prstGeom>
          <a:noFill/>
        </p:spPr>
        <p:txBody>
          <a:bodyPr wrap="square">
            <a:spAutoFit/>
          </a:bodyPr>
          <a:lstStyle/>
          <a:p>
            <a:pPr marL="285750" indent="-285750">
              <a:buFont typeface="Arial" panose="020B0604020202020204" pitchFamily="34" charset="0"/>
              <a:buChar char="•"/>
            </a:pPr>
            <a:r>
              <a:rPr lang="en-GB" sz="1900" dirty="0"/>
              <a:t>Impacts of climate change in Central Asia</a:t>
            </a:r>
            <a:endParaRPr lang="en-GB" sz="1900" i="0" dirty="0">
              <a:effectLst/>
            </a:endParaRPr>
          </a:p>
          <a:p>
            <a:pPr marL="742950" lvl="1" indent="-285750">
              <a:buFont typeface="Arial" panose="020B0604020202020204" pitchFamily="34" charset="0"/>
              <a:buChar char="•"/>
            </a:pPr>
            <a:r>
              <a:rPr lang="en-GB" sz="1900" i="0" dirty="0">
                <a:effectLst/>
              </a:rPr>
              <a:t>One of the hot-spots of climate change</a:t>
            </a:r>
          </a:p>
          <a:p>
            <a:pPr marL="742950" lvl="1" indent="-285750">
              <a:buFont typeface="Arial" panose="020B0604020202020204" pitchFamily="34" charset="0"/>
              <a:buChar char="•"/>
            </a:pPr>
            <a:r>
              <a:rPr lang="en-GB" sz="1900" dirty="0"/>
              <a:t>G</a:t>
            </a:r>
            <a:r>
              <a:rPr lang="en-GB" sz="1900" b="0" dirty="0"/>
              <a:t>lacier retreat except the eastern Pamir</a:t>
            </a:r>
          </a:p>
          <a:p>
            <a:pPr marL="742950" lvl="1" indent="-285750">
              <a:buFont typeface="Arial" panose="020B0604020202020204" pitchFamily="34" charset="0"/>
              <a:buChar char="•"/>
            </a:pPr>
            <a:r>
              <a:rPr lang="en-GB" sz="1900" i="0" dirty="0">
                <a:effectLst/>
              </a:rPr>
              <a:t>Water supply depends on mountain snow cover and glacier ice </a:t>
            </a:r>
          </a:p>
          <a:p>
            <a:pPr marL="285750" indent="-285750">
              <a:buFont typeface="Arial" panose="020B0604020202020204" pitchFamily="34" charset="0"/>
              <a:buChar char="•"/>
            </a:pPr>
            <a:endParaRPr lang="en-GB" sz="1900" dirty="0"/>
          </a:p>
          <a:p>
            <a:pPr marL="285750" indent="-285750">
              <a:buFont typeface="Arial" panose="020B0604020202020204" pitchFamily="34" charset="0"/>
              <a:buChar char="•"/>
            </a:pPr>
            <a:r>
              <a:rPr lang="en-GB" sz="1900" i="0" dirty="0">
                <a:effectLst/>
              </a:rPr>
              <a:t>Data availability and monitoring</a:t>
            </a:r>
          </a:p>
          <a:p>
            <a:pPr marL="742950" lvl="1" indent="-285750">
              <a:buFont typeface="Arial" panose="020B0604020202020204" pitchFamily="34" charset="0"/>
              <a:buChar char="•"/>
            </a:pPr>
            <a:r>
              <a:rPr lang="en-GB" sz="1900" dirty="0"/>
              <a:t>Well-established continuous monitoring at the CAMON sites but expansion is required</a:t>
            </a:r>
          </a:p>
          <a:p>
            <a:pPr marL="742950" lvl="1" indent="-285750">
              <a:buFont typeface="Arial" panose="020B0604020202020204" pitchFamily="34" charset="0"/>
              <a:buChar char="•"/>
            </a:pPr>
            <a:r>
              <a:rPr lang="en-GB" sz="1900" dirty="0"/>
              <a:t>Focus on mountains but a lack of observations on the plains supplying data for agricultural studies  </a:t>
            </a:r>
            <a:r>
              <a:rPr lang="en-GB" sz="1900" i="0" dirty="0">
                <a:effectLst/>
              </a:rPr>
              <a:t> </a:t>
            </a:r>
          </a:p>
          <a:p>
            <a:pPr marL="285750" indent="-285750">
              <a:buFont typeface="Arial" panose="020B0604020202020204" pitchFamily="34" charset="0"/>
              <a:buChar char="•"/>
            </a:pPr>
            <a:endParaRPr lang="en-GB" sz="1900" dirty="0"/>
          </a:p>
          <a:p>
            <a:pPr marL="285750" indent="-285750">
              <a:buFont typeface="Arial" panose="020B0604020202020204" pitchFamily="34" charset="0"/>
              <a:buChar char="•"/>
            </a:pPr>
            <a:r>
              <a:rPr lang="en-GB" sz="1900" dirty="0"/>
              <a:t>Climate and hydrological modelling</a:t>
            </a:r>
          </a:p>
          <a:p>
            <a:pPr marL="742950" lvl="1" indent="-285750">
              <a:buFont typeface="Arial" panose="020B0604020202020204" pitchFamily="34" charset="0"/>
              <a:buChar char="•"/>
            </a:pPr>
            <a:r>
              <a:rPr lang="en-GB" sz="1900" dirty="0"/>
              <a:t>High-resolution regional climate projections are required to resolve processes in the mountains</a:t>
            </a:r>
          </a:p>
          <a:p>
            <a:pPr marL="742950" lvl="1" indent="-285750">
              <a:buFont typeface="Arial" panose="020B0604020202020204" pitchFamily="34" charset="0"/>
              <a:buChar char="•"/>
            </a:pPr>
            <a:r>
              <a:rPr lang="en-GB" sz="1900" dirty="0"/>
              <a:t>Wider application of distributed or semi-distributed hydrological models in combination with modelling glacier retreat (desirably taking glacier dynamics into account)</a:t>
            </a:r>
          </a:p>
          <a:p>
            <a:pPr marL="742950" lvl="1" indent="-285750">
              <a:buFont typeface="Arial" panose="020B0604020202020204" pitchFamily="34" charset="0"/>
              <a:buChar char="•"/>
            </a:pPr>
            <a:r>
              <a:rPr lang="en-GB" sz="1900" dirty="0"/>
              <a:t>Data on water stable isotopes permits the use of isotope-enabled models</a:t>
            </a:r>
          </a:p>
          <a:p>
            <a:pPr marL="285750" indent="-285750">
              <a:buFont typeface="Arial" panose="020B0604020202020204" pitchFamily="34" charset="0"/>
              <a:buChar char="•"/>
            </a:pPr>
            <a:endParaRPr lang="en-GB" sz="1900" dirty="0"/>
          </a:p>
          <a:p>
            <a:pPr marL="285750" indent="-285750">
              <a:buFont typeface="Arial" panose="020B0604020202020204" pitchFamily="34" charset="0"/>
              <a:buChar char="•"/>
            </a:pPr>
            <a:r>
              <a:rPr lang="en-GB" sz="1900" dirty="0"/>
              <a:t>Impacts on agriculture and food security</a:t>
            </a:r>
          </a:p>
          <a:p>
            <a:pPr marL="742950" lvl="1" indent="-285750">
              <a:buFont typeface="Arial" panose="020B0604020202020204" pitchFamily="34" charset="0"/>
              <a:buChar char="•"/>
            </a:pPr>
            <a:r>
              <a:rPr lang="en-GB" sz="1900" dirty="0"/>
              <a:t>Crop modelling is limited: Two projects at the University of Reading on modelling responses of maize and soya to climate change using Aqua Crop and SALTMED models in south-eastern Kazakhstan (supported by Tuyuksu Observatory)</a:t>
            </a:r>
            <a:endParaRPr lang="ru-RU" sz="1900" dirty="0">
              <a:highlight>
                <a:srgbClr val="FFFF00"/>
              </a:highlight>
            </a:endParaRPr>
          </a:p>
          <a:p>
            <a:pPr marL="742950" lvl="1" indent="-285750">
              <a:buFont typeface="Arial" panose="020B0604020202020204" pitchFamily="34" charset="0"/>
              <a:buChar char="•"/>
            </a:pPr>
            <a:r>
              <a:rPr lang="en-GB" sz="1900" dirty="0"/>
              <a:t>Expansion of crop modelling is required</a:t>
            </a:r>
            <a:endParaRPr lang="ru-RU" sz="2000" dirty="0"/>
          </a:p>
        </p:txBody>
      </p:sp>
    </p:spTree>
    <p:extLst>
      <p:ext uri="{BB962C8B-B14F-4D97-AF65-F5344CB8AC3E}">
        <p14:creationId xmlns:p14="http://schemas.microsoft.com/office/powerpoint/2010/main" val="372589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rock formation&#10;&#10;Description automatically generated">
            <a:extLst>
              <a:ext uri="{FF2B5EF4-FFF2-40B4-BE49-F238E27FC236}">
                <a16:creationId xmlns:a16="http://schemas.microsoft.com/office/drawing/2014/main" id="{ADB0D3D0-F3A3-3BAD-FB49-1E1A10016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985888" y="286744"/>
            <a:ext cx="4874654" cy="3655991"/>
          </a:xfrm>
          <a:prstGeom prst="rect">
            <a:avLst/>
          </a:prstGeom>
        </p:spPr>
      </p:pic>
      <p:sp>
        <p:nvSpPr>
          <p:cNvPr id="7" name="TextBox 6">
            <a:extLst>
              <a:ext uri="{FF2B5EF4-FFF2-40B4-BE49-F238E27FC236}">
                <a16:creationId xmlns:a16="http://schemas.microsoft.com/office/drawing/2014/main" id="{800E4CFA-B0D5-FC51-4F85-E9F857555F81}"/>
              </a:ext>
            </a:extLst>
          </p:cNvPr>
          <p:cNvSpPr txBox="1"/>
          <p:nvPr/>
        </p:nvSpPr>
        <p:spPr>
          <a:xfrm>
            <a:off x="1206262" y="5224620"/>
            <a:ext cx="10433906" cy="1477328"/>
          </a:xfrm>
          <a:prstGeom prst="rect">
            <a:avLst/>
          </a:prstGeom>
          <a:noFill/>
        </p:spPr>
        <p:txBody>
          <a:bodyPr wrap="square" rtlCol="0">
            <a:spAutoFit/>
          </a:bodyPr>
          <a:lstStyle/>
          <a:p>
            <a:pPr algn="ctr"/>
            <a:r>
              <a:rPr lang="en-GB" dirty="0">
                <a:solidFill>
                  <a:schemeClr val="bg1">
                    <a:lumMod val="50000"/>
                  </a:schemeClr>
                </a:solidFill>
              </a:rPr>
              <a:t>With special thanks to </a:t>
            </a:r>
          </a:p>
          <a:p>
            <a:pPr algn="ctr"/>
            <a:r>
              <a:rPr lang="en-GB" dirty="0">
                <a:solidFill>
                  <a:schemeClr val="bg1">
                    <a:lumMod val="50000"/>
                  </a:schemeClr>
                </a:solidFill>
              </a:rPr>
              <a:t>CARAWAN/CAMON including Central Asia Regional Glaciological Centre under the Auspices of UNESCO (Kazakhstan), Central Asia Institute for Applied Geosciences (Kyrgyzstan), Tien Shan High Elevation Research Centre (Kyrgyzstan), Institute of Geology and Geophysics and </a:t>
            </a:r>
            <a:r>
              <a:rPr lang="ru-RU" dirty="0">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rPr>
              <a:t>National University </a:t>
            </a:r>
            <a:r>
              <a:rPr lang="ru-RU" dirty="0" err="1">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rPr>
              <a:t>of</a:t>
            </a:r>
            <a:r>
              <a:rPr lang="ru-RU" dirty="0">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rPr>
              <a:t> Uzbekistan</a:t>
            </a:r>
            <a:r>
              <a:rPr lang="en-GB" dirty="0">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rPr>
              <a:t> (</a:t>
            </a:r>
            <a:r>
              <a:rPr lang="ru-RU" dirty="0">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rPr>
              <a:t>Uzbekistan</a:t>
            </a:r>
            <a:r>
              <a:rPr lang="en-GB" dirty="0">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rPr>
              <a:t>), </a:t>
            </a:r>
            <a:r>
              <a:rPr lang="en-GB" dirty="0">
                <a:solidFill>
                  <a:schemeClr val="bg1">
                    <a:lumMod val="50000"/>
                  </a:schemeClr>
                </a:solidFill>
              </a:rPr>
              <a:t>Institute of Water Problems and Centre Research of Glaciers (Tajikistan), Central Asia University (Tajikistan).  </a:t>
            </a:r>
          </a:p>
        </p:txBody>
      </p:sp>
      <p:sp>
        <p:nvSpPr>
          <p:cNvPr id="2" name="TextBox 1">
            <a:extLst>
              <a:ext uri="{FF2B5EF4-FFF2-40B4-BE49-F238E27FC236}">
                <a16:creationId xmlns:a16="http://schemas.microsoft.com/office/drawing/2014/main" id="{0DEFDC09-1C2E-42FE-058B-DC804BB44ED5}"/>
              </a:ext>
            </a:extLst>
          </p:cNvPr>
          <p:cNvSpPr txBox="1"/>
          <p:nvPr/>
        </p:nvSpPr>
        <p:spPr>
          <a:xfrm>
            <a:off x="2271252" y="4018408"/>
            <a:ext cx="8042787" cy="923330"/>
          </a:xfrm>
          <a:prstGeom prst="rect">
            <a:avLst/>
          </a:prstGeom>
          <a:noFill/>
        </p:spPr>
        <p:txBody>
          <a:bodyPr wrap="square" rtlCol="0">
            <a:spAutoFit/>
          </a:bodyPr>
          <a:lstStyle/>
          <a:p>
            <a:pPr algn="ctr"/>
            <a:r>
              <a:rPr lang="en-GB" dirty="0"/>
              <a:t>Contacts: </a:t>
            </a:r>
          </a:p>
          <a:p>
            <a:pPr algn="ctr"/>
            <a:r>
              <a:rPr lang="en-GB" dirty="0"/>
              <a:t>Zarina Saidaliyeva (</a:t>
            </a:r>
            <a:r>
              <a:rPr lang="en-GB" dirty="0">
                <a:hlinkClick r:id="rId3"/>
              </a:rPr>
              <a:t>z.saidaliyeva@reading.ac.uk</a:t>
            </a:r>
            <a:r>
              <a:rPr lang="en-GB" dirty="0"/>
              <a:t>), Prof. Maria Shahgedanova (</a:t>
            </a:r>
            <a:r>
              <a:rPr lang="en-GB" dirty="0">
                <a:hlinkClick r:id="rId4"/>
              </a:rPr>
              <a:t>m.shahgedanova@reading.ac.uk</a:t>
            </a:r>
            <a:r>
              <a:rPr lang="en-GB" dirty="0"/>
              <a:t>) </a:t>
            </a:r>
          </a:p>
        </p:txBody>
      </p:sp>
    </p:spTree>
    <p:extLst>
      <p:ext uri="{BB962C8B-B14F-4D97-AF65-F5344CB8AC3E}">
        <p14:creationId xmlns:p14="http://schemas.microsoft.com/office/powerpoint/2010/main" val="234924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AC34-3F60-743C-287F-7DEB71F7AECB}"/>
              </a:ext>
            </a:extLst>
          </p:cNvPr>
          <p:cNvSpPr>
            <a:spLocks noGrp="1"/>
          </p:cNvSpPr>
          <p:nvPr>
            <p:ph type="title"/>
          </p:nvPr>
        </p:nvSpPr>
        <p:spPr>
          <a:xfrm>
            <a:off x="230988" y="150711"/>
            <a:ext cx="5619479" cy="682660"/>
          </a:xfrm>
        </p:spPr>
        <p:txBody>
          <a:bodyPr/>
          <a:lstStyle/>
          <a:p>
            <a:r>
              <a:rPr lang="en-GB" sz="2600" i="1" dirty="0">
                <a:solidFill>
                  <a:srgbClr val="C00000"/>
                </a:solidFill>
              </a:rPr>
              <a:t>Current knowledge and data availability </a:t>
            </a:r>
            <a:endParaRPr lang="ru-RU" sz="2600" i="1" dirty="0">
              <a:solidFill>
                <a:srgbClr val="C00000"/>
              </a:solidFill>
            </a:endParaRPr>
          </a:p>
        </p:txBody>
      </p:sp>
      <p:sp>
        <p:nvSpPr>
          <p:cNvPr id="4" name="Content Placeholder 3">
            <a:extLst>
              <a:ext uri="{FF2B5EF4-FFF2-40B4-BE49-F238E27FC236}">
                <a16:creationId xmlns:a16="http://schemas.microsoft.com/office/drawing/2014/main" id="{A6F80445-7C27-83C0-4C80-6DB196959C03}"/>
              </a:ext>
            </a:extLst>
          </p:cNvPr>
          <p:cNvSpPr>
            <a:spLocks noGrp="1"/>
          </p:cNvSpPr>
          <p:nvPr>
            <p:ph sz="half" idx="2"/>
          </p:nvPr>
        </p:nvSpPr>
        <p:spPr>
          <a:xfrm>
            <a:off x="77020" y="1030631"/>
            <a:ext cx="3971052" cy="5167427"/>
          </a:xfrm>
        </p:spPr>
        <p:txBody>
          <a:bodyPr>
            <a:noAutofit/>
          </a:bodyPr>
          <a:lstStyle/>
          <a:p>
            <a:r>
              <a:rPr lang="en-GB" sz="2000" dirty="0"/>
              <a:t>Long history of environmental monitoring dating back to 1940s </a:t>
            </a:r>
          </a:p>
          <a:p>
            <a:r>
              <a:rPr lang="en-GB" sz="2000" dirty="0"/>
              <a:t>Research capacity: Central Asian Regional Glaciological Centre, Central Asian Institute for Applied Geosciences</a:t>
            </a:r>
            <a:r>
              <a:rPr lang="ru-RU" sz="2000" dirty="0"/>
              <a:t>, </a:t>
            </a:r>
            <a:r>
              <a:rPr lang="en-GB" sz="2000" dirty="0"/>
              <a:t>University of Central Asia,  etc. </a:t>
            </a:r>
          </a:p>
          <a:p>
            <a:r>
              <a:rPr lang="en-GB" sz="2000" dirty="0"/>
              <a:t>Many national and international projects in collaboration between CA organizations and international partners (e.g. UK, Germany, Switzerland)</a:t>
            </a:r>
          </a:p>
          <a:p>
            <a:pPr lvl="1"/>
            <a:r>
              <a:rPr lang="en-GB" sz="1600" dirty="0"/>
              <a:t>New UK Foreign Office research, innovation and development programme in CA</a:t>
            </a:r>
          </a:p>
          <a:p>
            <a:r>
              <a:rPr lang="en-GB" sz="2000" dirty="0"/>
              <a:t>International partners (UNESCO, WMO, Third Pole Regional Climate Change Centre/Forum, IAEA)</a:t>
            </a:r>
          </a:p>
        </p:txBody>
      </p:sp>
      <p:sp>
        <p:nvSpPr>
          <p:cNvPr id="6" name="Content Placeholder 5">
            <a:extLst>
              <a:ext uri="{FF2B5EF4-FFF2-40B4-BE49-F238E27FC236}">
                <a16:creationId xmlns:a16="http://schemas.microsoft.com/office/drawing/2014/main" id="{E93A3F04-37E5-45F7-C963-D054E4B16A6A}"/>
              </a:ext>
            </a:extLst>
          </p:cNvPr>
          <p:cNvSpPr>
            <a:spLocks noGrp="1"/>
          </p:cNvSpPr>
          <p:nvPr>
            <p:ph sz="quarter" idx="4"/>
          </p:nvPr>
        </p:nvSpPr>
        <p:spPr>
          <a:xfrm>
            <a:off x="5891823" y="150711"/>
            <a:ext cx="5886047" cy="4192689"/>
          </a:xfrm>
        </p:spPr>
        <p:txBody>
          <a:bodyPr>
            <a:noAutofit/>
          </a:bodyPr>
          <a:lstStyle/>
          <a:p>
            <a:pPr marL="0" indent="0">
              <a:buNone/>
            </a:pPr>
            <a:r>
              <a:rPr lang="en-GB" sz="1800" b="1" dirty="0"/>
              <a:t>Mountain Research Initiative (MRI) and Geo Mountains</a:t>
            </a:r>
          </a:p>
          <a:p>
            <a:pPr marL="0" indent="0">
              <a:buNone/>
            </a:pPr>
            <a:r>
              <a:rPr lang="en-GB" sz="1800" b="1" dirty="0">
                <a:hlinkClick r:id="rId3"/>
              </a:rPr>
              <a:t>https://mountainresearchinitiative.org/</a:t>
            </a:r>
            <a:r>
              <a:rPr lang="en-GB" sz="1800" b="1" dirty="0"/>
              <a:t> </a:t>
            </a:r>
          </a:p>
          <a:p>
            <a:r>
              <a:rPr lang="en-GB" sz="1800" dirty="0"/>
              <a:t> Inter- and Transdisciplinary Mountain Across Central Asia: Identifying User Requirements and Access Preferences: </a:t>
            </a:r>
            <a:r>
              <a:rPr lang="en-GB" sz="1800" dirty="0">
                <a:hlinkClick r:id="rId4"/>
              </a:rPr>
              <a:t>https://geomountains.org/news-page-all/138-geo-mountains/2825-inter-and-transdisciplinary-mountain-across-central-asia-identifying-user-requirements-and-access-preferences</a:t>
            </a:r>
            <a:endParaRPr lang="en-GB" sz="1800" dirty="0"/>
          </a:p>
          <a:p>
            <a:r>
              <a:rPr lang="en-GB" sz="1800" dirty="0"/>
              <a:t>CAMON workshop in collaboration with MRI Mountain Observers Working Group: </a:t>
            </a:r>
            <a:r>
              <a:rPr lang="en-GB" sz="1800" dirty="0">
                <a:hlinkClick r:id="rId5"/>
              </a:rPr>
              <a:t>https://research.reading.ac.uk/central-asia-mountain-observatory/</a:t>
            </a:r>
            <a:endParaRPr lang="en-GB" sz="1800" dirty="0"/>
          </a:p>
          <a:p>
            <a:r>
              <a:rPr lang="en-GB" sz="1800" dirty="0"/>
              <a:t>Collaboration with MRI </a:t>
            </a:r>
          </a:p>
          <a:p>
            <a:pPr lvl="1"/>
            <a:r>
              <a:rPr lang="en-GB" sz="1800" dirty="0"/>
              <a:t>Elevation Dependant Climate Change working group </a:t>
            </a:r>
          </a:p>
          <a:p>
            <a:pPr lvl="1"/>
            <a:r>
              <a:rPr lang="en-GB" sz="1800" dirty="0"/>
              <a:t>Uniform High-Elevation Observing Platform (UHOP) project </a:t>
            </a:r>
          </a:p>
        </p:txBody>
      </p:sp>
      <p:pic>
        <p:nvPicPr>
          <p:cNvPr id="13" name="Picture 12">
            <a:extLst>
              <a:ext uri="{FF2B5EF4-FFF2-40B4-BE49-F238E27FC236}">
                <a16:creationId xmlns:a16="http://schemas.microsoft.com/office/drawing/2014/main" id="{A78B14F0-7974-3BB5-6711-844AD3AC2937}"/>
              </a:ext>
            </a:extLst>
          </p:cNvPr>
          <p:cNvPicPr>
            <a:picLocks noChangeAspect="1"/>
          </p:cNvPicPr>
          <p:nvPr/>
        </p:nvPicPr>
        <p:blipFill rotWithShape="1">
          <a:blip r:embed="rId6"/>
          <a:srcRect l="4271" t="16283" r="37709" b="13148"/>
          <a:stretch/>
        </p:blipFill>
        <p:spPr>
          <a:xfrm>
            <a:off x="4137603" y="1030631"/>
            <a:ext cx="1440000" cy="985178"/>
          </a:xfrm>
          <a:prstGeom prst="rect">
            <a:avLst/>
          </a:prstGeom>
        </p:spPr>
      </p:pic>
      <p:pic>
        <p:nvPicPr>
          <p:cNvPr id="15" name="Picture 14">
            <a:extLst>
              <a:ext uri="{FF2B5EF4-FFF2-40B4-BE49-F238E27FC236}">
                <a16:creationId xmlns:a16="http://schemas.microsoft.com/office/drawing/2014/main" id="{04BF3887-EA45-F803-9D89-7A03727412D4}"/>
              </a:ext>
            </a:extLst>
          </p:cNvPr>
          <p:cNvPicPr>
            <a:picLocks noChangeAspect="1"/>
          </p:cNvPicPr>
          <p:nvPr/>
        </p:nvPicPr>
        <p:blipFill rotWithShape="1">
          <a:blip r:embed="rId7"/>
          <a:srcRect l="2135" t="29431" r="60677" b="29659"/>
          <a:stretch/>
        </p:blipFill>
        <p:spPr>
          <a:xfrm>
            <a:off x="4048072" y="3867195"/>
            <a:ext cx="1440000" cy="891071"/>
          </a:xfrm>
          <a:prstGeom prst="rect">
            <a:avLst/>
          </a:prstGeom>
        </p:spPr>
      </p:pic>
      <p:pic>
        <p:nvPicPr>
          <p:cNvPr id="17" name="Picture 16">
            <a:extLst>
              <a:ext uri="{FF2B5EF4-FFF2-40B4-BE49-F238E27FC236}">
                <a16:creationId xmlns:a16="http://schemas.microsoft.com/office/drawing/2014/main" id="{CE66F822-904A-1245-6F12-EEFC9A313B9E}"/>
              </a:ext>
            </a:extLst>
          </p:cNvPr>
          <p:cNvPicPr>
            <a:picLocks noChangeAspect="1"/>
          </p:cNvPicPr>
          <p:nvPr/>
        </p:nvPicPr>
        <p:blipFill rotWithShape="1">
          <a:blip r:embed="rId8"/>
          <a:srcRect l="3854" t="13078" r="33959" b="49004"/>
          <a:stretch/>
        </p:blipFill>
        <p:spPr>
          <a:xfrm>
            <a:off x="3977404" y="5049633"/>
            <a:ext cx="1440000" cy="493889"/>
          </a:xfrm>
          <a:prstGeom prst="rect">
            <a:avLst/>
          </a:prstGeom>
        </p:spPr>
      </p:pic>
      <p:pic>
        <p:nvPicPr>
          <p:cNvPr id="25" name="Picture 24">
            <a:extLst>
              <a:ext uri="{FF2B5EF4-FFF2-40B4-BE49-F238E27FC236}">
                <a16:creationId xmlns:a16="http://schemas.microsoft.com/office/drawing/2014/main" id="{697DB32E-B898-A6CE-3857-4C75EC5EB5C6}"/>
              </a:ext>
            </a:extLst>
          </p:cNvPr>
          <p:cNvPicPr>
            <a:picLocks noChangeAspect="1"/>
          </p:cNvPicPr>
          <p:nvPr/>
        </p:nvPicPr>
        <p:blipFill rotWithShape="1">
          <a:blip r:embed="rId9"/>
          <a:srcRect l="23989" t="28155" r="24583" b="28333"/>
          <a:stretch/>
        </p:blipFill>
        <p:spPr>
          <a:xfrm>
            <a:off x="4062070" y="2454488"/>
            <a:ext cx="1440000" cy="685321"/>
          </a:xfrm>
          <a:prstGeom prst="rect">
            <a:avLst/>
          </a:prstGeom>
        </p:spPr>
      </p:pic>
      <p:sp>
        <p:nvSpPr>
          <p:cNvPr id="3" name="TextBox 2">
            <a:extLst>
              <a:ext uri="{FF2B5EF4-FFF2-40B4-BE49-F238E27FC236}">
                <a16:creationId xmlns:a16="http://schemas.microsoft.com/office/drawing/2014/main" id="{D9DBC9B4-86FE-9C11-62DB-CCFDF3DEB626}"/>
              </a:ext>
            </a:extLst>
          </p:cNvPr>
          <p:cNvSpPr txBox="1"/>
          <p:nvPr/>
        </p:nvSpPr>
        <p:spPr>
          <a:xfrm>
            <a:off x="5891824" y="4758266"/>
            <a:ext cx="6069188" cy="2339102"/>
          </a:xfrm>
          <a:prstGeom prst="rect">
            <a:avLst/>
          </a:prstGeom>
          <a:noFill/>
        </p:spPr>
        <p:txBody>
          <a:bodyPr wrap="square" rtlCol="0">
            <a:spAutoFit/>
          </a:bodyPr>
          <a:lstStyle/>
          <a:p>
            <a:r>
              <a:rPr lang="en-GB" b="1" dirty="0"/>
              <a:t>Data inventories</a:t>
            </a:r>
          </a:p>
          <a:p>
            <a:pPr marL="285750" indent="-285750">
              <a:buFont typeface="Arial" panose="020B0604020202020204" pitchFamily="34" charset="0"/>
              <a:buChar char="•"/>
            </a:pPr>
            <a:r>
              <a:rPr lang="en-GB" dirty="0"/>
              <a:t>GEO Mountains General Inventory</a:t>
            </a:r>
          </a:p>
          <a:p>
            <a:r>
              <a:rPr lang="en-GB" b="0" i="0" dirty="0">
                <a:effectLst/>
                <a:hlinkClick r:id="rId10"/>
              </a:rPr>
              <a:t>https://geomountains.org/resources/resources-surveys/general-inventory</a:t>
            </a:r>
            <a:endParaRPr lang="en-GB" b="0" i="0" dirty="0">
              <a:effectLst/>
            </a:endParaRPr>
          </a:p>
          <a:p>
            <a:pPr marL="285750" indent="-285750">
              <a:buFont typeface="Arial" panose="020B0604020202020204" pitchFamily="34" charset="0"/>
              <a:buChar char="•"/>
            </a:pPr>
            <a:r>
              <a:rPr lang="en-GB" dirty="0"/>
              <a:t>In Situ Inventory </a:t>
            </a:r>
          </a:p>
          <a:p>
            <a:r>
              <a:rPr lang="en-GB" b="0" i="0" dirty="0">
                <a:effectLst/>
                <a:hlinkClick r:id="rId11"/>
              </a:rPr>
              <a:t>https://geomountains.org/resources/resources-surveys/inventory-of-in-situ-observational-infrastructure</a:t>
            </a:r>
            <a:endParaRPr lang="en-GB" b="0" i="0" dirty="0">
              <a:effectLst/>
            </a:endParaRPr>
          </a:p>
          <a:p>
            <a:endParaRPr lang="en-GB" dirty="0"/>
          </a:p>
        </p:txBody>
      </p:sp>
      <p:pic>
        <p:nvPicPr>
          <p:cNvPr id="5" name="Picture 4">
            <a:extLst>
              <a:ext uri="{FF2B5EF4-FFF2-40B4-BE49-F238E27FC236}">
                <a16:creationId xmlns:a16="http://schemas.microsoft.com/office/drawing/2014/main" id="{190965B9-DFDD-CBF1-19C9-72A61169E570}"/>
              </a:ext>
            </a:extLst>
          </p:cNvPr>
          <p:cNvPicPr>
            <a:picLocks noChangeAspect="1"/>
          </p:cNvPicPr>
          <p:nvPr/>
        </p:nvPicPr>
        <p:blipFill rotWithShape="1">
          <a:blip r:embed="rId12"/>
          <a:srcRect l="7097" t="17491" r="52276" b="10499"/>
          <a:stretch/>
        </p:blipFill>
        <p:spPr>
          <a:xfrm>
            <a:off x="11238865" y="150711"/>
            <a:ext cx="722147" cy="720000"/>
          </a:xfrm>
          <a:prstGeom prst="rect">
            <a:avLst/>
          </a:prstGeom>
        </p:spPr>
      </p:pic>
    </p:spTree>
    <p:extLst>
      <p:ext uri="{BB962C8B-B14F-4D97-AF65-F5344CB8AC3E}">
        <p14:creationId xmlns:p14="http://schemas.microsoft.com/office/powerpoint/2010/main" val="261305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476916" y="226053"/>
            <a:ext cx="8820380" cy="600005"/>
          </a:xfrm>
        </p:spPr>
        <p:txBody>
          <a:bodyPr/>
          <a:lstStyle/>
          <a:p>
            <a:r>
              <a:rPr lang="en-GB" sz="2600" i="1" dirty="0">
                <a:solidFill>
                  <a:srgbClr val="C00000"/>
                </a:solidFill>
              </a:rPr>
              <a:t>Central Asia Mountain Observatory Network: CAMON</a:t>
            </a:r>
          </a:p>
        </p:txBody>
      </p:sp>
      <p:pic>
        <p:nvPicPr>
          <p:cNvPr id="21" name="Picture 20">
            <a:extLst>
              <a:ext uri="{FF2B5EF4-FFF2-40B4-BE49-F238E27FC236}">
                <a16:creationId xmlns:a16="http://schemas.microsoft.com/office/drawing/2014/main" id="{BD31F050-4D28-8F98-1776-3D816532F867}"/>
              </a:ext>
            </a:extLst>
          </p:cNvPr>
          <p:cNvPicPr>
            <a:picLocks noChangeAspect="1"/>
          </p:cNvPicPr>
          <p:nvPr/>
        </p:nvPicPr>
        <p:blipFill rotWithShape="1">
          <a:blip r:embed="rId3"/>
          <a:srcRect t="17347" r="1689" b="6868"/>
          <a:stretch/>
        </p:blipFill>
        <p:spPr>
          <a:xfrm>
            <a:off x="551735" y="1130830"/>
            <a:ext cx="5662252" cy="2455200"/>
          </a:xfrm>
          <a:prstGeom prst="rect">
            <a:avLst/>
          </a:prstGeom>
        </p:spPr>
      </p:pic>
      <p:sp>
        <p:nvSpPr>
          <p:cNvPr id="23" name="TextBox 22">
            <a:extLst>
              <a:ext uri="{FF2B5EF4-FFF2-40B4-BE49-F238E27FC236}">
                <a16:creationId xmlns:a16="http://schemas.microsoft.com/office/drawing/2014/main" id="{D50198A3-17BF-B1EA-8E1C-832287FB01DF}"/>
              </a:ext>
            </a:extLst>
          </p:cNvPr>
          <p:cNvSpPr txBox="1"/>
          <p:nvPr/>
        </p:nvSpPr>
        <p:spPr>
          <a:xfrm>
            <a:off x="326694" y="4874640"/>
            <a:ext cx="6037513" cy="1938992"/>
          </a:xfrm>
          <a:prstGeom prst="rect">
            <a:avLst/>
          </a:prstGeom>
          <a:noFill/>
        </p:spPr>
        <p:txBody>
          <a:bodyPr wrap="square">
            <a:spAutoFit/>
          </a:bodyPr>
          <a:lstStyle/>
          <a:p>
            <a:pPr marL="342900" indent="-342900">
              <a:buFont typeface="Arial" panose="020B0604020202020204" pitchFamily="34" charset="0"/>
              <a:buChar char="•"/>
            </a:pPr>
            <a:r>
              <a:rPr lang="en-GB" sz="2000" dirty="0"/>
              <a:t>Five mountain observatories: Tuyuksu (KZ), Ala-</a:t>
            </a:r>
            <a:r>
              <a:rPr lang="en-GB" sz="2000" dirty="0" err="1"/>
              <a:t>Archa</a:t>
            </a:r>
            <a:r>
              <a:rPr lang="en-GB" sz="2000" dirty="0"/>
              <a:t> (KG), Chon Kyzyl-Suu (KG), </a:t>
            </a:r>
            <a:r>
              <a:rPr lang="en-GB" sz="2000" dirty="0" err="1"/>
              <a:t>Pskem</a:t>
            </a:r>
            <a:r>
              <a:rPr lang="en-GB" sz="2000" dirty="0"/>
              <a:t> (UZ), </a:t>
            </a:r>
            <a:r>
              <a:rPr lang="en-GB" sz="2000" dirty="0" err="1"/>
              <a:t>Khorog</a:t>
            </a:r>
            <a:r>
              <a:rPr lang="en-GB" sz="2000" dirty="0"/>
              <a:t> (TJ)</a:t>
            </a:r>
          </a:p>
          <a:p>
            <a:pPr marL="342900" indent="-342900">
              <a:buFont typeface="Arial" panose="020B0604020202020204" pitchFamily="34" charset="0"/>
              <a:buChar char="•"/>
            </a:pPr>
            <a:r>
              <a:rPr lang="en-GB" sz="2000" dirty="0"/>
              <a:t>Monitoring commenced in 1940s – 1950s except </a:t>
            </a:r>
            <a:r>
              <a:rPr lang="en-GB" sz="2000" dirty="0" err="1"/>
              <a:t>Khorog</a:t>
            </a:r>
            <a:endParaRPr lang="en-GB" sz="2000" dirty="0"/>
          </a:p>
          <a:p>
            <a:pPr marL="342900" indent="-342900">
              <a:buFont typeface="Arial" panose="020B0604020202020204" pitchFamily="34" charset="0"/>
              <a:buChar char="•"/>
            </a:pPr>
            <a:r>
              <a:rPr lang="en-GB" sz="2000" dirty="0"/>
              <a:t>Expanded monitoring and updated equipment in 2010s</a:t>
            </a:r>
            <a:endParaRPr lang="ru-RU" sz="2000" dirty="0"/>
          </a:p>
        </p:txBody>
      </p:sp>
      <p:sp>
        <p:nvSpPr>
          <p:cNvPr id="25" name="TextBox 24">
            <a:extLst>
              <a:ext uri="{FF2B5EF4-FFF2-40B4-BE49-F238E27FC236}">
                <a16:creationId xmlns:a16="http://schemas.microsoft.com/office/drawing/2014/main" id="{AFB2F32E-4A73-9980-28BF-5ABB9F2B0FC0}"/>
              </a:ext>
            </a:extLst>
          </p:cNvPr>
          <p:cNvSpPr txBox="1"/>
          <p:nvPr/>
        </p:nvSpPr>
        <p:spPr>
          <a:xfrm>
            <a:off x="476916" y="3586030"/>
            <a:ext cx="5737071" cy="1323439"/>
          </a:xfrm>
          <a:prstGeom prst="rect">
            <a:avLst/>
          </a:prstGeom>
          <a:noFill/>
        </p:spPr>
        <p:txBody>
          <a:bodyPr wrap="square">
            <a:spAutoFit/>
          </a:bodyPr>
          <a:lstStyle/>
          <a:p>
            <a:r>
              <a:rPr lang="en-GB" sz="2000" dirty="0"/>
              <a:t>CAMON Open Science project funded by MRI/Geo Mountains 2023-2024: </a:t>
            </a:r>
            <a:r>
              <a:rPr lang="en-GB" sz="2000" dirty="0">
                <a:solidFill>
                  <a:srgbClr val="434241"/>
                </a:solidFill>
                <a:hlinkClick r:id="rId4"/>
              </a:rPr>
              <a:t>https://research.reading.ac.uk/central-asia-mountain-observatory/</a:t>
            </a:r>
            <a:endParaRPr lang="en-GB" sz="2000" dirty="0">
              <a:solidFill>
                <a:srgbClr val="434241"/>
              </a:solidFill>
            </a:endParaRPr>
          </a:p>
        </p:txBody>
      </p:sp>
      <p:sp>
        <p:nvSpPr>
          <p:cNvPr id="28" name="TextBox 27">
            <a:extLst>
              <a:ext uri="{FF2B5EF4-FFF2-40B4-BE49-F238E27FC236}">
                <a16:creationId xmlns:a16="http://schemas.microsoft.com/office/drawing/2014/main" id="{45617129-2844-6146-5120-677BEA449BB4}"/>
              </a:ext>
            </a:extLst>
          </p:cNvPr>
          <p:cNvSpPr txBox="1"/>
          <p:nvPr/>
        </p:nvSpPr>
        <p:spPr>
          <a:xfrm>
            <a:off x="6576329" y="3873353"/>
            <a:ext cx="5138755" cy="2862322"/>
          </a:xfrm>
          <a:prstGeom prst="rect">
            <a:avLst/>
          </a:prstGeom>
          <a:solidFill>
            <a:schemeClr val="bg1">
              <a:lumMod val="85000"/>
            </a:schemeClr>
          </a:solidFill>
          <a:ln>
            <a:solidFill>
              <a:schemeClr val="tx1"/>
            </a:solidFill>
          </a:ln>
        </p:spPr>
        <p:txBody>
          <a:bodyPr wrap="square">
            <a:spAutoFit/>
          </a:bodyPr>
          <a:lstStyle/>
          <a:p>
            <a:r>
              <a:rPr lang="en-GB" sz="2000" b="1" i="0" dirty="0">
                <a:effectLst/>
                <a:latin typeface="+mj-lt"/>
              </a:rPr>
              <a:t>Mountain observatories are sites, networks of sites, or data-rich regions where multidisciplinary, integrated observations of biophysical and human environments are conducted over a lengthy period of time in consistent ways, according to established protocols using both in situ and remote observations” (</a:t>
            </a:r>
            <a:r>
              <a:rPr lang="en-GB" sz="2000" b="1" i="0" strike="noStrike" dirty="0">
                <a:effectLst/>
                <a:latin typeface="+mj-lt"/>
              </a:rPr>
              <a:t>Shahgedanova et al., 2021; </a:t>
            </a:r>
            <a:r>
              <a:rPr lang="en-GB" sz="1400" b="0" i="0" dirty="0">
                <a:effectLst/>
                <a:latin typeface="proxima-nova"/>
                <a:hlinkClick r:id="rId5">
                  <a:extLst>
                    <a:ext uri="{A12FA001-AC4F-418D-AE19-62706E023703}">
                      <ahyp:hlinkClr xmlns:ahyp="http://schemas.microsoft.com/office/drawing/2018/hyperlinkcolor" val="tx"/>
                    </a:ext>
                  </a:extLst>
                </a:hlinkClick>
              </a:rPr>
              <a:t>doi.org/10.1659/MRD-JOURNAL-D-20-00054.1</a:t>
            </a:r>
            <a:r>
              <a:rPr lang="en-GB" sz="2000" b="1" i="0" dirty="0">
                <a:effectLst/>
                <a:latin typeface="+mj-lt"/>
              </a:rPr>
              <a:t>).</a:t>
            </a:r>
            <a:endParaRPr lang="ru-RU" sz="2000" dirty="0">
              <a:latin typeface="+mj-lt"/>
            </a:endParaRPr>
          </a:p>
        </p:txBody>
      </p:sp>
      <p:pic>
        <p:nvPicPr>
          <p:cNvPr id="6" name="Picture 5">
            <a:extLst>
              <a:ext uri="{FF2B5EF4-FFF2-40B4-BE49-F238E27FC236}">
                <a16:creationId xmlns:a16="http://schemas.microsoft.com/office/drawing/2014/main" id="{F8E0076E-BB93-CADA-D5EF-FAE3CA0F4039}"/>
              </a:ext>
            </a:extLst>
          </p:cNvPr>
          <p:cNvPicPr>
            <a:picLocks noChangeAspect="1"/>
          </p:cNvPicPr>
          <p:nvPr/>
        </p:nvPicPr>
        <p:blipFill rotWithShape="1">
          <a:blip r:embed="rId6"/>
          <a:srcRect l="18956" t="23443" r="25000" b="21319"/>
          <a:stretch/>
        </p:blipFill>
        <p:spPr>
          <a:xfrm>
            <a:off x="6520389" y="890183"/>
            <a:ext cx="5194695" cy="2880000"/>
          </a:xfrm>
          <a:prstGeom prst="rect">
            <a:avLst/>
          </a:prstGeom>
        </p:spPr>
      </p:pic>
    </p:spTree>
    <p:extLst>
      <p:ext uri="{BB962C8B-B14F-4D97-AF65-F5344CB8AC3E}">
        <p14:creationId xmlns:p14="http://schemas.microsoft.com/office/powerpoint/2010/main" val="1171243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386901" y="192098"/>
            <a:ext cx="8820380" cy="600005"/>
          </a:xfrm>
        </p:spPr>
        <p:txBody>
          <a:bodyPr/>
          <a:lstStyle/>
          <a:p>
            <a:r>
              <a:rPr lang="en-GB" sz="2600" i="1" dirty="0">
                <a:solidFill>
                  <a:srgbClr val="C00000"/>
                </a:solidFill>
              </a:rPr>
              <a:t>CAMON Metadata</a:t>
            </a:r>
          </a:p>
        </p:txBody>
      </p:sp>
      <p:sp>
        <p:nvSpPr>
          <p:cNvPr id="4" name="TextBox 3">
            <a:extLst>
              <a:ext uri="{FF2B5EF4-FFF2-40B4-BE49-F238E27FC236}">
                <a16:creationId xmlns:a16="http://schemas.microsoft.com/office/drawing/2014/main" id="{C3CCAAD6-63E0-818C-9466-D2FB99347422}"/>
              </a:ext>
            </a:extLst>
          </p:cNvPr>
          <p:cNvSpPr txBox="1"/>
          <p:nvPr/>
        </p:nvSpPr>
        <p:spPr>
          <a:xfrm>
            <a:off x="139700" y="3463616"/>
            <a:ext cx="6110005" cy="3416320"/>
          </a:xfrm>
          <a:prstGeom prst="rect">
            <a:avLst/>
          </a:prstGeom>
          <a:noFill/>
        </p:spPr>
        <p:txBody>
          <a:bodyPr wrap="square">
            <a:spAutoFit/>
          </a:bodyPr>
          <a:lstStyle/>
          <a:p>
            <a:pPr marL="342900" indent="-342900">
              <a:buFont typeface="Arial" panose="020B0604020202020204" pitchFamily="34" charset="0"/>
              <a:buChar char="•"/>
            </a:pPr>
            <a:r>
              <a:rPr lang="en-GB" sz="1800" dirty="0"/>
              <a:t>Catchment monitoring approach is used to link mountains and downstream locations</a:t>
            </a:r>
          </a:p>
          <a:p>
            <a:pPr marL="342900" indent="-342900">
              <a:buFont typeface="Arial" panose="020B0604020202020204" pitchFamily="34" charset="0"/>
              <a:buChar char="•"/>
            </a:pPr>
            <a:r>
              <a:rPr lang="en-GB" sz="1800" dirty="0"/>
              <a:t>Foci and strengths: </a:t>
            </a:r>
          </a:p>
          <a:p>
            <a:pPr marL="742950" lvl="1" indent="-285750">
              <a:buFont typeface="Wingdings" panose="05000000000000000000" pitchFamily="2" charset="2"/>
              <a:buChar char="Ø"/>
            </a:pPr>
            <a:r>
              <a:rPr lang="en-GB" dirty="0"/>
              <a:t>Glaciology: </a:t>
            </a:r>
            <a:r>
              <a:rPr lang="en-GB" dirty="0">
                <a:latin typeface="+mj-lt"/>
              </a:rPr>
              <a:t>in situ glacier mass balance measurements  since 1950s (WGMS reference glaciers);  regular glacier inventories across the region (</a:t>
            </a:r>
            <a:r>
              <a:rPr lang="en-GB" dirty="0" err="1">
                <a:latin typeface="+mj-lt"/>
              </a:rPr>
              <a:t>Severskiy</a:t>
            </a:r>
            <a:r>
              <a:rPr lang="en-GB" dirty="0">
                <a:latin typeface="+mj-lt"/>
              </a:rPr>
              <a:t> et al. 2016; Kapitsa et al., 2020)</a:t>
            </a:r>
          </a:p>
          <a:p>
            <a:pPr marL="800100" lvl="1" indent="-342900">
              <a:buFont typeface="Wingdings" panose="05000000000000000000" pitchFamily="2" charset="2"/>
              <a:buChar char="Ø"/>
            </a:pPr>
            <a:r>
              <a:rPr lang="en-GB" dirty="0"/>
              <a:t>Climate, snow cover and streamflow (Shahgedanova et al., 2018)</a:t>
            </a:r>
          </a:p>
          <a:p>
            <a:pPr marL="800100" lvl="1" indent="-342900">
              <a:buFont typeface="Wingdings" panose="05000000000000000000" pitchFamily="2" charset="2"/>
              <a:buChar char="Ø"/>
            </a:pPr>
            <a:r>
              <a:rPr lang="en-GB" dirty="0"/>
              <a:t>Hydrochemistry and water quality (Wade et al., 2024; in review) </a:t>
            </a:r>
          </a:p>
          <a:p>
            <a:pPr marL="800100" lvl="1" indent="-342900">
              <a:buFont typeface="Wingdings" panose="05000000000000000000" pitchFamily="2" charset="2"/>
              <a:buChar char="Ø"/>
            </a:pPr>
            <a:r>
              <a:rPr lang="en-GB" dirty="0"/>
              <a:t>Water stable isotopes (Saidaliyeva et al., 2023)</a:t>
            </a:r>
          </a:p>
        </p:txBody>
      </p:sp>
      <p:pic>
        <p:nvPicPr>
          <p:cNvPr id="5" name="Picture 4" descr="A map of different types of land&#10;&#10;Description automatically generated">
            <a:extLst>
              <a:ext uri="{FF2B5EF4-FFF2-40B4-BE49-F238E27FC236}">
                <a16:creationId xmlns:a16="http://schemas.microsoft.com/office/drawing/2014/main" id="{7F709E4B-7936-E9FA-28D1-59B12FD86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905" y="47980"/>
            <a:ext cx="5561121" cy="5688659"/>
          </a:xfrm>
          <a:prstGeom prst="rect">
            <a:avLst/>
          </a:prstGeom>
        </p:spPr>
      </p:pic>
      <p:pic>
        <p:nvPicPr>
          <p:cNvPr id="7" name="Picture 6">
            <a:extLst>
              <a:ext uri="{FF2B5EF4-FFF2-40B4-BE49-F238E27FC236}">
                <a16:creationId xmlns:a16="http://schemas.microsoft.com/office/drawing/2014/main" id="{4AB11D1A-55F8-16C4-708D-B2001AFFE40E}"/>
              </a:ext>
            </a:extLst>
          </p:cNvPr>
          <p:cNvPicPr>
            <a:picLocks noChangeAspect="1"/>
          </p:cNvPicPr>
          <p:nvPr/>
        </p:nvPicPr>
        <p:blipFill rotWithShape="1">
          <a:blip r:embed="rId4"/>
          <a:srcRect t="14194" b="6237"/>
          <a:stretch/>
        </p:blipFill>
        <p:spPr>
          <a:xfrm>
            <a:off x="386901" y="938795"/>
            <a:ext cx="5400000" cy="2416919"/>
          </a:xfrm>
          <a:prstGeom prst="rect">
            <a:avLst/>
          </a:prstGeom>
        </p:spPr>
      </p:pic>
      <p:pic>
        <p:nvPicPr>
          <p:cNvPr id="9" name="Picture 8">
            <a:extLst>
              <a:ext uri="{FF2B5EF4-FFF2-40B4-BE49-F238E27FC236}">
                <a16:creationId xmlns:a16="http://schemas.microsoft.com/office/drawing/2014/main" id="{37FA2C3E-3707-4079-A8B0-0DD2DAA1D7C2}"/>
              </a:ext>
            </a:extLst>
          </p:cNvPr>
          <p:cNvPicPr>
            <a:picLocks noChangeAspect="1"/>
          </p:cNvPicPr>
          <p:nvPr/>
        </p:nvPicPr>
        <p:blipFill rotWithShape="1">
          <a:blip r:embed="rId5"/>
          <a:srcRect t="14210" b="6220"/>
          <a:stretch/>
        </p:blipFill>
        <p:spPr>
          <a:xfrm>
            <a:off x="386901" y="938795"/>
            <a:ext cx="5400000" cy="2416919"/>
          </a:xfrm>
          <a:prstGeom prst="rect">
            <a:avLst/>
          </a:prstGeom>
        </p:spPr>
      </p:pic>
      <p:sp>
        <p:nvSpPr>
          <p:cNvPr id="26" name="TextBox 25">
            <a:extLst>
              <a:ext uri="{FF2B5EF4-FFF2-40B4-BE49-F238E27FC236}">
                <a16:creationId xmlns:a16="http://schemas.microsoft.com/office/drawing/2014/main" id="{78FFA487-45DC-60A2-C0D6-EDB2A7DA4EFA}"/>
              </a:ext>
            </a:extLst>
          </p:cNvPr>
          <p:cNvSpPr txBox="1"/>
          <p:nvPr/>
        </p:nvSpPr>
        <p:spPr>
          <a:xfrm>
            <a:off x="386901" y="2892310"/>
            <a:ext cx="2395216" cy="369332"/>
          </a:xfrm>
          <a:prstGeom prst="rect">
            <a:avLst/>
          </a:prstGeom>
          <a:noFill/>
        </p:spPr>
        <p:txBody>
          <a:bodyPr wrap="square" rtlCol="0">
            <a:spAutoFit/>
          </a:bodyPr>
          <a:lstStyle/>
          <a:p>
            <a:r>
              <a:rPr lang="en-GB" dirty="0" err="1">
                <a:highlight>
                  <a:srgbClr val="C0C0C0"/>
                </a:highlight>
              </a:rPr>
              <a:t>Tuyuksu</a:t>
            </a:r>
            <a:r>
              <a:rPr lang="en-GB" dirty="0">
                <a:highlight>
                  <a:srgbClr val="C0C0C0"/>
                </a:highlight>
              </a:rPr>
              <a:t> Observatory</a:t>
            </a:r>
            <a:endParaRPr lang="ru-RU" dirty="0">
              <a:highlight>
                <a:srgbClr val="C0C0C0"/>
              </a:highlight>
            </a:endParaRPr>
          </a:p>
        </p:txBody>
      </p:sp>
      <p:sp>
        <p:nvSpPr>
          <p:cNvPr id="3" name="TextBox 2">
            <a:extLst>
              <a:ext uri="{FF2B5EF4-FFF2-40B4-BE49-F238E27FC236}">
                <a16:creationId xmlns:a16="http://schemas.microsoft.com/office/drawing/2014/main" id="{8A1F4E53-B353-2304-E3D2-5F8FD361F846}"/>
              </a:ext>
            </a:extLst>
          </p:cNvPr>
          <p:cNvSpPr txBox="1"/>
          <p:nvPr/>
        </p:nvSpPr>
        <p:spPr>
          <a:xfrm>
            <a:off x="6325905" y="5804558"/>
            <a:ext cx="5561121" cy="830997"/>
          </a:xfrm>
          <a:prstGeom prst="rect">
            <a:avLst/>
          </a:prstGeom>
          <a:noFill/>
        </p:spPr>
        <p:txBody>
          <a:bodyPr wrap="square" rtlCol="0">
            <a:spAutoFit/>
          </a:bodyPr>
          <a:lstStyle/>
          <a:p>
            <a:r>
              <a:rPr lang="en-GB" sz="1600" i="1" dirty="0">
                <a:solidFill>
                  <a:schemeClr val="tx1">
                    <a:lumMod val="50000"/>
                    <a:lumOff val="50000"/>
                  </a:schemeClr>
                </a:solidFill>
              </a:rPr>
              <a:t>Water quality and water stable isotope monitoring networks at four CAMON catchments and in </a:t>
            </a:r>
            <a:r>
              <a:rPr lang="en-GB" sz="1600" i="1" dirty="0" err="1">
                <a:solidFill>
                  <a:schemeClr val="tx1">
                    <a:lumMod val="50000"/>
                    <a:lumOff val="50000"/>
                  </a:schemeClr>
                </a:solidFill>
              </a:rPr>
              <a:t>Varzob-Kofarnihon</a:t>
            </a:r>
            <a:r>
              <a:rPr lang="en-GB" sz="1600" i="1" dirty="0">
                <a:solidFill>
                  <a:schemeClr val="tx1">
                    <a:lumMod val="50000"/>
                    <a:lumOff val="50000"/>
                  </a:schemeClr>
                </a:solidFill>
              </a:rPr>
              <a:t> (TJ) catchment</a:t>
            </a:r>
          </a:p>
        </p:txBody>
      </p:sp>
    </p:spTree>
    <p:extLst>
      <p:ext uri="{BB962C8B-B14F-4D97-AF65-F5344CB8AC3E}">
        <p14:creationId xmlns:p14="http://schemas.microsoft.com/office/powerpoint/2010/main" val="404948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156485" y="154420"/>
            <a:ext cx="8820380" cy="600005"/>
          </a:xfrm>
        </p:spPr>
        <p:txBody>
          <a:bodyPr/>
          <a:lstStyle/>
          <a:p>
            <a:r>
              <a:rPr lang="en-GB" sz="2600" i="1" dirty="0">
                <a:solidFill>
                  <a:srgbClr val="C00000"/>
                </a:solidFill>
              </a:rPr>
              <a:t>Meteorological and snow monitoring</a:t>
            </a:r>
          </a:p>
        </p:txBody>
      </p:sp>
      <p:sp>
        <p:nvSpPr>
          <p:cNvPr id="6" name="TextBox 5">
            <a:extLst>
              <a:ext uri="{FF2B5EF4-FFF2-40B4-BE49-F238E27FC236}">
                <a16:creationId xmlns:a16="http://schemas.microsoft.com/office/drawing/2014/main" id="{B2E59B65-D509-0FAA-E049-8B7791E1E8C9}"/>
              </a:ext>
            </a:extLst>
          </p:cNvPr>
          <p:cNvSpPr txBox="1"/>
          <p:nvPr/>
        </p:nvSpPr>
        <p:spPr>
          <a:xfrm>
            <a:off x="344746" y="920621"/>
            <a:ext cx="5023668" cy="5016758"/>
          </a:xfrm>
          <a:prstGeom prst="rect">
            <a:avLst/>
          </a:prstGeom>
          <a:noFill/>
        </p:spPr>
        <p:txBody>
          <a:bodyPr wrap="square">
            <a:spAutoFit/>
          </a:bodyPr>
          <a:lstStyle/>
          <a:p>
            <a:pPr marL="285750" indent="-285750" algn="just">
              <a:buFont typeface="Arial" panose="020B0604020202020204" pitchFamily="34" charset="0"/>
              <a:buChar char="•"/>
            </a:pPr>
            <a:r>
              <a:rPr lang="en-GB" sz="2000" i="0" dirty="0">
                <a:effectLst/>
              </a:rPr>
              <a:t>Long term meteorological and snow depth measurements (since 1930s) from conventional stations</a:t>
            </a:r>
          </a:p>
          <a:p>
            <a:pPr marL="285750" indent="-285750" algn="just">
              <a:buFont typeface="Arial" panose="020B0604020202020204" pitchFamily="34" charset="0"/>
              <a:buChar char="•"/>
            </a:pPr>
            <a:r>
              <a:rPr lang="en-GB" sz="2000" i="0" dirty="0">
                <a:effectLst/>
              </a:rPr>
              <a:t>AWS installed along elevation profiles from 400 to 5000 m </a:t>
            </a:r>
            <a:r>
              <a:rPr lang="en-GB" sz="2000" i="0" dirty="0" err="1">
                <a:effectLst/>
              </a:rPr>
              <a:t>a.s.l</a:t>
            </a:r>
            <a:r>
              <a:rPr lang="en-GB" sz="2000" i="0" dirty="0">
                <a:effectLst/>
              </a:rPr>
              <a:t>.; </a:t>
            </a:r>
          </a:p>
          <a:p>
            <a:pPr marL="285750" indent="-285750" algn="just">
              <a:buFont typeface="Arial" panose="020B0604020202020204" pitchFamily="34" charset="0"/>
              <a:buChar char="•"/>
            </a:pPr>
            <a:r>
              <a:rPr lang="en-GB" sz="2000" dirty="0"/>
              <a:t>Energy balance measurements including four radiation fluxes and soil heat flux (Tuyuksu (KZ), Chon Kyzyl-Suu (KG))</a:t>
            </a:r>
          </a:p>
          <a:p>
            <a:pPr marL="285750" indent="-285750" algn="just">
              <a:buFont typeface="Arial" panose="020B0604020202020204" pitchFamily="34" charset="0"/>
              <a:buChar char="•"/>
            </a:pPr>
            <a:r>
              <a:rPr lang="en-GB" sz="2000" dirty="0"/>
              <a:t>Eddy covariance system (Chon Kyzyl-Suu (KG) only) but limited measurements of evapotranspiration elsewhere</a:t>
            </a:r>
          </a:p>
          <a:p>
            <a:pPr marL="285750" indent="-285750" algn="just">
              <a:buFont typeface="Arial" panose="020B0604020202020204" pitchFamily="34" charset="0"/>
              <a:buChar char="•"/>
            </a:pPr>
            <a:r>
              <a:rPr lang="en-GB" sz="2000" dirty="0"/>
              <a:t>Lack of soil temperature and moisture measurements (Tuyuksu (KZ) and Chon Kyzyl-Suu KG))</a:t>
            </a:r>
          </a:p>
          <a:p>
            <a:pPr marL="285750" indent="-285750" algn="just">
              <a:buFont typeface="Arial" panose="020B0604020202020204" pitchFamily="34" charset="0"/>
              <a:buChar char="•"/>
            </a:pPr>
            <a:r>
              <a:rPr lang="en-GB" sz="2000" dirty="0"/>
              <a:t>Snow density and SWE measurements (1960s-1990s and since 2010s)</a:t>
            </a:r>
          </a:p>
        </p:txBody>
      </p:sp>
      <p:pic>
        <p:nvPicPr>
          <p:cNvPr id="11" name="Picture 10">
            <a:extLst>
              <a:ext uri="{FF2B5EF4-FFF2-40B4-BE49-F238E27FC236}">
                <a16:creationId xmlns:a16="http://schemas.microsoft.com/office/drawing/2014/main" id="{7C8F1927-AA55-473B-AA52-9FE12051DAE9}"/>
              </a:ext>
            </a:extLst>
          </p:cNvPr>
          <p:cNvPicPr>
            <a:picLocks noChangeAspect="1"/>
          </p:cNvPicPr>
          <p:nvPr/>
        </p:nvPicPr>
        <p:blipFill>
          <a:blip r:embed="rId3">
            <a:extLst>
              <a:ext uri="{28A0092B-C50C-407E-A947-70E740481C1C}">
                <a14:useLocalDpi xmlns:a14="http://schemas.microsoft.com/office/drawing/2010/main" val="0"/>
              </a:ext>
            </a:extLst>
          </a:blip>
          <a:srcRect l="23178" t="15363" r="14297" b="5403"/>
          <a:stretch>
            <a:fillRect/>
          </a:stretch>
        </p:blipFill>
        <p:spPr bwMode="auto">
          <a:xfrm>
            <a:off x="9211009" y="321610"/>
            <a:ext cx="260191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3966D69-8B8E-4256-A84E-FC05677F1663}"/>
              </a:ext>
            </a:extLst>
          </p:cNvPr>
          <p:cNvPicPr>
            <a:picLocks noChangeAspect="1"/>
          </p:cNvPicPr>
          <p:nvPr/>
        </p:nvPicPr>
        <p:blipFill rotWithShape="1">
          <a:blip r:embed="rId4">
            <a:extLst>
              <a:ext uri="{28A0092B-C50C-407E-A947-70E740481C1C}">
                <a14:useLocalDpi xmlns:a14="http://schemas.microsoft.com/office/drawing/2010/main" val="0"/>
              </a:ext>
            </a:extLst>
          </a:blip>
          <a:srcRect t="13592" r="39534" b="9802"/>
          <a:stretch/>
        </p:blipFill>
        <p:spPr bwMode="auto">
          <a:xfrm>
            <a:off x="6095999" y="321610"/>
            <a:ext cx="26028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2DBEE70-D553-7E4D-DB9C-FF2337E35A0B}"/>
              </a:ext>
            </a:extLst>
          </p:cNvPr>
          <p:cNvSpPr txBox="1"/>
          <p:nvPr/>
        </p:nvSpPr>
        <p:spPr>
          <a:xfrm>
            <a:off x="10213864" y="2410793"/>
            <a:ext cx="2124171" cy="1815882"/>
          </a:xfrm>
          <a:prstGeom prst="rect">
            <a:avLst/>
          </a:prstGeom>
          <a:noFill/>
        </p:spPr>
        <p:txBody>
          <a:bodyPr wrap="square" rtlCol="0">
            <a:spAutoFit/>
          </a:bodyPr>
          <a:lstStyle/>
          <a:p>
            <a:r>
              <a:rPr lang="en-GB" sz="1600" i="1" dirty="0">
                <a:solidFill>
                  <a:schemeClr val="tx1">
                    <a:lumMod val="50000"/>
                    <a:lumOff val="50000"/>
                  </a:schemeClr>
                </a:solidFill>
                <a:effectLst/>
                <a:ea typeface="Calibri" panose="020F0502020204030204" pitchFamily="34" charset="0"/>
                <a:cs typeface="Times New Roman" panose="02020603050405020304" pitchFamily="18" charset="0"/>
              </a:rPr>
              <a:t>Mean JJA air temperature at three stations: Big Almaty lake (2516 m </a:t>
            </a:r>
            <a:r>
              <a:rPr lang="en-GB" sz="1600" i="1" dirty="0" err="1">
                <a:solidFill>
                  <a:schemeClr val="tx1">
                    <a:lumMod val="50000"/>
                    <a:lumOff val="50000"/>
                  </a:schemeClr>
                </a:solidFill>
                <a:effectLst/>
                <a:ea typeface="Calibri" panose="020F0502020204030204" pitchFamily="34" charset="0"/>
                <a:cs typeface="Times New Roman" panose="02020603050405020304" pitchFamily="18" charset="0"/>
              </a:rPr>
              <a:t>a.s.l</a:t>
            </a:r>
            <a:r>
              <a:rPr lang="en-GB" sz="1600" i="1" dirty="0">
                <a:solidFill>
                  <a:schemeClr val="tx1">
                    <a:lumMod val="50000"/>
                    <a:lumOff val="50000"/>
                  </a:schemeClr>
                </a:solidFill>
                <a:effectLst/>
                <a:ea typeface="Calibri" panose="020F0502020204030204" pitchFamily="34" charset="0"/>
                <a:cs typeface="Times New Roman" panose="02020603050405020304" pitchFamily="18" charset="0"/>
              </a:rPr>
              <a:t>.), </a:t>
            </a:r>
            <a:r>
              <a:rPr lang="en-GB" sz="1600" i="1" dirty="0" err="1">
                <a:solidFill>
                  <a:schemeClr val="tx1">
                    <a:lumMod val="50000"/>
                    <a:lumOff val="50000"/>
                  </a:schemeClr>
                </a:solidFill>
                <a:effectLst/>
                <a:ea typeface="Calibri" panose="020F0502020204030204" pitchFamily="34" charset="0"/>
                <a:cs typeface="Times New Roman" panose="02020603050405020304" pitchFamily="18" charset="0"/>
              </a:rPr>
              <a:t>Mynzhylki</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(3017 m </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a.s.l</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and </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Tuyuksu</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(3435 m </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a.s.l</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a:t>
            </a:r>
            <a:endParaRPr lang="en-GB" sz="1600" i="1" dirty="0">
              <a:solidFill>
                <a:schemeClr val="tx1">
                  <a:lumMod val="50000"/>
                  <a:lumOff val="50000"/>
                </a:schemeClr>
              </a:solidFill>
            </a:endParaRPr>
          </a:p>
        </p:txBody>
      </p:sp>
      <p:graphicFrame>
        <p:nvGraphicFramePr>
          <p:cNvPr id="7" name="Диаграмма 1">
            <a:extLst>
              <a:ext uri="{FF2B5EF4-FFF2-40B4-BE49-F238E27FC236}">
                <a16:creationId xmlns:a16="http://schemas.microsoft.com/office/drawing/2014/main" id="{A5DC369A-3AAD-40EF-8683-E6D2348B285A}"/>
              </a:ext>
            </a:extLst>
          </p:cNvPr>
          <p:cNvGraphicFramePr>
            <a:graphicFrameLocks/>
          </p:cNvGraphicFramePr>
          <p:nvPr>
            <p:extLst>
              <p:ext uri="{D42A27DB-BD31-4B8C-83A1-F6EECF244321}">
                <p14:modId xmlns:p14="http://schemas.microsoft.com/office/powerpoint/2010/main" val="586849337"/>
              </p:ext>
            </p:extLst>
          </p:nvPr>
        </p:nvGraphicFramePr>
        <p:xfrm>
          <a:off x="5943599" y="2342732"/>
          <a:ext cx="4213124" cy="21506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Диаграмма 6">
            <a:extLst>
              <a:ext uri="{FF2B5EF4-FFF2-40B4-BE49-F238E27FC236}">
                <a16:creationId xmlns:a16="http://schemas.microsoft.com/office/drawing/2014/main" id="{1148392E-AD5E-B748-3420-1327922E188D}"/>
              </a:ext>
            </a:extLst>
          </p:cNvPr>
          <p:cNvGraphicFramePr/>
          <p:nvPr>
            <p:extLst>
              <p:ext uri="{D42A27DB-BD31-4B8C-83A1-F6EECF244321}">
                <p14:modId xmlns:p14="http://schemas.microsoft.com/office/powerpoint/2010/main" val="3487177615"/>
              </p:ext>
            </p:extLst>
          </p:nvPr>
        </p:nvGraphicFramePr>
        <p:xfrm>
          <a:off x="5943598" y="4530734"/>
          <a:ext cx="4365523" cy="2197736"/>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BE86D182-0728-E049-1BCD-AE015B061BB2}"/>
              </a:ext>
            </a:extLst>
          </p:cNvPr>
          <p:cNvSpPr txBox="1"/>
          <p:nvPr/>
        </p:nvSpPr>
        <p:spPr>
          <a:xfrm>
            <a:off x="10331158" y="4530734"/>
            <a:ext cx="1978136" cy="1569660"/>
          </a:xfrm>
          <a:prstGeom prst="rect">
            <a:avLst/>
          </a:prstGeom>
          <a:noFill/>
        </p:spPr>
        <p:txBody>
          <a:bodyPr wrap="square" rtlCol="0">
            <a:spAutoFit/>
          </a:bodyPr>
          <a:lstStyle/>
          <a:p>
            <a:r>
              <a:rPr lang="en-GB" sz="1600" i="1" dirty="0">
                <a:solidFill>
                  <a:schemeClr val="tx1">
                    <a:lumMod val="50000"/>
                    <a:lumOff val="50000"/>
                  </a:schemeClr>
                </a:solidFill>
                <a:effectLst/>
                <a:ea typeface="Calibri" panose="020F0502020204030204" pitchFamily="34" charset="0"/>
                <a:cs typeface="Times New Roman" panose="02020603050405020304" pitchFamily="18" charset="0"/>
              </a:rPr>
              <a:t>Solar radiation budget at </a:t>
            </a:r>
            <a:r>
              <a:rPr lang="en-GB" sz="1600" i="1" dirty="0" err="1">
                <a:solidFill>
                  <a:schemeClr val="tx1">
                    <a:lumMod val="50000"/>
                    <a:lumOff val="50000"/>
                  </a:schemeClr>
                </a:solidFill>
                <a:effectLst/>
                <a:ea typeface="Calibri" panose="020F0502020204030204" pitchFamily="34" charset="0"/>
                <a:cs typeface="Times New Roman" panose="02020603050405020304" pitchFamily="18" charset="0"/>
              </a:rPr>
              <a:t>Agro</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BioCenter</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station (700 m </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a.s.l</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and </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Tuyuksu</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 (3435 m </a:t>
            </a:r>
            <a:r>
              <a:rPr lang="en-GB" sz="1600" i="1" dirty="0" err="1">
                <a:solidFill>
                  <a:schemeClr val="tx1">
                    <a:lumMod val="50000"/>
                    <a:lumOff val="50000"/>
                  </a:schemeClr>
                </a:solidFill>
                <a:ea typeface="Calibri" panose="020F0502020204030204" pitchFamily="34" charset="0"/>
                <a:cs typeface="Times New Roman" panose="02020603050405020304" pitchFamily="18" charset="0"/>
              </a:rPr>
              <a:t>a.s.l</a:t>
            </a:r>
            <a:r>
              <a:rPr lang="en-GB" sz="1600" i="1" dirty="0">
                <a:solidFill>
                  <a:schemeClr val="tx1">
                    <a:lumMod val="50000"/>
                    <a:lumOff val="50000"/>
                  </a:schemeClr>
                </a:solidFill>
                <a:ea typeface="Calibri" panose="020F0502020204030204" pitchFamily="34" charset="0"/>
                <a:cs typeface="Times New Roman" panose="02020603050405020304" pitchFamily="18" charset="0"/>
              </a:rPr>
              <a:t>.)</a:t>
            </a:r>
            <a:r>
              <a:rPr lang="en-GB" sz="1600" i="1" dirty="0">
                <a:solidFill>
                  <a:schemeClr val="tx1">
                    <a:lumMod val="50000"/>
                    <a:lumOff val="50000"/>
                  </a:schemeClr>
                </a:solidFill>
                <a:effectLst/>
                <a:ea typeface="Calibri" panose="020F0502020204030204" pitchFamily="34" charset="0"/>
                <a:cs typeface="Times New Roman" panose="02020603050405020304" pitchFamily="18" charset="0"/>
              </a:rPr>
              <a:t> </a:t>
            </a:r>
            <a:endParaRPr lang="en-GB" sz="1600" i="1" dirty="0">
              <a:solidFill>
                <a:schemeClr val="tx1">
                  <a:lumMod val="50000"/>
                  <a:lumOff val="50000"/>
                </a:schemeClr>
              </a:solidFill>
            </a:endParaRPr>
          </a:p>
        </p:txBody>
      </p:sp>
    </p:spTree>
    <p:extLst>
      <p:ext uri="{BB962C8B-B14F-4D97-AF65-F5344CB8AC3E}">
        <p14:creationId xmlns:p14="http://schemas.microsoft.com/office/powerpoint/2010/main" val="271436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331415" y="74224"/>
            <a:ext cx="8820380" cy="600005"/>
          </a:xfrm>
        </p:spPr>
        <p:txBody>
          <a:bodyPr/>
          <a:lstStyle/>
          <a:p>
            <a:r>
              <a:rPr lang="en-GB" sz="2600" i="1" dirty="0">
                <a:solidFill>
                  <a:srgbClr val="C00000"/>
                </a:solidFill>
              </a:rPr>
              <a:t>Hydrological and water quality monitoring </a:t>
            </a:r>
          </a:p>
        </p:txBody>
      </p:sp>
      <p:sp>
        <p:nvSpPr>
          <p:cNvPr id="3" name="TextBox 2">
            <a:extLst>
              <a:ext uri="{FF2B5EF4-FFF2-40B4-BE49-F238E27FC236}">
                <a16:creationId xmlns:a16="http://schemas.microsoft.com/office/drawing/2014/main" id="{622E60A2-7B68-AF49-A4DE-C5D2FC93F5C9}"/>
              </a:ext>
            </a:extLst>
          </p:cNvPr>
          <p:cNvSpPr txBox="1"/>
          <p:nvPr/>
        </p:nvSpPr>
        <p:spPr>
          <a:xfrm>
            <a:off x="3341897" y="655122"/>
            <a:ext cx="3290162" cy="5909310"/>
          </a:xfrm>
          <a:prstGeom prst="rect">
            <a:avLst/>
          </a:prstGeom>
          <a:noFill/>
        </p:spPr>
        <p:txBody>
          <a:bodyPr wrap="square">
            <a:spAutoFit/>
          </a:bodyPr>
          <a:lstStyle/>
          <a:p>
            <a:pPr marL="285750" indent="-285750">
              <a:buFont typeface="Arial" panose="020B0604020202020204" pitchFamily="34" charset="0"/>
              <a:buChar char="•"/>
            </a:pPr>
            <a:r>
              <a:rPr lang="en-GB" dirty="0"/>
              <a:t>Long term water stage and streamflow measurements since 1950s (Shahgedanova et al., 2018)</a:t>
            </a:r>
          </a:p>
          <a:p>
            <a:pPr marL="742950" lvl="1" indent="-285750">
              <a:buFont typeface="Arial" panose="020B0604020202020204" pitchFamily="34" charset="0"/>
              <a:buChar char="•"/>
            </a:pPr>
            <a:r>
              <a:rPr lang="en-GB" dirty="0"/>
              <a:t>Very few homogenous records as most rivers are regulated and affected by water abstraction</a:t>
            </a:r>
          </a:p>
          <a:p>
            <a:pPr marL="742950" lvl="1" indent="-285750">
              <a:buFont typeface="Arial" panose="020B0604020202020204" pitchFamily="34" charset="0"/>
              <a:buChar char="•"/>
            </a:pPr>
            <a:r>
              <a:rPr lang="en-GB" dirty="0"/>
              <a:t>No reductions in streamflow in natural catchments since the 1950s</a:t>
            </a:r>
          </a:p>
          <a:p>
            <a:pPr marL="742950" lvl="1" indent="-285750">
              <a:buFont typeface="Arial" panose="020B0604020202020204" pitchFamily="34" charset="0"/>
              <a:buChar char="•"/>
            </a:pPr>
            <a:r>
              <a:rPr lang="en-GB" dirty="0"/>
              <a:t>Increase in streamflow in catchments with glacierization &gt; ~10%</a:t>
            </a:r>
          </a:p>
          <a:p>
            <a:pPr marL="285750" indent="-285750">
              <a:buFont typeface="Arial" panose="020B0604020202020204" pitchFamily="34" charset="0"/>
              <a:buChar char="•"/>
            </a:pPr>
            <a:r>
              <a:rPr lang="en-GB" dirty="0"/>
              <a:t>Expansion of automated measurements but limited coverage still</a:t>
            </a:r>
          </a:p>
          <a:p>
            <a:pPr marL="285750" indent="-285750">
              <a:buFont typeface="Arial" panose="020B0604020202020204" pitchFamily="34" charset="0"/>
              <a:buChar char="•"/>
            </a:pPr>
            <a:r>
              <a:rPr lang="en-GB" dirty="0"/>
              <a:t>Lack of groundwater  measurements</a:t>
            </a:r>
            <a:endParaRPr lang="ru-RU" dirty="0"/>
          </a:p>
        </p:txBody>
      </p:sp>
      <p:pic>
        <p:nvPicPr>
          <p:cNvPr id="8" name="Picture 7" descr="A group of men standing next to a solar panel&#10;&#10;Description automatically generated">
            <a:extLst>
              <a:ext uri="{FF2B5EF4-FFF2-40B4-BE49-F238E27FC236}">
                <a16:creationId xmlns:a16="http://schemas.microsoft.com/office/drawing/2014/main" id="{DB2436FD-93D6-FBC8-134E-555413A1A7F6}"/>
              </a:ext>
            </a:extLst>
          </p:cNvPr>
          <p:cNvPicPr>
            <a:picLocks noChangeAspect="1"/>
          </p:cNvPicPr>
          <p:nvPr/>
        </p:nvPicPr>
        <p:blipFill rotWithShape="1">
          <a:blip r:embed="rId3">
            <a:extLst>
              <a:ext uri="{28A0092B-C50C-407E-A947-70E740481C1C}">
                <a14:useLocalDpi xmlns:a14="http://schemas.microsoft.com/office/drawing/2010/main" val="0"/>
              </a:ext>
            </a:extLst>
          </a:blip>
          <a:srcRect t="15512" b="9488"/>
          <a:stretch/>
        </p:blipFill>
        <p:spPr>
          <a:xfrm>
            <a:off x="254358" y="4875311"/>
            <a:ext cx="2899938" cy="1631216"/>
          </a:xfrm>
          <a:prstGeom prst="rect">
            <a:avLst/>
          </a:prstGeom>
        </p:spPr>
      </p:pic>
      <p:pic>
        <p:nvPicPr>
          <p:cNvPr id="10" name="Picture 9" descr="A person and person standing on a bridge over a river&#10;&#10;Description automatically generated">
            <a:extLst>
              <a:ext uri="{FF2B5EF4-FFF2-40B4-BE49-F238E27FC236}">
                <a16:creationId xmlns:a16="http://schemas.microsoft.com/office/drawing/2014/main" id="{D54BF3C5-5AC7-D72B-DA71-01608B710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15" y="646278"/>
            <a:ext cx="2884866" cy="1622737"/>
          </a:xfrm>
          <a:prstGeom prst="rect">
            <a:avLst/>
          </a:prstGeom>
        </p:spPr>
      </p:pic>
      <p:sp>
        <p:nvSpPr>
          <p:cNvPr id="7" name="TextBox 6">
            <a:extLst>
              <a:ext uri="{FF2B5EF4-FFF2-40B4-BE49-F238E27FC236}">
                <a16:creationId xmlns:a16="http://schemas.microsoft.com/office/drawing/2014/main" id="{FF60706B-E679-555B-5F4D-E35B9DEB7BDD}"/>
              </a:ext>
            </a:extLst>
          </p:cNvPr>
          <p:cNvSpPr txBox="1"/>
          <p:nvPr/>
        </p:nvSpPr>
        <p:spPr>
          <a:xfrm>
            <a:off x="7012896" y="4411174"/>
            <a:ext cx="4995416" cy="1754326"/>
          </a:xfrm>
          <a:prstGeom prst="rect">
            <a:avLst/>
          </a:prstGeom>
          <a:noFill/>
        </p:spPr>
        <p:txBody>
          <a:bodyPr wrap="square">
            <a:spAutoFit/>
          </a:bodyPr>
          <a:lstStyle/>
          <a:p>
            <a:pPr marL="285750" indent="-285750">
              <a:buFont typeface="Arial" panose="020B0604020202020204" pitchFamily="34" charset="0"/>
              <a:buChar char="•"/>
            </a:pPr>
            <a:r>
              <a:rPr lang="en-GB" dirty="0"/>
              <a:t>Water quality monitoring is limited to monthly measurements on few rivers  </a:t>
            </a:r>
            <a:r>
              <a:rPr lang="ru-RU" dirty="0"/>
              <a:t>(</a:t>
            </a:r>
            <a:r>
              <a:rPr lang="en-GB" dirty="0"/>
              <a:t>Yapiyev et al., 2021) </a:t>
            </a:r>
          </a:p>
          <a:p>
            <a:pPr marL="285750" indent="-285750">
              <a:buFont typeface="Arial" panose="020B0604020202020204" pitchFamily="34" charset="0"/>
              <a:buChar char="•"/>
            </a:pPr>
            <a:r>
              <a:rPr lang="en-GB" dirty="0"/>
              <a:t>Water quality monitoring at CAMON sites by CARAWAN network since 2019 (Wade et al., 2024; in review)</a:t>
            </a:r>
          </a:p>
        </p:txBody>
      </p:sp>
      <p:pic>
        <p:nvPicPr>
          <p:cNvPr id="11" name="Picture 10">
            <a:extLst>
              <a:ext uri="{FF2B5EF4-FFF2-40B4-BE49-F238E27FC236}">
                <a16:creationId xmlns:a16="http://schemas.microsoft.com/office/drawing/2014/main" id="{7878E19C-8C4C-C1F8-61FB-8FC4CA469E74}"/>
              </a:ext>
            </a:extLst>
          </p:cNvPr>
          <p:cNvPicPr>
            <a:picLocks noChangeAspect="1"/>
          </p:cNvPicPr>
          <p:nvPr/>
        </p:nvPicPr>
        <p:blipFill rotWithShape="1">
          <a:blip r:embed="rId5"/>
          <a:srcRect l="31296" t="35392" r="34815" b="25103"/>
          <a:stretch/>
        </p:blipFill>
        <p:spPr>
          <a:xfrm>
            <a:off x="6604619" y="469192"/>
            <a:ext cx="5113843" cy="3353339"/>
          </a:xfrm>
          <a:prstGeom prst="rect">
            <a:avLst/>
          </a:prstGeom>
        </p:spPr>
      </p:pic>
      <p:graphicFrame>
        <p:nvGraphicFramePr>
          <p:cNvPr id="4" name="Chart 3">
            <a:extLst>
              <a:ext uri="{FF2B5EF4-FFF2-40B4-BE49-F238E27FC236}">
                <a16:creationId xmlns:a16="http://schemas.microsoft.com/office/drawing/2014/main" id="{96FE1678-5D34-F230-C187-65E27422815F}"/>
              </a:ext>
            </a:extLst>
          </p:cNvPr>
          <p:cNvGraphicFramePr/>
          <p:nvPr>
            <p:extLst>
              <p:ext uri="{D42A27DB-BD31-4B8C-83A1-F6EECF244321}">
                <p14:modId xmlns:p14="http://schemas.microsoft.com/office/powerpoint/2010/main" val="1490872926"/>
              </p:ext>
            </p:extLst>
          </p:nvPr>
        </p:nvGraphicFramePr>
        <p:xfrm>
          <a:off x="150366" y="2222716"/>
          <a:ext cx="3038475" cy="2076450"/>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967E64D5-2DA1-E2C9-5823-5E22479DF070}"/>
              </a:ext>
            </a:extLst>
          </p:cNvPr>
          <p:cNvSpPr txBox="1"/>
          <p:nvPr/>
        </p:nvSpPr>
        <p:spPr>
          <a:xfrm>
            <a:off x="183688" y="4090612"/>
            <a:ext cx="3439077" cy="830997"/>
          </a:xfrm>
          <a:prstGeom prst="rect">
            <a:avLst/>
          </a:prstGeom>
          <a:noFill/>
        </p:spPr>
        <p:txBody>
          <a:bodyPr wrap="square" rtlCol="0">
            <a:spAutoFit/>
          </a:bodyPr>
          <a:lstStyle/>
          <a:p>
            <a:r>
              <a:rPr lang="en-GB" sz="1600" i="1" dirty="0">
                <a:solidFill>
                  <a:schemeClr val="bg1">
                    <a:lumMod val="50000"/>
                  </a:schemeClr>
                </a:solidFill>
              </a:rPr>
              <a:t>JJA streamflow the </a:t>
            </a:r>
            <a:r>
              <a:rPr lang="en-GB" sz="1600" i="1" dirty="0" err="1">
                <a:solidFill>
                  <a:schemeClr val="bg1">
                    <a:lumMod val="50000"/>
                  </a:schemeClr>
                </a:solidFill>
              </a:rPr>
              <a:t>Ulken</a:t>
            </a:r>
            <a:r>
              <a:rPr lang="en-GB" sz="1600" i="1" dirty="0">
                <a:solidFill>
                  <a:schemeClr val="bg1">
                    <a:lumMod val="50000"/>
                  </a:schemeClr>
                </a:solidFill>
              </a:rPr>
              <a:t> Almaty River (KZ; 11% glacierization)</a:t>
            </a:r>
          </a:p>
          <a:p>
            <a:endParaRPr lang="en-GB" sz="1600" dirty="0"/>
          </a:p>
        </p:txBody>
      </p:sp>
      <p:sp>
        <p:nvSpPr>
          <p:cNvPr id="9" name="TextBox 8">
            <a:extLst>
              <a:ext uri="{FF2B5EF4-FFF2-40B4-BE49-F238E27FC236}">
                <a16:creationId xmlns:a16="http://schemas.microsoft.com/office/drawing/2014/main" id="{A4D01AC8-BD21-A014-A228-A63DCAE3395D}"/>
              </a:ext>
            </a:extLst>
          </p:cNvPr>
          <p:cNvSpPr txBox="1"/>
          <p:nvPr/>
        </p:nvSpPr>
        <p:spPr>
          <a:xfrm>
            <a:off x="2685058" y="2318625"/>
            <a:ext cx="531223" cy="307777"/>
          </a:xfrm>
          <a:prstGeom prst="rect">
            <a:avLst/>
          </a:prstGeom>
          <a:noFill/>
        </p:spPr>
        <p:txBody>
          <a:bodyPr wrap="square" rtlCol="0">
            <a:spAutoFit/>
          </a:bodyPr>
          <a:lstStyle/>
          <a:p>
            <a:r>
              <a:rPr lang="en-GB" sz="1400" dirty="0">
                <a:solidFill>
                  <a:srgbClr val="0070C0"/>
                </a:solidFill>
              </a:rPr>
              <a:t>Q10</a:t>
            </a:r>
          </a:p>
        </p:txBody>
      </p:sp>
      <p:sp>
        <p:nvSpPr>
          <p:cNvPr id="14" name="TextBox 13">
            <a:extLst>
              <a:ext uri="{FF2B5EF4-FFF2-40B4-BE49-F238E27FC236}">
                <a16:creationId xmlns:a16="http://schemas.microsoft.com/office/drawing/2014/main" id="{49BC003C-05FB-4403-57E2-F20013794BFE}"/>
              </a:ext>
            </a:extLst>
          </p:cNvPr>
          <p:cNvSpPr txBox="1"/>
          <p:nvPr/>
        </p:nvSpPr>
        <p:spPr>
          <a:xfrm>
            <a:off x="7061455" y="3826399"/>
            <a:ext cx="4898297" cy="584775"/>
          </a:xfrm>
          <a:prstGeom prst="rect">
            <a:avLst/>
          </a:prstGeom>
          <a:noFill/>
        </p:spPr>
        <p:txBody>
          <a:bodyPr wrap="square" rtlCol="0">
            <a:spAutoFit/>
          </a:bodyPr>
          <a:lstStyle/>
          <a:p>
            <a:r>
              <a:rPr lang="en-US" sz="1600" i="1" dirty="0">
                <a:solidFill>
                  <a:schemeClr val="tx1">
                    <a:lumMod val="50000"/>
                    <a:lumOff val="50000"/>
                  </a:schemeClr>
                </a:solidFill>
                <a:effectLst/>
                <a:ea typeface="Calibri" panose="020F0502020204030204" pitchFamily="34" charset="0"/>
                <a:cs typeface="Times New Roman" panose="02020603050405020304" pitchFamily="18" charset="0"/>
              </a:rPr>
              <a:t>Cryosphere water quality: (a) pH, (b) EC, (c) NO</a:t>
            </a:r>
            <a:r>
              <a:rPr lang="en-US" sz="1600" i="1" baseline="-25000" dirty="0">
                <a:solidFill>
                  <a:schemeClr val="tx1">
                    <a:lumMod val="50000"/>
                    <a:lumOff val="50000"/>
                  </a:schemeClr>
                </a:solidFill>
                <a:effectLst/>
                <a:ea typeface="Calibri" panose="020F0502020204030204" pitchFamily="34" charset="0"/>
                <a:cs typeface="Times New Roman" panose="02020603050405020304" pitchFamily="18" charset="0"/>
              </a:rPr>
              <a:t>3</a:t>
            </a:r>
            <a:r>
              <a:rPr lang="en-US" sz="1600" i="1" baseline="30000" dirty="0">
                <a:solidFill>
                  <a:schemeClr val="tx1">
                    <a:lumMod val="50000"/>
                    <a:lumOff val="50000"/>
                  </a:schemeClr>
                </a:solidFill>
                <a:effectLst/>
                <a:ea typeface="Calibri" panose="020F0502020204030204" pitchFamily="34" charset="0"/>
                <a:cs typeface="Times New Roman" panose="02020603050405020304" pitchFamily="18" charset="0"/>
              </a:rPr>
              <a:t>-</a:t>
            </a:r>
            <a:r>
              <a:rPr lang="en-US" sz="1600" i="1" dirty="0">
                <a:solidFill>
                  <a:schemeClr val="tx1">
                    <a:lumMod val="50000"/>
                    <a:lumOff val="50000"/>
                  </a:schemeClr>
                </a:solidFill>
                <a:effectLst/>
                <a:ea typeface="Calibri" panose="020F0502020204030204" pitchFamily="34" charset="0"/>
                <a:cs typeface="Times New Roman" panose="02020603050405020304" pitchFamily="18" charset="0"/>
              </a:rPr>
              <a:t>-N and (d) PO</a:t>
            </a:r>
            <a:r>
              <a:rPr lang="en-US" sz="1600" i="1" baseline="-25000" dirty="0">
                <a:solidFill>
                  <a:schemeClr val="tx1">
                    <a:lumMod val="50000"/>
                    <a:lumOff val="50000"/>
                  </a:schemeClr>
                </a:solidFill>
                <a:effectLst/>
                <a:ea typeface="Calibri" panose="020F0502020204030204" pitchFamily="34" charset="0"/>
                <a:cs typeface="Times New Roman" panose="02020603050405020304" pitchFamily="18" charset="0"/>
              </a:rPr>
              <a:t>4</a:t>
            </a:r>
            <a:r>
              <a:rPr lang="en-US" sz="1600" i="1" baseline="30000" dirty="0">
                <a:solidFill>
                  <a:schemeClr val="tx1">
                    <a:lumMod val="50000"/>
                    <a:lumOff val="50000"/>
                  </a:schemeClr>
                </a:solidFill>
                <a:effectLst/>
                <a:ea typeface="Calibri" panose="020F0502020204030204" pitchFamily="34" charset="0"/>
                <a:cs typeface="Times New Roman" panose="02020603050405020304" pitchFamily="18" charset="0"/>
              </a:rPr>
              <a:t>3—</a:t>
            </a:r>
            <a:r>
              <a:rPr lang="en-US" sz="1600" i="1" dirty="0">
                <a:solidFill>
                  <a:schemeClr val="tx1">
                    <a:lumMod val="50000"/>
                    <a:lumOff val="50000"/>
                  </a:schemeClr>
                </a:solidFill>
                <a:effectLst/>
                <a:ea typeface="Calibri" panose="020F0502020204030204" pitchFamily="34" charset="0"/>
                <a:cs typeface="Times New Roman" panose="02020603050405020304" pitchFamily="18" charset="0"/>
              </a:rPr>
              <a:t>P </a:t>
            </a:r>
            <a:r>
              <a:rPr lang="en-GB" sz="1600" i="1" dirty="0">
                <a:solidFill>
                  <a:schemeClr val="tx1">
                    <a:lumMod val="50000"/>
                    <a:lumOff val="50000"/>
                  </a:schemeClr>
                </a:solidFill>
              </a:rPr>
              <a:t>(Wade et al., 2024; In Review)</a:t>
            </a:r>
          </a:p>
        </p:txBody>
      </p:sp>
    </p:spTree>
    <p:extLst>
      <p:ext uri="{BB962C8B-B14F-4D97-AF65-F5344CB8AC3E}">
        <p14:creationId xmlns:p14="http://schemas.microsoft.com/office/powerpoint/2010/main" val="219073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697257" y="82828"/>
            <a:ext cx="10191193" cy="600005"/>
          </a:xfrm>
        </p:spPr>
        <p:txBody>
          <a:bodyPr>
            <a:normAutofit fontScale="90000"/>
          </a:bodyPr>
          <a:lstStyle/>
          <a:p>
            <a:r>
              <a:rPr lang="en-GB" sz="2600" i="1" dirty="0">
                <a:solidFill>
                  <a:srgbClr val="C00000"/>
                </a:solidFill>
              </a:rPr>
              <a:t>Water Isotope - </a:t>
            </a:r>
            <a:r>
              <a:rPr lang="en-GB" sz="2400" i="1" dirty="0">
                <a:solidFill>
                  <a:srgbClr val="C00000"/>
                </a:solidFill>
              </a:rPr>
              <a:t>CARAWAN (Central Asia Research and Adaptation Water Network ) </a:t>
            </a:r>
          </a:p>
        </p:txBody>
      </p:sp>
      <p:sp>
        <p:nvSpPr>
          <p:cNvPr id="3" name="TextBox 2">
            <a:extLst>
              <a:ext uri="{FF2B5EF4-FFF2-40B4-BE49-F238E27FC236}">
                <a16:creationId xmlns:a16="http://schemas.microsoft.com/office/drawing/2014/main" id="{A9E8C3C9-9BF6-474D-5275-A48D2E0775AF}"/>
              </a:ext>
            </a:extLst>
          </p:cNvPr>
          <p:cNvSpPr txBox="1"/>
          <p:nvPr/>
        </p:nvSpPr>
        <p:spPr>
          <a:xfrm>
            <a:off x="294382" y="596600"/>
            <a:ext cx="6497811" cy="3416320"/>
          </a:xfrm>
          <a:prstGeom prst="rect">
            <a:avLst/>
          </a:prstGeom>
          <a:noFill/>
        </p:spPr>
        <p:txBody>
          <a:bodyPr wrap="square" rtlCol="0">
            <a:spAutoFit/>
          </a:bodyPr>
          <a:lstStyle/>
          <a:p>
            <a:pPr marL="0" indent="0">
              <a:buNone/>
            </a:pPr>
            <a:r>
              <a:rPr lang="en-GB" dirty="0"/>
              <a:t>Isotopic and water quality sampling programme was established in 2019 by the University of Reading, in five  glacierized catchments. </a:t>
            </a:r>
          </a:p>
          <a:p>
            <a:pPr marL="742950" lvl="1" indent="-285750" algn="just">
              <a:buFont typeface="Arial" panose="020B0604020202020204" pitchFamily="34" charset="0"/>
              <a:buChar char="•"/>
            </a:pPr>
            <a:r>
              <a:rPr lang="en-GB" dirty="0"/>
              <a:t>Kazakhstan: </a:t>
            </a:r>
            <a:r>
              <a:rPr lang="en-GB" dirty="0" err="1"/>
              <a:t>Ulken</a:t>
            </a:r>
            <a:r>
              <a:rPr lang="en-GB" dirty="0"/>
              <a:t> (UA) and Kishi (KA) Almaty rivers</a:t>
            </a:r>
          </a:p>
          <a:p>
            <a:pPr marL="742950" lvl="1" indent="-285750" algn="just">
              <a:buFont typeface="Arial" panose="020B0604020202020204" pitchFamily="34" charset="0"/>
              <a:buChar char="•"/>
            </a:pPr>
            <a:r>
              <a:rPr lang="en-GB" dirty="0"/>
              <a:t>Kyrgyzstan: Ala-</a:t>
            </a:r>
            <a:r>
              <a:rPr lang="en-GB" dirty="0" err="1"/>
              <a:t>Archa</a:t>
            </a:r>
            <a:r>
              <a:rPr lang="en-GB" dirty="0"/>
              <a:t> (AA) and Chon Kyzyl-Suu (CKS)</a:t>
            </a:r>
          </a:p>
          <a:p>
            <a:pPr marL="742950" lvl="1" indent="-285750" algn="just">
              <a:buFont typeface="Arial" panose="020B0604020202020204" pitchFamily="34" charset="0"/>
              <a:buChar char="•"/>
            </a:pPr>
            <a:r>
              <a:rPr lang="en-GB" dirty="0"/>
              <a:t>Uzbekistan: </a:t>
            </a:r>
            <a:r>
              <a:rPr lang="en-GB" dirty="0" err="1"/>
              <a:t>Chirchik</a:t>
            </a:r>
            <a:r>
              <a:rPr lang="en-GB" dirty="0"/>
              <a:t> (CHK)</a:t>
            </a:r>
          </a:p>
          <a:p>
            <a:pPr marL="742950" lvl="1" indent="-285750" algn="just">
              <a:buFont typeface="Arial" panose="020B0604020202020204" pitchFamily="34" charset="0"/>
              <a:buChar char="•"/>
            </a:pPr>
            <a:r>
              <a:rPr lang="en-GB" dirty="0"/>
              <a:t>Tajikistan: </a:t>
            </a:r>
            <a:r>
              <a:rPr lang="en-GB" dirty="0" err="1"/>
              <a:t>Varzob-Kofarnihon</a:t>
            </a:r>
            <a:r>
              <a:rPr lang="en-GB" dirty="0"/>
              <a:t> (VK)</a:t>
            </a:r>
          </a:p>
          <a:p>
            <a:pPr marL="742950" lvl="1" indent="-285750" algn="just">
              <a:buFont typeface="Arial" panose="020B0604020202020204" pitchFamily="34" charset="0"/>
              <a:buChar char="•"/>
            </a:pPr>
            <a:r>
              <a:rPr lang="en-GB" dirty="0"/>
              <a:t>More recently: </a:t>
            </a:r>
            <a:r>
              <a:rPr lang="en-GB" dirty="0" err="1"/>
              <a:t>Khorog</a:t>
            </a:r>
            <a:r>
              <a:rPr lang="en-GB" dirty="0"/>
              <a:t> in the western Pamir, Tajikistan</a:t>
            </a:r>
          </a:p>
          <a:p>
            <a:pPr algn="just"/>
            <a:r>
              <a:rPr lang="en-GB" b="0" dirty="0"/>
              <a:t>Database of isotopic ratios (~7000) established for the Tien Shan to quantify contributions of different regions to precipitation and water sources to runoff </a:t>
            </a:r>
          </a:p>
          <a:p>
            <a:pPr algn="just"/>
            <a:endParaRPr lang="en-GB" dirty="0"/>
          </a:p>
          <a:p>
            <a:pPr algn="just"/>
            <a:endParaRPr lang="en-GB" dirty="0"/>
          </a:p>
        </p:txBody>
      </p:sp>
      <p:sp>
        <p:nvSpPr>
          <p:cNvPr id="4" name="TextBox 3">
            <a:extLst>
              <a:ext uri="{FF2B5EF4-FFF2-40B4-BE49-F238E27FC236}">
                <a16:creationId xmlns:a16="http://schemas.microsoft.com/office/drawing/2014/main" id="{755DB688-357D-4BA3-2CE2-2D2C8C5C28AB}"/>
              </a:ext>
            </a:extLst>
          </p:cNvPr>
          <p:cNvSpPr txBox="1"/>
          <p:nvPr/>
        </p:nvSpPr>
        <p:spPr>
          <a:xfrm>
            <a:off x="6692202" y="596600"/>
            <a:ext cx="5389135" cy="3416320"/>
          </a:xfrm>
          <a:prstGeom prst="rect">
            <a:avLst/>
          </a:prstGeom>
          <a:noFill/>
        </p:spPr>
        <p:txBody>
          <a:bodyPr wrap="square" rtlCol="0">
            <a:spAutoFit/>
          </a:bodyPr>
          <a:lstStyle/>
          <a:p>
            <a:pPr marL="285750" indent="-180000" algn="just">
              <a:buFont typeface="Arial" panose="020B0604020202020204" pitchFamily="34" charset="0"/>
              <a:buChar char="•"/>
            </a:pPr>
            <a:r>
              <a:rPr lang="en-GB" dirty="0"/>
              <a:t>Even-based precipitation (except Tajikistan)</a:t>
            </a:r>
          </a:p>
          <a:p>
            <a:pPr marL="285750" indent="-180000" algn="just">
              <a:buFont typeface="Arial" panose="020B0604020202020204" pitchFamily="34" charset="0"/>
              <a:buChar char="•"/>
            </a:pPr>
            <a:r>
              <a:rPr lang="en-GB" dirty="0"/>
              <a:t>Daily sampling of streamflow in headwaters (except Tajikistan)</a:t>
            </a:r>
          </a:p>
          <a:p>
            <a:pPr marL="285750" indent="-180000" algn="just">
              <a:buFont typeface="Arial" panose="020B0604020202020204" pitchFamily="34" charset="0"/>
              <a:buChar char="•"/>
            </a:pPr>
            <a:r>
              <a:rPr lang="en-GB" dirty="0"/>
              <a:t>Fortnightly sampling along river courses</a:t>
            </a:r>
          </a:p>
          <a:p>
            <a:pPr marL="285750" indent="-180000" algn="just">
              <a:buFont typeface="Arial" panose="020B0604020202020204" pitchFamily="34" charset="0"/>
              <a:buChar char="•"/>
            </a:pPr>
            <a:r>
              <a:rPr lang="en-GB" dirty="0"/>
              <a:t>End-members (except Tajikistan):</a:t>
            </a:r>
          </a:p>
          <a:p>
            <a:pPr marL="742950" lvl="1" indent="-180000" algn="just">
              <a:buFont typeface="Arial" panose="020B0604020202020204" pitchFamily="34" charset="0"/>
              <a:buChar char="•"/>
            </a:pPr>
            <a:r>
              <a:rPr lang="en-GB" dirty="0"/>
              <a:t>Snow, glacier ice, runoff from glacier surface</a:t>
            </a:r>
          </a:p>
          <a:p>
            <a:pPr marL="742950" lvl="1" indent="-180000" algn="just">
              <a:buFont typeface="Arial" panose="020B0604020202020204" pitchFamily="34" charset="0"/>
              <a:buChar char="•"/>
            </a:pPr>
            <a:r>
              <a:rPr lang="en-GB" dirty="0"/>
              <a:t>Rock glaciers, permafrost, screes, moraines, slopes</a:t>
            </a:r>
          </a:p>
          <a:p>
            <a:pPr marL="742950" lvl="1" indent="-180000" algn="just">
              <a:buFont typeface="Arial" panose="020B0604020202020204" pitchFamily="34" charset="0"/>
              <a:buChar char="•"/>
            </a:pPr>
            <a:r>
              <a:rPr lang="en-GB" dirty="0"/>
              <a:t>Ground water</a:t>
            </a:r>
          </a:p>
          <a:p>
            <a:pPr marL="285750" indent="-180000" algn="just">
              <a:buFont typeface="Arial" panose="020B0604020202020204" pitchFamily="34" charset="0"/>
              <a:buChar char="•"/>
            </a:pPr>
            <a:r>
              <a:rPr lang="en-GB" dirty="0"/>
              <a:t>Axillary measurements (except Tajikistan)</a:t>
            </a:r>
          </a:p>
          <a:p>
            <a:pPr marL="742950" lvl="1" indent="-180000" algn="just">
              <a:buFont typeface="Arial" panose="020B0604020202020204" pitchFamily="34" charset="0"/>
              <a:buChar char="•"/>
            </a:pPr>
            <a:r>
              <a:rPr lang="en-GB" dirty="0"/>
              <a:t>Streamflow, water temperature, electric conductivity, N, P, metals in streamflow</a:t>
            </a:r>
          </a:p>
        </p:txBody>
      </p:sp>
      <p:pic>
        <p:nvPicPr>
          <p:cNvPr id="5" name="Picture 4" descr="A couple of men using their phones&#10;&#10;Description automatically generated">
            <a:extLst>
              <a:ext uri="{FF2B5EF4-FFF2-40B4-BE49-F238E27FC236}">
                <a16:creationId xmlns:a16="http://schemas.microsoft.com/office/drawing/2014/main" id="{3798BFB3-DDB1-13E4-C9F0-69C4282CA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516" y="3946502"/>
            <a:ext cx="2917371" cy="1641021"/>
          </a:xfrm>
          <a:prstGeom prst="rect">
            <a:avLst/>
          </a:prstGeom>
        </p:spPr>
      </p:pic>
      <p:pic>
        <p:nvPicPr>
          <p:cNvPr id="6" name="Picture 5" descr="A group of graphs with numbers&#10;&#10;Description automatically generated with medium confidence">
            <a:extLst>
              <a:ext uri="{FF2B5EF4-FFF2-40B4-BE49-F238E27FC236}">
                <a16:creationId xmlns:a16="http://schemas.microsoft.com/office/drawing/2014/main" id="{5087D799-8CE7-9C3A-DDAC-7BB3514A5685}"/>
              </a:ext>
            </a:extLst>
          </p:cNvPr>
          <p:cNvPicPr>
            <a:picLocks noChangeAspect="1"/>
          </p:cNvPicPr>
          <p:nvPr/>
        </p:nvPicPr>
        <p:blipFill rotWithShape="1">
          <a:blip r:embed="rId4"/>
          <a:srcRect l="1" r="-607" b="51614"/>
          <a:stretch/>
        </p:blipFill>
        <p:spPr>
          <a:xfrm>
            <a:off x="590439" y="3794321"/>
            <a:ext cx="4433845" cy="1913112"/>
          </a:xfrm>
          <a:prstGeom prst="rect">
            <a:avLst/>
          </a:prstGeom>
        </p:spPr>
      </p:pic>
      <p:sp>
        <p:nvSpPr>
          <p:cNvPr id="8" name="TextBox 7">
            <a:extLst>
              <a:ext uri="{FF2B5EF4-FFF2-40B4-BE49-F238E27FC236}">
                <a16:creationId xmlns:a16="http://schemas.microsoft.com/office/drawing/2014/main" id="{5DC9A112-6B57-7658-C14C-A348049082AB}"/>
              </a:ext>
            </a:extLst>
          </p:cNvPr>
          <p:cNvSpPr txBox="1"/>
          <p:nvPr/>
        </p:nvSpPr>
        <p:spPr>
          <a:xfrm>
            <a:off x="117401" y="5609064"/>
            <a:ext cx="6312896" cy="1077218"/>
          </a:xfrm>
          <a:prstGeom prst="rect">
            <a:avLst/>
          </a:prstGeom>
          <a:noFill/>
        </p:spPr>
        <p:txBody>
          <a:bodyPr wrap="square">
            <a:spAutoFit/>
          </a:bodyPr>
          <a:lstStyle/>
          <a:p>
            <a:r>
              <a:rPr lang="en-GB" sz="1600" b="1" i="1" dirty="0">
                <a:solidFill>
                  <a:schemeClr val="bg1">
                    <a:lumMod val="50000"/>
                  </a:schemeClr>
                </a:solidFill>
                <a:latin typeface="+mj-lt"/>
                <a:ea typeface="Calibri" panose="020F0502020204030204" pitchFamily="34" charset="0"/>
              </a:rPr>
              <a:t>Local Meteoric Water Lines for the  mountains of Central Asia. D</a:t>
            </a:r>
            <a:r>
              <a:rPr lang="en-GB" sz="1600" b="1" i="1" dirty="0">
                <a:solidFill>
                  <a:schemeClr val="bg1">
                    <a:lumMod val="50000"/>
                  </a:schemeClr>
                </a:solidFill>
                <a:effectLst/>
                <a:latin typeface="+mj-lt"/>
                <a:ea typeface="Calibri" panose="020F0502020204030204" pitchFamily="34" charset="0"/>
              </a:rPr>
              <a:t>ual </a:t>
            </a:r>
            <a:r>
              <a:rPr lang="en-GB" sz="1600" b="1" i="1" dirty="0" err="1">
                <a:solidFill>
                  <a:schemeClr val="bg1">
                    <a:lumMod val="50000"/>
                  </a:schemeClr>
                </a:solidFill>
                <a:effectLst/>
                <a:latin typeface="+mj-lt"/>
                <a:ea typeface="Calibri" panose="020F0502020204030204" pitchFamily="34" charset="0"/>
              </a:rPr>
              <a:t>δD</a:t>
            </a:r>
            <a:r>
              <a:rPr lang="en-GB" sz="1600" b="1" i="1" dirty="0">
                <a:solidFill>
                  <a:schemeClr val="bg1">
                    <a:lumMod val="50000"/>
                  </a:schemeClr>
                </a:solidFill>
                <a:effectLst/>
                <a:latin typeface="+mj-lt"/>
                <a:ea typeface="Calibri" panose="020F0502020204030204" pitchFamily="34" charset="0"/>
              </a:rPr>
              <a:t> and δ</a:t>
            </a:r>
            <a:r>
              <a:rPr lang="en-GB" sz="1600" b="1" i="1" baseline="30000" dirty="0">
                <a:solidFill>
                  <a:schemeClr val="bg1">
                    <a:lumMod val="50000"/>
                  </a:schemeClr>
                </a:solidFill>
                <a:effectLst/>
                <a:latin typeface="+mj-lt"/>
                <a:ea typeface="Calibri" panose="020F0502020204030204" pitchFamily="34" charset="0"/>
              </a:rPr>
              <a:t>18</a:t>
            </a:r>
            <a:r>
              <a:rPr lang="en-GB" sz="1600" b="1" i="1" dirty="0">
                <a:solidFill>
                  <a:schemeClr val="bg1">
                    <a:lumMod val="50000"/>
                  </a:schemeClr>
                </a:solidFill>
                <a:effectLst/>
                <a:latin typeface="+mj-lt"/>
                <a:ea typeface="Calibri" panose="020F0502020204030204" pitchFamily="34" charset="0"/>
              </a:rPr>
              <a:t>O plots for (a) the event-based samples for individual catchments, (b) monthly averaged values and seasonal means, and (c) different types of precipitation (Saidaliyeva et al., 2023).</a:t>
            </a:r>
            <a:endParaRPr lang="en-GB" sz="1600" b="1" i="1" dirty="0">
              <a:solidFill>
                <a:schemeClr val="bg1">
                  <a:lumMod val="50000"/>
                </a:schemeClr>
              </a:solidFill>
              <a:latin typeface="+mj-lt"/>
            </a:endParaRPr>
          </a:p>
        </p:txBody>
      </p:sp>
      <p:pic>
        <p:nvPicPr>
          <p:cNvPr id="9" name="Picture 8" descr="A diagram of a diagram&#10;&#10;Description automatically generated">
            <a:extLst>
              <a:ext uri="{FF2B5EF4-FFF2-40B4-BE49-F238E27FC236}">
                <a16:creationId xmlns:a16="http://schemas.microsoft.com/office/drawing/2014/main" id="{DBB57275-DD93-9BEC-C581-FC082D5C84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119" y="4019487"/>
            <a:ext cx="2978621" cy="2128186"/>
          </a:xfrm>
          <a:prstGeom prst="rect">
            <a:avLst/>
          </a:prstGeom>
        </p:spPr>
      </p:pic>
      <p:sp>
        <p:nvSpPr>
          <p:cNvPr id="10" name="TextBox 9">
            <a:extLst>
              <a:ext uri="{FF2B5EF4-FFF2-40B4-BE49-F238E27FC236}">
                <a16:creationId xmlns:a16="http://schemas.microsoft.com/office/drawing/2014/main" id="{54D5BB6A-FBAD-B7FA-C153-C4793AFD349E}"/>
              </a:ext>
            </a:extLst>
          </p:cNvPr>
          <p:cNvSpPr txBox="1"/>
          <p:nvPr/>
        </p:nvSpPr>
        <p:spPr>
          <a:xfrm>
            <a:off x="7363976" y="6154240"/>
            <a:ext cx="4710623" cy="461665"/>
          </a:xfrm>
          <a:prstGeom prst="rect">
            <a:avLst/>
          </a:prstGeom>
          <a:solidFill>
            <a:schemeClr val="bg1">
              <a:lumMod val="90000"/>
            </a:schemeClr>
          </a:solidFill>
        </p:spPr>
        <p:txBody>
          <a:bodyPr wrap="square" rtlCol="0">
            <a:spAutoFit/>
          </a:bodyPr>
          <a:lstStyle/>
          <a:p>
            <a:r>
              <a:rPr lang="en-GB" sz="2400" dirty="0" err="1">
                <a:solidFill>
                  <a:srgbClr val="C00000"/>
                </a:solidFill>
                <a:effectLst/>
                <a:latin typeface="+mj-lt"/>
                <a:ea typeface="Calibri" panose="020F0502020204030204" pitchFamily="34" charset="0"/>
              </a:rPr>
              <a:t>δ</a:t>
            </a:r>
            <a:r>
              <a:rPr lang="en-GB" sz="2400" baseline="-25000" dirty="0" err="1">
                <a:solidFill>
                  <a:srgbClr val="C00000"/>
                </a:solidFill>
                <a:effectLst/>
                <a:latin typeface="+mj-lt"/>
                <a:ea typeface="Calibri" panose="020F0502020204030204" pitchFamily="34" charset="0"/>
              </a:rPr>
              <a:t>snow</a:t>
            </a:r>
            <a:r>
              <a:rPr lang="en-GB" sz="2400" dirty="0">
                <a:solidFill>
                  <a:srgbClr val="C00000"/>
                </a:solidFill>
                <a:effectLst/>
                <a:latin typeface="+mj-lt"/>
                <a:ea typeface="Calibri" panose="020F0502020204030204" pitchFamily="34" charset="0"/>
              </a:rPr>
              <a:t> &lt; </a:t>
            </a:r>
            <a:r>
              <a:rPr lang="en-GB" sz="2400" dirty="0" err="1">
                <a:solidFill>
                  <a:srgbClr val="C00000"/>
                </a:solidFill>
                <a:effectLst/>
                <a:latin typeface="+mj-lt"/>
                <a:ea typeface="Calibri" panose="020F0502020204030204" pitchFamily="34" charset="0"/>
              </a:rPr>
              <a:t>δ</a:t>
            </a:r>
            <a:r>
              <a:rPr lang="en-GB" sz="2400" baseline="-25000" dirty="0" err="1">
                <a:solidFill>
                  <a:srgbClr val="C00000"/>
                </a:solidFill>
                <a:effectLst/>
                <a:latin typeface="+mj-lt"/>
                <a:ea typeface="Calibri" panose="020F0502020204030204" pitchFamily="34" charset="0"/>
              </a:rPr>
              <a:t>glacier</a:t>
            </a:r>
            <a:r>
              <a:rPr lang="en-GB" sz="2400" baseline="-25000" dirty="0">
                <a:solidFill>
                  <a:srgbClr val="C00000"/>
                </a:solidFill>
                <a:effectLst/>
                <a:latin typeface="+mj-lt"/>
                <a:ea typeface="Calibri" panose="020F0502020204030204" pitchFamily="34" charset="0"/>
              </a:rPr>
              <a:t> </a:t>
            </a:r>
            <a:r>
              <a:rPr lang="en-GB" sz="2400" dirty="0">
                <a:solidFill>
                  <a:srgbClr val="C00000"/>
                </a:solidFill>
                <a:effectLst/>
                <a:latin typeface="+mj-lt"/>
                <a:ea typeface="Calibri" panose="020F0502020204030204" pitchFamily="34" charset="0"/>
              </a:rPr>
              <a:t>&lt; </a:t>
            </a:r>
            <a:r>
              <a:rPr lang="en-GB" sz="2400" dirty="0" err="1">
                <a:solidFill>
                  <a:srgbClr val="C00000"/>
                </a:solidFill>
                <a:effectLst/>
                <a:latin typeface="+mj-lt"/>
                <a:ea typeface="Calibri" panose="020F0502020204030204" pitchFamily="34" charset="0"/>
              </a:rPr>
              <a:t>δ</a:t>
            </a:r>
            <a:r>
              <a:rPr lang="en-GB" sz="2400" baseline="-25000" dirty="0" err="1">
                <a:solidFill>
                  <a:srgbClr val="C00000"/>
                </a:solidFill>
                <a:effectLst/>
                <a:latin typeface="+mj-lt"/>
                <a:ea typeface="Calibri" panose="020F0502020204030204" pitchFamily="34" charset="0"/>
              </a:rPr>
              <a:t>rock</a:t>
            </a:r>
            <a:r>
              <a:rPr lang="en-GB" sz="2400" baseline="-25000" dirty="0">
                <a:solidFill>
                  <a:srgbClr val="C00000"/>
                </a:solidFill>
                <a:effectLst/>
                <a:latin typeface="+mj-lt"/>
                <a:ea typeface="Calibri" panose="020F0502020204030204" pitchFamily="34" charset="0"/>
              </a:rPr>
              <a:t> glacier </a:t>
            </a:r>
            <a:r>
              <a:rPr lang="en-GB" sz="2400" dirty="0">
                <a:solidFill>
                  <a:srgbClr val="C00000"/>
                </a:solidFill>
                <a:effectLst/>
                <a:latin typeface="+mj-lt"/>
                <a:ea typeface="Calibri" panose="020F0502020204030204" pitchFamily="34" charset="0"/>
              </a:rPr>
              <a:t>&lt; </a:t>
            </a:r>
            <a:r>
              <a:rPr lang="en-GB" sz="2400" dirty="0" err="1">
                <a:solidFill>
                  <a:srgbClr val="C00000"/>
                </a:solidFill>
                <a:effectLst/>
                <a:latin typeface="+mj-lt"/>
                <a:ea typeface="Calibri" panose="020F0502020204030204" pitchFamily="34" charset="0"/>
              </a:rPr>
              <a:t>δ</a:t>
            </a:r>
            <a:r>
              <a:rPr lang="en-GB" sz="2400" baseline="-25000" dirty="0" err="1">
                <a:solidFill>
                  <a:srgbClr val="C00000"/>
                </a:solidFill>
                <a:effectLst/>
                <a:latin typeface="+mj-lt"/>
                <a:ea typeface="Calibri" panose="020F0502020204030204" pitchFamily="34" charset="0"/>
              </a:rPr>
              <a:t>permafrost</a:t>
            </a:r>
            <a:endParaRPr lang="en-GB" sz="2400" dirty="0">
              <a:solidFill>
                <a:srgbClr val="C00000"/>
              </a:solidFill>
              <a:latin typeface="+mj-lt"/>
            </a:endParaRPr>
          </a:p>
        </p:txBody>
      </p:sp>
    </p:spTree>
    <p:extLst>
      <p:ext uri="{BB962C8B-B14F-4D97-AF65-F5344CB8AC3E}">
        <p14:creationId xmlns:p14="http://schemas.microsoft.com/office/powerpoint/2010/main" val="2062334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170414" y="54865"/>
            <a:ext cx="8820380" cy="600005"/>
          </a:xfrm>
        </p:spPr>
        <p:txBody>
          <a:bodyPr/>
          <a:lstStyle/>
          <a:p>
            <a:r>
              <a:rPr lang="en-GB" sz="2600" i="1" dirty="0">
                <a:solidFill>
                  <a:srgbClr val="C00000"/>
                </a:solidFill>
              </a:rPr>
              <a:t>Water Isotope – key findings and further research</a:t>
            </a:r>
          </a:p>
        </p:txBody>
      </p:sp>
      <p:sp>
        <p:nvSpPr>
          <p:cNvPr id="4" name="Content Placeholder 2">
            <a:extLst>
              <a:ext uri="{FF2B5EF4-FFF2-40B4-BE49-F238E27FC236}">
                <a16:creationId xmlns:a16="http://schemas.microsoft.com/office/drawing/2014/main" id="{FBFA7B68-EE43-6319-3ABB-FF41D1D75CE3}"/>
              </a:ext>
            </a:extLst>
          </p:cNvPr>
          <p:cNvSpPr txBox="1">
            <a:spLocks/>
          </p:cNvSpPr>
          <p:nvPr/>
        </p:nvSpPr>
        <p:spPr>
          <a:xfrm>
            <a:off x="306411" y="680308"/>
            <a:ext cx="5965243" cy="311323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GB" sz="1800" b="0" dirty="0"/>
              <a:t>Strong contribution of inland moisture from the Aral basin to precipitation (up to 70-80%). Modelling effects on glacier mass balance? (Saidaliyeva et al., 2023)</a:t>
            </a:r>
          </a:p>
          <a:p>
            <a:pPr marL="342900" indent="-342900">
              <a:buFont typeface="Arial" panose="020B0604020202020204" pitchFamily="34" charset="0"/>
              <a:buChar char="•"/>
            </a:pPr>
            <a:r>
              <a:rPr lang="en-GB" sz="1800" b="0" dirty="0"/>
              <a:t>Groundwater makes significant contribution to discharge in glacierized catchments. Future work: Sources, pathways and links with snow and glacier melt.</a:t>
            </a:r>
          </a:p>
          <a:p>
            <a:pPr marL="342900" indent="-342900">
              <a:buFont typeface="Arial" panose="020B0604020202020204" pitchFamily="34" charset="0"/>
              <a:buChar char="•"/>
            </a:pPr>
            <a:r>
              <a:rPr lang="en-GB" sz="1800" b="0" dirty="0"/>
              <a:t>Glacier ice makes large contributions (35-45%) to discharge in the high-elevation catchments in Kazakhstan and Kyrgyzstan making them vulnerable to climate change.</a:t>
            </a:r>
          </a:p>
          <a:p>
            <a:pPr marL="342900" indent="-342900">
              <a:buFont typeface="Arial" panose="020B0604020202020204" pitchFamily="34" charset="0"/>
              <a:buChar char="•"/>
            </a:pPr>
            <a:r>
              <a:rPr lang="en-GB" sz="1800" b="0" dirty="0"/>
              <a:t>Uzbekistan depends primarily on snowmelt (66 %)</a:t>
            </a:r>
            <a:endParaRPr lang="en-GB" sz="1800" b="0" dirty="0">
              <a:highlight>
                <a:srgbClr val="FFFF00"/>
              </a:highlight>
            </a:endParaRPr>
          </a:p>
        </p:txBody>
      </p:sp>
      <p:pic>
        <p:nvPicPr>
          <p:cNvPr id="8" name="Picture 7" descr="A graph of different types of data&#10;&#10;Description automatically generated with medium confidence">
            <a:extLst>
              <a:ext uri="{FF2B5EF4-FFF2-40B4-BE49-F238E27FC236}">
                <a16:creationId xmlns:a16="http://schemas.microsoft.com/office/drawing/2014/main" id="{8D4C19B6-48C5-8402-A32B-504B46BCF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848" y="654870"/>
            <a:ext cx="5474740" cy="4560566"/>
          </a:xfrm>
          <a:prstGeom prst="rect">
            <a:avLst/>
          </a:prstGeom>
        </p:spPr>
      </p:pic>
      <p:sp>
        <p:nvSpPr>
          <p:cNvPr id="5" name="TextBox 4">
            <a:extLst>
              <a:ext uri="{FF2B5EF4-FFF2-40B4-BE49-F238E27FC236}">
                <a16:creationId xmlns:a16="http://schemas.microsoft.com/office/drawing/2014/main" id="{C248E956-7B39-47E4-AECC-FD3123028971}"/>
              </a:ext>
            </a:extLst>
          </p:cNvPr>
          <p:cNvSpPr txBox="1"/>
          <p:nvPr/>
        </p:nvSpPr>
        <p:spPr>
          <a:xfrm>
            <a:off x="6592884" y="5347425"/>
            <a:ext cx="5292704" cy="1323439"/>
          </a:xfrm>
          <a:prstGeom prst="rect">
            <a:avLst/>
          </a:prstGeom>
          <a:noFill/>
        </p:spPr>
        <p:txBody>
          <a:bodyPr wrap="square" rtlCol="0">
            <a:spAutoFit/>
          </a:bodyPr>
          <a:lstStyle/>
          <a:p>
            <a:r>
              <a:rPr lang="en-GB" sz="1600" b="1" i="1" kern="0" dirty="0">
                <a:solidFill>
                  <a:schemeClr val="bg1">
                    <a:lumMod val="50000"/>
                  </a:schemeClr>
                </a:solidFill>
                <a:latin typeface="+mj-lt"/>
                <a:ea typeface="Calibri" panose="020F0502020204030204" pitchFamily="34" charset="0"/>
              </a:rPr>
              <a:t>P</a:t>
            </a:r>
            <a:r>
              <a:rPr lang="en-GB" sz="1600" b="1" i="1" kern="0" dirty="0">
                <a:solidFill>
                  <a:schemeClr val="bg1">
                    <a:lumMod val="50000"/>
                  </a:schemeClr>
                </a:solidFill>
                <a:effectLst/>
                <a:latin typeface="+mj-lt"/>
                <a:ea typeface="Calibri" panose="020F0502020204030204" pitchFamily="34" charset="0"/>
              </a:rPr>
              <a:t>artitioning of daily river discharge between in (a) UA, (b) CKS, (c) AA, and (d) CHK catchments. Mean values, derived from averaging results of the Bayesian</a:t>
            </a:r>
            <a:r>
              <a:rPr lang="en-GB" sz="1600" b="1" i="1" kern="0" baseline="30000" dirty="0">
                <a:solidFill>
                  <a:schemeClr val="bg1">
                    <a:lumMod val="50000"/>
                  </a:schemeClr>
                </a:solidFill>
                <a:latin typeface="+mj-lt"/>
                <a:ea typeface="Calibri" panose="020F0502020204030204" pitchFamily="34" charset="0"/>
              </a:rPr>
              <a:t> </a:t>
            </a:r>
            <a:r>
              <a:rPr lang="en-GB" sz="1600" b="1" i="1" kern="0" dirty="0">
                <a:solidFill>
                  <a:schemeClr val="bg1">
                    <a:lumMod val="50000"/>
                  </a:schemeClr>
                </a:solidFill>
                <a:effectLst/>
                <a:latin typeface="+mj-lt"/>
                <a:ea typeface="Calibri" panose="020F0502020204030204" pitchFamily="34" charset="0"/>
              </a:rPr>
              <a:t>(δ</a:t>
            </a:r>
            <a:r>
              <a:rPr lang="en-GB" sz="1600" b="1" i="1" kern="0" baseline="30000" dirty="0">
                <a:solidFill>
                  <a:schemeClr val="bg1">
                    <a:lumMod val="50000"/>
                  </a:schemeClr>
                </a:solidFill>
                <a:effectLst/>
                <a:latin typeface="+mj-lt"/>
                <a:ea typeface="Calibri" panose="020F0502020204030204" pitchFamily="34" charset="0"/>
              </a:rPr>
              <a:t>18</a:t>
            </a:r>
            <a:r>
              <a:rPr lang="en-GB" sz="1600" b="1" i="1" kern="0" dirty="0">
                <a:solidFill>
                  <a:schemeClr val="bg1">
                    <a:lumMod val="50000"/>
                  </a:schemeClr>
                </a:solidFill>
                <a:effectLst/>
                <a:latin typeface="+mj-lt"/>
                <a:ea typeface="Calibri" panose="020F0502020204030204" pitchFamily="34" charset="0"/>
              </a:rPr>
              <a:t>O; </a:t>
            </a:r>
            <a:r>
              <a:rPr lang="en-GB" sz="1600" b="1" i="1" kern="0" dirty="0" err="1">
                <a:solidFill>
                  <a:schemeClr val="bg1">
                    <a:lumMod val="50000"/>
                  </a:schemeClr>
                </a:solidFill>
                <a:effectLst/>
                <a:latin typeface="+mj-lt"/>
                <a:ea typeface="Calibri" panose="020F0502020204030204" pitchFamily="34" charset="0"/>
              </a:rPr>
              <a:t>δD</a:t>
            </a:r>
            <a:r>
              <a:rPr lang="en-GB" sz="1600" b="1" i="1" kern="0" dirty="0">
                <a:solidFill>
                  <a:schemeClr val="bg1">
                    <a:lumMod val="50000"/>
                  </a:schemeClr>
                </a:solidFill>
                <a:effectLst/>
                <a:latin typeface="+mj-lt"/>
                <a:ea typeface="Calibri" panose="020F0502020204030204" pitchFamily="34" charset="0"/>
              </a:rPr>
              <a:t>), and Bayesian (δ</a:t>
            </a:r>
            <a:r>
              <a:rPr lang="en-GB" sz="1600" b="1" i="1" kern="0" baseline="30000" dirty="0">
                <a:solidFill>
                  <a:schemeClr val="bg1">
                    <a:lumMod val="50000"/>
                  </a:schemeClr>
                </a:solidFill>
                <a:effectLst/>
                <a:latin typeface="+mj-lt"/>
                <a:ea typeface="Calibri" panose="020F0502020204030204" pitchFamily="34" charset="0"/>
              </a:rPr>
              <a:t>18</a:t>
            </a:r>
            <a:r>
              <a:rPr lang="en-GB" sz="1600" b="1" i="1" kern="0" dirty="0">
                <a:solidFill>
                  <a:schemeClr val="bg1">
                    <a:lumMod val="50000"/>
                  </a:schemeClr>
                </a:solidFill>
                <a:effectLst/>
                <a:latin typeface="+mj-lt"/>
                <a:ea typeface="Calibri" panose="020F0502020204030204" pitchFamily="34" charset="0"/>
              </a:rPr>
              <a:t>O; EC) models, are used. Source: </a:t>
            </a:r>
            <a:r>
              <a:rPr lang="en-GB" sz="1600" b="1" i="1" kern="0" dirty="0" err="1">
                <a:solidFill>
                  <a:schemeClr val="bg1">
                    <a:lumMod val="50000"/>
                  </a:schemeClr>
                </a:solidFill>
                <a:effectLst/>
                <a:latin typeface="+mj-lt"/>
                <a:ea typeface="Calibri" panose="020F0502020204030204" pitchFamily="34" charset="0"/>
              </a:rPr>
              <a:t>Saidalieyva</a:t>
            </a:r>
            <a:r>
              <a:rPr lang="en-GB" sz="1600" b="1" i="1" kern="0" dirty="0">
                <a:solidFill>
                  <a:schemeClr val="bg1">
                    <a:lumMod val="50000"/>
                  </a:schemeClr>
                </a:solidFill>
                <a:effectLst/>
                <a:latin typeface="+mj-lt"/>
                <a:ea typeface="Calibri" panose="020F0502020204030204" pitchFamily="34" charset="0"/>
              </a:rPr>
              <a:t> (2024) Unpublished PhD thesis, University of Reading, UK.</a:t>
            </a:r>
            <a:endParaRPr lang="en-GB" sz="1600" b="1" i="1" dirty="0">
              <a:solidFill>
                <a:schemeClr val="bg1">
                  <a:lumMod val="50000"/>
                </a:schemeClr>
              </a:solidFill>
              <a:latin typeface="+mj-lt"/>
            </a:endParaRPr>
          </a:p>
        </p:txBody>
      </p:sp>
      <p:pic>
        <p:nvPicPr>
          <p:cNvPr id="6" name="Picture 5" descr="Graphical user interface&#10;&#10;Description automatically generated">
            <a:extLst>
              <a:ext uri="{FF2B5EF4-FFF2-40B4-BE49-F238E27FC236}">
                <a16:creationId xmlns:a16="http://schemas.microsoft.com/office/drawing/2014/main" id="{AE6592A6-ED86-F741-0BAA-D1D9E452C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92" y="3795214"/>
            <a:ext cx="4644089" cy="2537096"/>
          </a:xfrm>
          <a:prstGeom prst="rect">
            <a:avLst/>
          </a:prstGeom>
        </p:spPr>
      </p:pic>
      <p:sp>
        <p:nvSpPr>
          <p:cNvPr id="7" name="TextBox 6">
            <a:extLst>
              <a:ext uri="{FF2B5EF4-FFF2-40B4-BE49-F238E27FC236}">
                <a16:creationId xmlns:a16="http://schemas.microsoft.com/office/drawing/2014/main" id="{C4417AE2-63C1-7655-9E13-F95DDC826B8D}"/>
              </a:ext>
            </a:extLst>
          </p:cNvPr>
          <p:cNvSpPr txBox="1"/>
          <p:nvPr/>
        </p:nvSpPr>
        <p:spPr>
          <a:xfrm>
            <a:off x="306412" y="6332310"/>
            <a:ext cx="5965243" cy="338554"/>
          </a:xfrm>
          <a:prstGeom prst="rect">
            <a:avLst/>
          </a:prstGeom>
          <a:noFill/>
        </p:spPr>
        <p:txBody>
          <a:bodyPr wrap="square" rtlCol="0">
            <a:spAutoFit/>
          </a:bodyPr>
          <a:lstStyle/>
          <a:p>
            <a:r>
              <a:rPr lang="en-GB" sz="1600" b="1" i="1" kern="0" dirty="0">
                <a:solidFill>
                  <a:schemeClr val="bg1">
                    <a:lumMod val="50000"/>
                  </a:schemeClr>
                </a:solidFill>
                <a:latin typeface="+mj-lt"/>
                <a:ea typeface="Calibri" panose="020F0502020204030204" pitchFamily="34" charset="0"/>
              </a:rPr>
              <a:t>Source regions of the Tien Shan precipitation (</a:t>
            </a:r>
            <a:r>
              <a:rPr lang="en-GB" sz="1600" b="1" i="1" kern="0" dirty="0" err="1">
                <a:solidFill>
                  <a:schemeClr val="bg1">
                    <a:lumMod val="50000"/>
                  </a:schemeClr>
                </a:solidFill>
                <a:latin typeface="+mj-lt"/>
                <a:ea typeface="Calibri" panose="020F0502020204030204" pitchFamily="34" charset="0"/>
              </a:rPr>
              <a:t>Saidalieyva</a:t>
            </a:r>
            <a:r>
              <a:rPr lang="en-GB" sz="1600" b="1" i="1" kern="0" dirty="0">
                <a:solidFill>
                  <a:schemeClr val="bg1">
                    <a:lumMod val="50000"/>
                  </a:schemeClr>
                </a:solidFill>
                <a:latin typeface="+mj-lt"/>
                <a:ea typeface="Calibri" panose="020F0502020204030204" pitchFamily="34" charset="0"/>
              </a:rPr>
              <a:t> et al., 2023) </a:t>
            </a:r>
            <a:endParaRPr lang="en-GB" sz="1600" b="1" i="1" dirty="0">
              <a:solidFill>
                <a:schemeClr val="bg1">
                  <a:lumMod val="50000"/>
                </a:schemeClr>
              </a:solidFill>
              <a:latin typeface="+mj-lt"/>
            </a:endParaRPr>
          </a:p>
        </p:txBody>
      </p:sp>
    </p:spTree>
    <p:extLst>
      <p:ext uri="{BB962C8B-B14F-4D97-AF65-F5344CB8AC3E}">
        <p14:creationId xmlns:p14="http://schemas.microsoft.com/office/powerpoint/2010/main" val="136541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FB16-33A0-47D0-BD34-2DE9767A17CD}"/>
              </a:ext>
            </a:extLst>
          </p:cNvPr>
          <p:cNvSpPr>
            <a:spLocks noGrp="1"/>
          </p:cNvSpPr>
          <p:nvPr>
            <p:ph type="title"/>
          </p:nvPr>
        </p:nvSpPr>
        <p:spPr>
          <a:xfrm>
            <a:off x="0" y="-18509"/>
            <a:ext cx="8820380" cy="600005"/>
          </a:xfrm>
        </p:spPr>
        <p:txBody>
          <a:bodyPr/>
          <a:lstStyle/>
          <a:p>
            <a:r>
              <a:rPr lang="en-GB" sz="2600" i="1" dirty="0">
                <a:solidFill>
                  <a:srgbClr val="C00000"/>
                </a:solidFill>
              </a:rPr>
              <a:t>Climate and hydrological modelling</a:t>
            </a:r>
          </a:p>
        </p:txBody>
      </p:sp>
      <p:sp>
        <p:nvSpPr>
          <p:cNvPr id="3" name="TextBox 2">
            <a:extLst>
              <a:ext uri="{FF2B5EF4-FFF2-40B4-BE49-F238E27FC236}">
                <a16:creationId xmlns:a16="http://schemas.microsoft.com/office/drawing/2014/main" id="{6E888890-A675-5FA7-9156-71C712CFF127}"/>
              </a:ext>
            </a:extLst>
          </p:cNvPr>
          <p:cNvSpPr txBox="1"/>
          <p:nvPr/>
        </p:nvSpPr>
        <p:spPr>
          <a:xfrm>
            <a:off x="80923" y="597153"/>
            <a:ext cx="5424332" cy="6232475"/>
          </a:xfrm>
          <a:prstGeom prst="rect">
            <a:avLst/>
          </a:prstGeom>
          <a:noFill/>
        </p:spPr>
        <p:txBody>
          <a:bodyPr wrap="square">
            <a:spAutoFit/>
          </a:bodyPr>
          <a:lstStyle/>
          <a:p>
            <a:pPr marL="285750" indent="-285750">
              <a:buFont typeface="Arial" panose="020B0604020202020204" pitchFamily="34" charset="0"/>
              <a:buChar char="•"/>
            </a:pPr>
            <a:r>
              <a:rPr lang="en-GB" sz="1900" dirty="0"/>
              <a:t>Detailed regional climate and hydrological projections are required</a:t>
            </a:r>
          </a:p>
          <a:p>
            <a:pPr marL="742950" lvl="1" indent="-285750">
              <a:buFont typeface="Arial" panose="020B0604020202020204" pitchFamily="34" charset="0"/>
              <a:buChar char="•"/>
            </a:pPr>
            <a:r>
              <a:rPr lang="en-GB" sz="1900" dirty="0"/>
              <a:t>25 km grid does not resolve climate (especially precipitation) in the mountains</a:t>
            </a:r>
          </a:p>
          <a:p>
            <a:pPr marL="285750" indent="-285750">
              <a:buFont typeface="Arial" panose="020B0604020202020204" pitchFamily="34" charset="0"/>
              <a:buChar char="•"/>
            </a:pPr>
            <a:r>
              <a:rPr lang="en-GB" sz="1900" dirty="0"/>
              <a:t>NASA Global Statistical Downscaling </a:t>
            </a:r>
            <a:r>
              <a:rPr lang="en-GB" sz="1900" b="0" i="0" dirty="0">
                <a:solidFill>
                  <a:schemeClr val="tx1">
                    <a:lumMod val="95000"/>
                    <a:lumOff val="5000"/>
                  </a:schemeClr>
                </a:solidFill>
                <a:effectLst/>
              </a:rPr>
              <a:t>NEX-GDDP-CMIP6 </a:t>
            </a:r>
            <a:r>
              <a:rPr lang="en-GB" sz="1900" dirty="0"/>
              <a:t>(Trasher et al., 2022)  is commonly used but the number of variables is limited  </a:t>
            </a:r>
          </a:p>
          <a:p>
            <a:pPr marL="285750" indent="-285750">
              <a:buFont typeface="Arial" panose="020B0604020202020204" pitchFamily="34" charset="0"/>
              <a:buChar char="•"/>
            </a:pPr>
            <a:r>
              <a:rPr lang="en-GB" sz="1900" dirty="0"/>
              <a:t>RCM and hydrological projections were developed for Kazakhstan(Shahgedanova et al., 2020) but need updating </a:t>
            </a:r>
          </a:p>
          <a:p>
            <a:pPr marL="742950" lvl="1" indent="-285750">
              <a:buFont typeface="Arial" panose="020B0604020202020204" pitchFamily="34" charset="0"/>
              <a:buChar char="•"/>
            </a:pPr>
            <a:r>
              <a:rPr lang="en-GB" sz="1900" dirty="0"/>
              <a:t>Peak flow by 2040s </a:t>
            </a:r>
          </a:p>
          <a:p>
            <a:pPr marL="742950" lvl="1" indent="-285750">
              <a:buFont typeface="Arial" panose="020B0604020202020204" pitchFamily="34" charset="0"/>
              <a:buChar char="•"/>
            </a:pPr>
            <a:r>
              <a:rPr lang="en-GB" sz="1900" dirty="0"/>
              <a:t>Reduction of </a:t>
            </a:r>
            <a:r>
              <a:rPr lang="en-GB" sz="1900" dirty="0" err="1"/>
              <a:t>steamflow</a:t>
            </a:r>
            <a:r>
              <a:rPr lang="en-GB" sz="1900" dirty="0"/>
              <a:t> in July-August in catchments with lower (&lt;10%) glacierization</a:t>
            </a:r>
          </a:p>
          <a:p>
            <a:pPr marL="742950" lvl="1" indent="-285750">
              <a:buFont typeface="Arial" panose="020B0604020202020204" pitchFamily="34" charset="0"/>
              <a:buChar char="•"/>
            </a:pPr>
            <a:r>
              <a:rPr lang="en-GB" sz="1900" dirty="0"/>
              <a:t>Spring peak in streamflow</a:t>
            </a:r>
          </a:p>
          <a:p>
            <a:pPr marL="285750" indent="-285750">
              <a:buFont typeface="Arial" panose="020B0604020202020204" pitchFamily="34" charset="0"/>
              <a:buChar char="•"/>
            </a:pPr>
            <a:r>
              <a:rPr lang="en-GB" sz="1900" dirty="0"/>
              <a:t>All rivers originate in the mountains and glacier change should be incorporated</a:t>
            </a:r>
          </a:p>
          <a:p>
            <a:r>
              <a:rPr lang="en-GB" sz="1900" dirty="0">
                <a:solidFill>
                  <a:srgbClr val="C00000"/>
                </a:solidFill>
              </a:rPr>
              <a:t>Natural catchments</a:t>
            </a:r>
            <a:r>
              <a:rPr lang="en-GB" sz="1900" dirty="0"/>
              <a:t>: Climate change → snow and glacier change → hydrological projections</a:t>
            </a:r>
          </a:p>
          <a:p>
            <a:r>
              <a:rPr lang="en-GB" sz="1900" dirty="0">
                <a:solidFill>
                  <a:srgbClr val="C00000"/>
                </a:solidFill>
              </a:rPr>
              <a:t>Managed catchments</a:t>
            </a:r>
            <a:r>
              <a:rPr lang="en-GB" sz="1900" dirty="0"/>
              <a:t>: Reservoirs and water abstraction should be included (data on water abstraction are not readily available)</a:t>
            </a:r>
          </a:p>
        </p:txBody>
      </p:sp>
      <p:graphicFrame>
        <p:nvGraphicFramePr>
          <p:cNvPr id="4" name="Chart 3">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2636508121"/>
              </p:ext>
            </p:extLst>
          </p:nvPr>
        </p:nvGraphicFramePr>
        <p:xfrm>
          <a:off x="8595720" y="472857"/>
          <a:ext cx="3578994" cy="25634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0000000-0008-0000-0800-000005000000}"/>
              </a:ext>
            </a:extLst>
          </p:cNvPr>
          <p:cNvGraphicFramePr>
            <a:graphicFrameLocks/>
          </p:cNvGraphicFramePr>
          <p:nvPr>
            <p:extLst>
              <p:ext uri="{D42A27DB-BD31-4B8C-83A1-F6EECF244321}">
                <p14:modId xmlns:p14="http://schemas.microsoft.com/office/powerpoint/2010/main" val="2514183965"/>
              </p:ext>
            </p:extLst>
          </p:nvPr>
        </p:nvGraphicFramePr>
        <p:xfrm>
          <a:off x="8717148" y="3155889"/>
          <a:ext cx="3448050" cy="256343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A5E5201-6CAF-F467-07F9-885CE95CC325}"/>
              </a:ext>
            </a:extLst>
          </p:cNvPr>
          <p:cNvSpPr txBox="1"/>
          <p:nvPr/>
        </p:nvSpPr>
        <p:spPr>
          <a:xfrm>
            <a:off x="5505255" y="5734388"/>
            <a:ext cx="6567986" cy="830997"/>
          </a:xfrm>
          <a:prstGeom prst="rect">
            <a:avLst/>
          </a:prstGeom>
          <a:noFill/>
        </p:spPr>
        <p:txBody>
          <a:bodyPr wrap="square" rtlCol="0">
            <a:spAutoFit/>
          </a:bodyPr>
          <a:lstStyle/>
          <a:p>
            <a:r>
              <a:rPr lang="en-GB" sz="1600" i="1" dirty="0">
                <a:solidFill>
                  <a:schemeClr val="bg1">
                    <a:lumMod val="65000"/>
                  </a:schemeClr>
                </a:solidFill>
              </a:rPr>
              <a:t>Examples of hydrological projections for the Ile Alatau for snow-dominated (</a:t>
            </a:r>
            <a:r>
              <a:rPr lang="en-GB" sz="1600" i="1" dirty="0" err="1">
                <a:solidFill>
                  <a:schemeClr val="bg1">
                    <a:lumMod val="65000"/>
                  </a:schemeClr>
                </a:solidFill>
              </a:rPr>
              <a:t>Turgen</a:t>
            </a:r>
            <a:r>
              <a:rPr lang="en-GB" sz="1600" i="1" dirty="0">
                <a:solidFill>
                  <a:schemeClr val="bg1">
                    <a:lumMod val="65000"/>
                  </a:schemeClr>
                </a:solidFill>
              </a:rPr>
              <a:t>) and glacier-ice- dominated (</a:t>
            </a:r>
            <a:r>
              <a:rPr lang="en-GB" sz="1600" i="1" dirty="0" err="1">
                <a:solidFill>
                  <a:schemeClr val="bg1">
                    <a:lumMod val="65000"/>
                  </a:schemeClr>
                </a:solidFill>
              </a:rPr>
              <a:t>Ulken</a:t>
            </a:r>
            <a:r>
              <a:rPr lang="en-GB" sz="1600" i="1" dirty="0">
                <a:solidFill>
                  <a:schemeClr val="bg1">
                    <a:lumMod val="65000"/>
                  </a:schemeClr>
                </a:solidFill>
              </a:rPr>
              <a:t> Almaty) catchments (Shahgedanova et al. 2020).</a:t>
            </a:r>
          </a:p>
        </p:txBody>
      </p:sp>
      <p:graphicFrame>
        <p:nvGraphicFramePr>
          <p:cNvPr id="7" name="Chart 6">
            <a:extLst>
              <a:ext uri="{FF2B5EF4-FFF2-40B4-BE49-F238E27FC236}">
                <a16:creationId xmlns:a16="http://schemas.microsoft.com/office/drawing/2014/main" id="{00000000-0008-0000-0800-000009000000}"/>
              </a:ext>
            </a:extLst>
          </p:cNvPr>
          <p:cNvGraphicFramePr>
            <a:graphicFrameLocks/>
          </p:cNvGraphicFramePr>
          <p:nvPr>
            <p:extLst>
              <p:ext uri="{D42A27DB-BD31-4B8C-83A1-F6EECF244321}">
                <p14:modId xmlns:p14="http://schemas.microsoft.com/office/powerpoint/2010/main" val="3477829665"/>
              </p:ext>
            </p:extLst>
          </p:nvPr>
        </p:nvGraphicFramePr>
        <p:xfrm>
          <a:off x="5248084" y="542772"/>
          <a:ext cx="3469064" cy="2484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00000000-0008-0000-0800-00000A000000}"/>
              </a:ext>
            </a:extLst>
          </p:cNvPr>
          <p:cNvGraphicFramePr>
            <a:graphicFrameLocks/>
          </p:cNvGraphicFramePr>
          <p:nvPr>
            <p:extLst>
              <p:ext uri="{D42A27DB-BD31-4B8C-83A1-F6EECF244321}">
                <p14:modId xmlns:p14="http://schemas.microsoft.com/office/powerpoint/2010/main" val="2489209373"/>
              </p:ext>
            </p:extLst>
          </p:nvPr>
        </p:nvGraphicFramePr>
        <p:xfrm>
          <a:off x="5351316" y="3163236"/>
          <a:ext cx="3469064" cy="230690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36624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8710</TotalTime>
  <Words>1681</Words>
  <Application>Microsoft Office PowerPoint</Application>
  <PresentationFormat>Widescreen</PresentationFormat>
  <Paragraphs>141</Paragraphs>
  <Slides>11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Calibri Light</vt:lpstr>
      <vt:lpstr>Palatino Linotype</vt:lpstr>
      <vt:lpstr>proxima-nova</vt:lpstr>
      <vt:lpstr>Wingdings</vt:lpstr>
      <vt:lpstr>Office Theme</vt:lpstr>
      <vt:lpstr>PowerPoint Presentation</vt:lpstr>
      <vt:lpstr>Current knowledge and data availability </vt:lpstr>
      <vt:lpstr>Central Asia Mountain Observatory Network: CAMON</vt:lpstr>
      <vt:lpstr>CAMON Metadata</vt:lpstr>
      <vt:lpstr>Meteorological and snow monitoring</vt:lpstr>
      <vt:lpstr>Hydrological and water quality monitoring </vt:lpstr>
      <vt:lpstr>Water Isotope - CARAWAN (Central Asia Research and Adaptation Water Network ) </vt:lpstr>
      <vt:lpstr>Water Isotope – key findings and further research</vt:lpstr>
      <vt:lpstr>Climate and hydrological modelling</vt:lpstr>
      <vt:lpstr>Synthesis and 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Saidaliyeva</dc:creator>
  <cp:lastModifiedBy>zarinenok@gmail.com</cp:lastModifiedBy>
  <cp:revision>49</cp:revision>
  <dcterms:created xsi:type="dcterms:W3CDTF">2024-02-14T22:57:05Z</dcterms:created>
  <dcterms:modified xsi:type="dcterms:W3CDTF">2024-04-25T12:37:27Z</dcterms:modified>
</cp:coreProperties>
</file>