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4082" r:id="rId5"/>
    <p:sldMasterId id="2147484094" r:id="rId6"/>
  </p:sldMasterIdLst>
  <p:notesMasterIdLst>
    <p:notesMasterId r:id="rId26"/>
  </p:notesMasterIdLst>
  <p:handoutMasterIdLst>
    <p:handoutMasterId r:id="rId27"/>
  </p:handoutMasterIdLst>
  <p:sldIdLst>
    <p:sldId id="301" r:id="rId7"/>
    <p:sldId id="577" r:id="rId8"/>
    <p:sldId id="483" r:id="rId9"/>
    <p:sldId id="449" r:id="rId10"/>
    <p:sldId id="485" r:id="rId11"/>
    <p:sldId id="469" r:id="rId12"/>
    <p:sldId id="486" r:id="rId13"/>
    <p:sldId id="487" r:id="rId14"/>
    <p:sldId id="488" r:id="rId15"/>
    <p:sldId id="475" r:id="rId16"/>
    <p:sldId id="489" r:id="rId17"/>
    <p:sldId id="492" r:id="rId18"/>
    <p:sldId id="493" r:id="rId19"/>
    <p:sldId id="478" r:id="rId20"/>
    <p:sldId id="495" r:id="rId21"/>
    <p:sldId id="496" r:id="rId22"/>
    <p:sldId id="468" r:id="rId23"/>
    <p:sldId id="498" r:id="rId24"/>
    <p:sldId id="494" r:id="rId25"/>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9144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9144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9144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9144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h Vogel" initials="EV" lastIdx="5" clrIdx="0">
    <p:extLst>
      <p:ext uri="{19B8F6BF-5375-455C-9EA6-DF929625EA0E}">
        <p15:presenceInfo xmlns:p15="http://schemas.microsoft.com/office/powerpoint/2012/main" userId="S::elisabeth.vogel@bom.gov.au::569aeff3-ac43-453b-8d5b-3301ee4f4f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82B4"/>
    <a:srgbClr val="FE5740"/>
    <a:srgbClr val="CF1A01"/>
    <a:srgbClr val="FF4343"/>
    <a:srgbClr val="FE2002"/>
    <a:srgbClr val="2E6CC1"/>
    <a:srgbClr val="4DA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A01B5-D126-4260-940D-F49012CDB86D}" v="2" dt="2023-09-07T07:25:55.924"/>
    <p1510:client id="{53C3C4DC-5C40-41C5-A2D8-E5954C390982}" v="8" dt="2023-09-07T07:04:35.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96" autoAdjust="0"/>
    <p:restoredTop sz="90941" autoAdjust="0"/>
  </p:normalViewPr>
  <p:slideViewPr>
    <p:cSldViewPr>
      <p:cViewPr varScale="1">
        <p:scale>
          <a:sx n="138" d="100"/>
          <a:sy n="138" d="100"/>
        </p:scale>
        <p:origin x="432" y="120"/>
      </p:cViewPr>
      <p:guideLst>
        <p:guide orient="horz" pos="1620"/>
        <p:guide pos="2880"/>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ad Wasko" userId="c0358fb0-ee63-4c5a-ab86-3f6303595837" providerId="ADAL" clId="{3A6A01B5-D126-4260-940D-F49012CDB86D}"/>
    <pc:docChg chg="custSel delSld modSld">
      <pc:chgData name="Conrad Wasko" userId="c0358fb0-ee63-4c5a-ab86-3f6303595837" providerId="ADAL" clId="{3A6A01B5-D126-4260-940D-F49012CDB86D}" dt="2023-09-07T07:29:41.786" v="7" actId="1076"/>
      <pc:docMkLst>
        <pc:docMk/>
      </pc:docMkLst>
      <pc:sldChg chg="del">
        <pc:chgData name="Conrad Wasko" userId="c0358fb0-ee63-4c5a-ab86-3f6303595837" providerId="ADAL" clId="{3A6A01B5-D126-4260-940D-F49012CDB86D}" dt="2023-09-07T07:14:30.818" v="0" actId="47"/>
        <pc:sldMkLst>
          <pc:docMk/>
          <pc:sldMk cId="2757812505" sldId="421"/>
        </pc:sldMkLst>
      </pc:sldChg>
      <pc:sldChg chg="del">
        <pc:chgData name="Conrad Wasko" userId="c0358fb0-ee63-4c5a-ab86-3f6303595837" providerId="ADAL" clId="{3A6A01B5-D126-4260-940D-F49012CDB86D}" dt="2023-09-07T07:14:32.463" v="1" actId="47"/>
        <pc:sldMkLst>
          <pc:docMk/>
          <pc:sldMk cId="735985516" sldId="436"/>
        </pc:sldMkLst>
      </pc:sldChg>
      <pc:sldChg chg="modTransition">
        <pc:chgData name="Conrad Wasko" userId="c0358fb0-ee63-4c5a-ab86-3f6303595837" providerId="ADAL" clId="{3A6A01B5-D126-4260-940D-F49012CDB86D}" dt="2023-09-07T07:18:30.984" v="4"/>
        <pc:sldMkLst>
          <pc:docMk/>
          <pc:sldMk cId="1136612358" sldId="449"/>
        </pc:sldMkLst>
      </pc:sldChg>
      <pc:sldChg chg="del">
        <pc:chgData name="Conrad Wasko" userId="c0358fb0-ee63-4c5a-ab86-3f6303595837" providerId="ADAL" clId="{3A6A01B5-D126-4260-940D-F49012CDB86D}" dt="2023-09-07T07:14:30.818" v="0" actId="47"/>
        <pc:sldMkLst>
          <pc:docMk/>
          <pc:sldMk cId="2885583274" sldId="467"/>
        </pc:sldMkLst>
      </pc:sldChg>
      <pc:sldChg chg="modSp modAnim">
        <pc:chgData name="Conrad Wasko" userId="c0358fb0-ee63-4c5a-ab86-3f6303595837" providerId="ADAL" clId="{3A6A01B5-D126-4260-940D-F49012CDB86D}" dt="2023-09-07T07:25:55.924" v="5" actId="20577"/>
        <pc:sldMkLst>
          <pc:docMk/>
          <pc:sldMk cId="2413927734" sldId="489"/>
        </pc:sldMkLst>
        <pc:spChg chg="mod">
          <ac:chgData name="Conrad Wasko" userId="c0358fb0-ee63-4c5a-ab86-3f6303595837" providerId="ADAL" clId="{3A6A01B5-D126-4260-940D-F49012CDB86D}" dt="2023-09-07T07:25:55.924" v="5" actId="20577"/>
          <ac:spMkLst>
            <pc:docMk/>
            <pc:sldMk cId="2413927734" sldId="489"/>
            <ac:spMk id="3" creationId="{2600F403-E443-4D4F-830A-67E612C4BD66}"/>
          </ac:spMkLst>
        </pc:spChg>
      </pc:sldChg>
      <pc:sldChg chg="del">
        <pc:chgData name="Conrad Wasko" userId="c0358fb0-ee63-4c5a-ab86-3f6303595837" providerId="ADAL" clId="{3A6A01B5-D126-4260-940D-F49012CDB86D}" dt="2023-09-07T07:15:50.431" v="3" actId="47"/>
        <pc:sldMkLst>
          <pc:docMk/>
          <pc:sldMk cId="1161146420" sldId="497"/>
        </pc:sldMkLst>
      </pc:sldChg>
      <pc:sldChg chg="delSp modSp mod">
        <pc:chgData name="Conrad Wasko" userId="c0358fb0-ee63-4c5a-ab86-3f6303595837" providerId="ADAL" clId="{3A6A01B5-D126-4260-940D-F49012CDB86D}" dt="2023-09-07T07:29:41.786" v="7" actId="1076"/>
        <pc:sldMkLst>
          <pc:docMk/>
          <pc:sldMk cId="2587446956" sldId="498"/>
        </pc:sldMkLst>
        <pc:spChg chg="del">
          <ac:chgData name="Conrad Wasko" userId="c0358fb0-ee63-4c5a-ab86-3f6303595837" providerId="ADAL" clId="{3A6A01B5-D126-4260-940D-F49012CDB86D}" dt="2023-09-07T07:15:39.928" v="2" actId="478"/>
          <ac:spMkLst>
            <pc:docMk/>
            <pc:sldMk cId="2587446956" sldId="498"/>
            <ac:spMk id="2" creationId="{B7AF0B88-2EA1-AAE1-C019-20965073798B}"/>
          </ac:spMkLst>
        </pc:spChg>
        <pc:picChg chg="mod">
          <ac:chgData name="Conrad Wasko" userId="c0358fb0-ee63-4c5a-ab86-3f6303595837" providerId="ADAL" clId="{3A6A01B5-D126-4260-940D-F49012CDB86D}" dt="2023-09-07T07:29:41.786" v="7" actId="1076"/>
          <ac:picMkLst>
            <pc:docMk/>
            <pc:sldMk cId="2587446956" sldId="498"/>
            <ac:picMk id="4" creationId="{FE9BB08C-254A-C37D-B313-F4B1B11A5CA6}"/>
          </ac:picMkLst>
        </pc:picChg>
      </pc:sldChg>
    </pc:docChg>
  </pc:docChgLst>
  <pc:docChgLst>
    <pc:chgData name="Conrad Wasko" userId="c0358fb0-ee63-4c5a-ab86-3f6303595837" providerId="ADAL" clId="{53C3C4DC-5C40-41C5-A2D8-E5954C390982}"/>
    <pc:docChg chg="custSel addSld delSld modSld">
      <pc:chgData name="Conrad Wasko" userId="c0358fb0-ee63-4c5a-ab86-3f6303595837" providerId="ADAL" clId="{53C3C4DC-5C40-41C5-A2D8-E5954C390982}" dt="2023-09-07T07:13:26.411" v="115"/>
      <pc:docMkLst>
        <pc:docMk/>
      </pc:docMkLst>
      <pc:sldChg chg="modSp mod">
        <pc:chgData name="Conrad Wasko" userId="c0358fb0-ee63-4c5a-ab86-3f6303595837" providerId="ADAL" clId="{53C3C4DC-5C40-41C5-A2D8-E5954C390982}" dt="2023-09-07T07:00:18.689" v="29" actId="20577"/>
        <pc:sldMkLst>
          <pc:docMk/>
          <pc:sldMk cId="2108795776" sldId="301"/>
        </pc:sldMkLst>
        <pc:spChg chg="mod">
          <ac:chgData name="Conrad Wasko" userId="c0358fb0-ee63-4c5a-ab86-3f6303595837" providerId="ADAL" clId="{53C3C4DC-5C40-41C5-A2D8-E5954C390982}" dt="2023-09-07T07:00:14.905" v="28" actId="6549"/>
          <ac:spMkLst>
            <pc:docMk/>
            <pc:sldMk cId="2108795776" sldId="301"/>
            <ac:spMk id="2" creationId="{E55C1A4A-AFEB-4AB2-9D7D-13D800E22A6B}"/>
          </ac:spMkLst>
        </pc:spChg>
        <pc:spChg chg="mod">
          <ac:chgData name="Conrad Wasko" userId="c0358fb0-ee63-4c5a-ab86-3f6303595837" providerId="ADAL" clId="{53C3C4DC-5C40-41C5-A2D8-E5954C390982}" dt="2023-09-07T07:00:18.689" v="29" actId="20577"/>
          <ac:spMkLst>
            <pc:docMk/>
            <pc:sldMk cId="2108795776" sldId="301"/>
            <ac:spMk id="5" creationId="{A22888ED-0D1E-429F-9792-A62DFB6F359E}"/>
          </ac:spMkLst>
        </pc:spChg>
      </pc:sldChg>
      <pc:sldChg chg="del">
        <pc:chgData name="Conrad Wasko" userId="c0358fb0-ee63-4c5a-ab86-3f6303595837" providerId="ADAL" clId="{53C3C4DC-5C40-41C5-A2D8-E5954C390982}" dt="2023-09-07T07:10:26.087" v="104" actId="47"/>
        <pc:sldMkLst>
          <pc:docMk/>
          <pc:sldMk cId="2543056569" sldId="416"/>
        </pc:sldMkLst>
      </pc:sldChg>
      <pc:sldChg chg="add del">
        <pc:chgData name="Conrad Wasko" userId="c0358fb0-ee63-4c5a-ab86-3f6303595837" providerId="ADAL" clId="{53C3C4DC-5C40-41C5-A2D8-E5954C390982}" dt="2023-09-07T07:04:33.684" v="73"/>
        <pc:sldMkLst>
          <pc:docMk/>
          <pc:sldMk cId="2757812505" sldId="421"/>
        </pc:sldMkLst>
      </pc:sldChg>
      <pc:sldChg chg="add del">
        <pc:chgData name="Conrad Wasko" userId="c0358fb0-ee63-4c5a-ab86-3f6303595837" providerId="ADAL" clId="{53C3C4DC-5C40-41C5-A2D8-E5954C390982}" dt="2023-09-07T07:04:33.684" v="73"/>
        <pc:sldMkLst>
          <pc:docMk/>
          <pc:sldMk cId="735985516" sldId="436"/>
        </pc:sldMkLst>
      </pc:sldChg>
      <pc:sldChg chg="addSp modSp mod">
        <pc:chgData name="Conrad Wasko" userId="c0358fb0-ee63-4c5a-ab86-3f6303595837" providerId="ADAL" clId="{53C3C4DC-5C40-41C5-A2D8-E5954C390982}" dt="2023-09-07T07:01:42.630" v="59" actId="1076"/>
        <pc:sldMkLst>
          <pc:docMk/>
          <pc:sldMk cId="2885583274" sldId="467"/>
        </pc:sldMkLst>
        <pc:spChg chg="add mod">
          <ac:chgData name="Conrad Wasko" userId="c0358fb0-ee63-4c5a-ab86-3f6303595837" providerId="ADAL" clId="{53C3C4DC-5C40-41C5-A2D8-E5954C390982}" dt="2023-09-07T07:01:11.859" v="41" actId="1076"/>
          <ac:spMkLst>
            <pc:docMk/>
            <pc:sldMk cId="2885583274" sldId="467"/>
            <ac:spMk id="5" creationId="{A3D816E8-EB27-D451-9C3A-0BF17C610B63}"/>
          </ac:spMkLst>
        </pc:spChg>
        <pc:spChg chg="add mod">
          <ac:chgData name="Conrad Wasko" userId="c0358fb0-ee63-4c5a-ab86-3f6303595837" providerId="ADAL" clId="{53C3C4DC-5C40-41C5-A2D8-E5954C390982}" dt="2023-09-07T07:01:26.138" v="55" actId="20577"/>
          <ac:spMkLst>
            <pc:docMk/>
            <pc:sldMk cId="2885583274" sldId="467"/>
            <ac:spMk id="8" creationId="{9067AE51-9F22-353B-02A1-44D50FD24C2B}"/>
          </ac:spMkLst>
        </pc:spChg>
        <pc:spChg chg="mod ord">
          <ac:chgData name="Conrad Wasko" userId="c0358fb0-ee63-4c5a-ab86-3f6303595837" providerId="ADAL" clId="{53C3C4DC-5C40-41C5-A2D8-E5954C390982}" dt="2023-09-07T07:01:42.630" v="59" actId="1076"/>
          <ac:spMkLst>
            <pc:docMk/>
            <pc:sldMk cId="2885583274" sldId="467"/>
            <ac:spMk id="26" creationId="{61F9E06A-9053-4D71-A914-405D3E54FBDA}"/>
          </ac:spMkLst>
        </pc:spChg>
      </pc:sldChg>
      <pc:sldChg chg="addSp modSp mod modAnim">
        <pc:chgData name="Conrad Wasko" userId="c0358fb0-ee63-4c5a-ab86-3f6303595837" providerId="ADAL" clId="{53C3C4DC-5C40-41C5-A2D8-E5954C390982}" dt="2023-09-07T07:08:38.328" v="98"/>
        <pc:sldMkLst>
          <pc:docMk/>
          <pc:sldMk cId="571236912" sldId="469"/>
        </pc:sldMkLst>
        <pc:spChg chg="add mod">
          <ac:chgData name="Conrad Wasko" userId="c0358fb0-ee63-4c5a-ab86-3f6303595837" providerId="ADAL" clId="{53C3C4DC-5C40-41C5-A2D8-E5954C390982}" dt="2023-09-07T07:08:27.576" v="97" actId="1076"/>
          <ac:spMkLst>
            <pc:docMk/>
            <pc:sldMk cId="571236912" sldId="469"/>
            <ac:spMk id="5" creationId="{472A6A58-4E36-416E-0761-26436D198DB1}"/>
          </ac:spMkLst>
        </pc:spChg>
        <pc:picChg chg="add mod">
          <ac:chgData name="Conrad Wasko" userId="c0358fb0-ee63-4c5a-ab86-3f6303595837" providerId="ADAL" clId="{53C3C4DC-5C40-41C5-A2D8-E5954C390982}" dt="2023-09-07T07:07:14.414" v="79" actId="1440"/>
          <ac:picMkLst>
            <pc:docMk/>
            <pc:sldMk cId="571236912" sldId="469"/>
            <ac:picMk id="3" creationId="{3E878A1F-CEA7-C4F3-8491-6C7B85D8DF16}"/>
          </ac:picMkLst>
        </pc:picChg>
      </pc:sldChg>
      <pc:sldChg chg="add">
        <pc:chgData name="Conrad Wasko" userId="c0358fb0-ee63-4c5a-ab86-3f6303595837" providerId="ADAL" clId="{53C3C4DC-5C40-41C5-A2D8-E5954C390982}" dt="2023-09-07T07:09:36.409" v="99"/>
        <pc:sldMkLst>
          <pc:docMk/>
          <pc:sldMk cId="3926970963" sldId="475"/>
        </pc:sldMkLst>
      </pc:sldChg>
      <pc:sldChg chg="add">
        <pc:chgData name="Conrad Wasko" userId="c0358fb0-ee63-4c5a-ab86-3f6303595837" providerId="ADAL" clId="{53C3C4DC-5C40-41C5-A2D8-E5954C390982}" dt="2023-09-07T07:10:11.756" v="103"/>
        <pc:sldMkLst>
          <pc:docMk/>
          <pc:sldMk cId="1407350226" sldId="478"/>
        </pc:sldMkLst>
      </pc:sldChg>
      <pc:sldChg chg="addSp modSp mod modAnim">
        <pc:chgData name="Conrad Wasko" userId="c0358fb0-ee63-4c5a-ab86-3f6303595837" providerId="ADAL" clId="{53C3C4DC-5C40-41C5-A2D8-E5954C390982}" dt="2023-09-07T07:02:22.291" v="71"/>
        <pc:sldMkLst>
          <pc:docMk/>
          <pc:sldMk cId="2226870584" sldId="483"/>
        </pc:sldMkLst>
        <pc:picChg chg="add mod">
          <ac:chgData name="Conrad Wasko" userId="c0358fb0-ee63-4c5a-ab86-3f6303595837" providerId="ADAL" clId="{53C3C4DC-5C40-41C5-A2D8-E5954C390982}" dt="2023-09-07T07:02:15.597" v="69" actId="1076"/>
          <ac:picMkLst>
            <pc:docMk/>
            <pc:sldMk cId="2226870584" sldId="483"/>
            <ac:picMk id="2" creationId="{34AA92C5-75CA-DE4E-8706-7BCF0B5B4AEF}"/>
          </ac:picMkLst>
        </pc:picChg>
        <pc:picChg chg="mod">
          <ac:chgData name="Conrad Wasko" userId="c0358fb0-ee63-4c5a-ab86-3f6303595837" providerId="ADAL" clId="{53C3C4DC-5C40-41C5-A2D8-E5954C390982}" dt="2023-09-07T07:02:16.566" v="70" actId="1076"/>
          <ac:picMkLst>
            <pc:docMk/>
            <pc:sldMk cId="2226870584" sldId="483"/>
            <ac:picMk id="4" creationId="{213E7A86-EEFB-4C7D-B4E7-8D681DD32021}"/>
          </ac:picMkLst>
        </pc:picChg>
      </pc:sldChg>
      <pc:sldChg chg="del">
        <pc:chgData name="Conrad Wasko" userId="c0358fb0-ee63-4c5a-ab86-3f6303595837" providerId="ADAL" clId="{53C3C4DC-5C40-41C5-A2D8-E5954C390982}" dt="2023-09-07T07:05:55.315" v="74" actId="47"/>
        <pc:sldMkLst>
          <pc:docMk/>
          <pc:sldMk cId="612830564" sldId="484"/>
        </pc:sldMkLst>
      </pc:sldChg>
      <pc:sldChg chg="add del">
        <pc:chgData name="Conrad Wasko" userId="c0358fb0-ee63-4c5a-ab86-3f6303595837" providerId="ADAL" clId="{53C3C4DC-5C40-41C5-A2D8-E5954C390982}" dt="2023-09-07T07:09:47.458" v="100" actId="47"/>
        <pc:sldMkLst>
          <pc:docMk/>
          <pc:sldMk cId="1216143321" sldId="484"/>
        </pc:sldMkLst>
      </pc:sldChg>
      <pc:sldChg chg="add">
        <pc:chgData name="Conrad Wasko" userId="c0358fb0-ee63-4c5a-ab86-3f6303595837" providerId="ADAL" clId="{53C3C4DC-5C40-41C5-A2D8-E5954C390982}" dt="2023-09-07T07:09:36.409" v="99"/>
        <pc:sldMkLst>
          <pc:docMk/>
          <pc:sldMk cId="2413927734" sldId="489"/>
        </pc:sldMkLst>
      </pc:sldChg>
      <pc:sldChg chg="add del">
        <pc:chgData name="Conrad Wasko" userId="c0358fb0-ee63-4c5a-ab86-3f6303595837" providerId="ADAL" clId="{53C3C4DC-5C40-41C5-A2D8-E5954C390982}" dt="2023-09-07T07:09:48.980" v="101" actId="47"/>
        <pc:sldMkLst>
          <pc:docMk/>
          <pc:sldMk cId="4080647345" sldId="490"/>
        </pc:sldMkLst>
      </pc:sldChg>
      <pc:sldChg chg="add del">
        <pc:chgData name="Conrad Wasko" userId="c0358fb0-ee63-4c5a-ab86-3f6303595837" providerId="ADAL" clId="{53C3C4DC-5C40-41C5-A2D8-E5954C390982}" dt="2023-09-07T07:09:50.608" v="102" actId="47"/>
        <pc:sldMkLst>
          <pc:docMk/>
          <pc:sldMk cId="2908883729" sldId="491"/>
        </pc:sldMkLst>
      </pc:sldChg>
      <pc:sldChg chg="add">
        <pc:chgData name="Conrad Wasko" userId="c0358fb0-ee63-4c5a-ab86-3f6303595837" providerId="ADAL" clId="{53C3C4DC-5C40-41C5-A2D8-E5954C390982}" dt="2023-09-07T07:09:36.409" v="99"/>
        <pc:sldMkLst>
          <pc:docMk/>
          <pc:sldMk cId="613335530" sldId="492"/>
        </pc:sldMkLst>
      </pc:sldChg>
      <pc:sldChg chg="add">
        <pc:chgData name="Conrad Wasko" userId="c0358fb0-ee63-4c5a-ab86-3f6303595837" providerId="ADAL" clId="{53C3C4DC-5C40-41C5-A2D8-E5954C390982}" dt="2023-09-07T07:09:36.409" v="99"/>
        <pc:sldMkLst>
          <pc:docMk/>
          <pc:sldMk cId="698197867" sldId="493"/>
        </pc:sldMkLst>
      </pc:sldChg>
      <pc:sldChg chg="add">
        <pc:chgData name="Conrad Wasko" userId="c0358fb0-ee63-4c5a-ab86-3f6303595837" providerId="ADAL" clId="{53C3C4DC-5C40-41C5-A2D8-E5954C390982}" dt="2023-09-07T07:10:28.358" v="105"/>
        <pc:sldMkLst>
          <pc:docMk/>
          <pc:sldMk cId="2732787308" sldId="494"/>
        </pc:sldMkLst>
      </pc:sldChg>
      <pc:sldChg chg="add del">
        <pc:chgData name="Conrad Wasko" userId="c0358fb0-ee63-4c5a-ab86-3f6303595837" providerId="ADAL" clId="{53C3C4DC-5C40-41C5-A2D8-E5954C390982}" dt="2023-09-07T07:10:37.977" v="107"/>
        <pc:sldMkLst>
          <pc:docMk/>
          <pc:sldMk cId="3387797842" sldId="495"/>
        </pc:sldMkLst>
      </pc:sldChg>
      <pc:sldChg chg="new">
        <pc:chgData name="Conrad Wasko" userId="c0358fb0-ee63-4c5a-ab86-3f6303595837" providerId="ADAL" clId="{53C3C4DC-5C40-41C5-A2D8-E5954C390982}" dt="2023-09-07T07:11:44.009" v="108" actId="680"/>
        <pc:sldMkLst>
          <pc:docMk/>
          <pc:sldMk cId="1161146420" sldId="497"/>
        </pc:sldMkLst>
      </pc:sldChg>
      <pc:sldChg chg="addSp modSp new mod">
        <pc:chgData name="Conrad Wasko" userId="c0358fb0-ee63-4c5a-ab86-3f6303595837" providerId="ADAL" clId="{53C3C4DC-5C40-41C5-A2D8-E5954C390982}" dt="2023-09-07T07:12:01.850" v="114" actId="1076"/>
        <pc:sldMkLst>
          <pc:docMk/>
          <pc:sldMk cId="2587446956" sldId="498"/>
        </pc:sldMkLst>
        <pc:picChg chg="add mod">
          <ac:chgData name="Conrad Wasko" userId="c0358fb0-ee63-4c5a-ab86-3f6303595837" providerId="ADAL" clId="{53C3C4DC-5C40-41C5-A2D8-E5954C390982}" dt="2023-09-07T07:12:01.850" v="114" actId="1076"/>
          <ac:picMkLst>
            <pc:docMk/>
            <pc:sldMk cId="2587446956" sldId="498"/>
            <ac:picMk id="4" creationId="{FE9BB08C-254A-C37D-B313-F4B1B11A5CA6}"/>
          </ac:picMkLst>
        </pc:picChg>
      </pc:sldChg>
      <pc:sldChg chg="add">
        <pc:chgData name="Conrad Wasko" userId="c0358fb0-ee63-4c5a-ab86-3f6303595837" providerId="ADAL" clId="{53C3C4DC-5C40-41C5-A2D8-E5954C390982}" dt="2023-09-07T07:13:26.411" v="115"/>
        <pc:sldMkLst>
          <pc:docMk/>
          <pc:sldMk cId="1483983458" sldId="5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4B2B75F8-2111-A54E-ADF6-4610A508944F}" type="datetime1">
              <a:rPr lang="en-US" altLang="en-US"/>
              <a:pPr>
                <a:defRPr/>
              </a:pPr>
              <a:t>9/7/2023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39B6E136-4B7A-AB4F-AD99-B8BEADDEA69C}" type="slidenum">
              <a:rPr lang="en-US" altLang="en-US"/>
              <a:pPr>
                <a:defRPr/>
              </a:pPr>
              <a:t>‹#›</a:t>
            </a:fld>
            <a:endParaRPr lang="en-US" altLang="en-US"/>
          </a:p>
        </p:txBody>
      </p:sp>
    </p:spTree>
    <p:extLst>
      <p:ext uri="{BB962C8B-B14F-4D97-AF65-F5344CB8AC3E}">
        <p14:creationId xmlns:p14="http://schemas.microsoft.com/office/powerpoint/2010/main" val="446871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0164AB7C-E831-A947-9B17-419A73C58F2C}" type="datetime1">
              <a:rPr lang="en-US" altLang="en-US"/>
              <a:pPr>
                <a:defRPr/>
              </a:pPr>
              <a:t>9/7/2023</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EC263979-D539-734D-9905-9C418264ECF3}" type="slidenum">
              <a:rPr lang="en-US" altLang="en-US"/>
              <a:pPr>
                <a:defRPr/>
              </a:pPr>
              <a:t>‹#›</a:t>
            </a:fld>
            <a:endParaRPr lang="en-US" altLang="en-US"/>
          </a:p>
        </p:txBody>
      </p:sp>
    </p:spTree>
    <p:extLst>
      <p:ext uri="{BB962C8B-B14F-4D97-AF65-F5344CB8AC3E}">
        <p14:creationId xmlns:p14="http://schemas.microsoft.com/office/powerpoint/2010/main" val="25074474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C2A0AE-8B10-43FE-B0BA-11C5F71FD607}" type="slidenum">
              <a:rPr lang="en-AU" smtClean="0"/>
              <a:t>0</a:t>
            </a:fld>
            <a:endParaRPr lang="en-AU"/>
          </a:p>
        </p:txBody>
      </p:sp>
    </p:spTree>
    <p:extLst>
      <p:ext uri="{BB962C8B-B14F-4D97-AF65-F5344CB8AC3E}">
        <p14:creationId xmlns:p14="http://schemas.microsoft.com/office/powerpoint/2010/main" val="179489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while rainfall is intensifying, the magnitude of frequent floods are decreasing, particularly in tropical and arid regions. However, the magnitude of rarer floods is most certainly increasing. These results point to a worst of both world’s scenario where small floods, responsible for filling our water supplies, are not increasing anywhere near as much the large flood events which pose a risk to life.</a:t>
            </a:r>
          </a:p>
        </p:txBody>
      </p:sp>
      <p:sp>
        <p:nvSpPr>
          <p:cNvPr id="4" name="Slide Number Placeholder 3"/>
          <p:cNvSpPr>
            <a:spLocks noGrp="1"/>
          </p:cNvSpPr>
          <p:nvPr>
            <p:ph type="sldNum" sz="quarter" idx="5"/>
          </p:nvPr>
        </p:nvSpPr>
        <p:spPr/>
        <p:txBody>
          <a:bodyPr/>
          <a:lstStyle/>
          <a:p>
            <a:pPr>
              <a:defRPr/>
            </a:pPr>
            <a:fld id="{EC263979-D539-734D-9905-9C418264ECF3}" type="slidenum">
              <a:rPr lang="en-US" altLang="en-US" smtClean="0"/>
              <a:pPr>
                <a:defRPr/>
              </a:pPr>
              <a:t>16</a:t>
            </a:fld>
            <a:endParaRPr lang="en-US" altLang="en-US"/>
          </a:p>
        </p:txBody>
      </p:sp>
    </p:spTree>
    <p:extLst>
      <p:ext uri="{BB962C8B-B14F-4D97-AF65-F5344CB8AC3E}">
        <p14:creationId xmlns:p14="http://schemas.microsoft.com/office/powerpoint/2010/main" val="253694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8C2A0AE-8B10-43FE-B0BA-11C5F71FD607}" type="slidenum">
              <a:rPr lang="en-AU" smtClean="0"/>
              <a:t>18</a:t>
            </a:fld>
            <a:endParaRPr lang="en-AU"/>
          </a:p>
        </p:txBody>
      </p:sp>
    </p:spTree>
    <p:extLst>
      <p:ext uri="{BB962C8B-B14F-4D97-AF65-F5344CB8AC3E}">
        <p14:creationId xmlns:p14="http://schemas.microsoft.com/office/powerpoint/2010/main" val="371364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published in the journal of hydrology we argue that this dichotomy is due to two factors </a:t>
            </a:r>
          </a:p>
        </p:txBody>
      </p:sp>
      <p:sp>
        <p:nvSpPr>
          <p:cNvPr id="4" name="Slide Number Placeholder 3"/>
          <p:cNvSpPr>
            <a:spLocks noGrp="1"/>
          </p:cNvSpPr>
          <p:nvPr>
            <p:ph type="sldNum" sz="quarter" idx="5"/>
          </p:nvPr>
        </p:nvSpPr>
        <p:spPr/>
        <p:txBody>
          <a:bodyPr/>
          <a:lstStyle/>
          <a:p>
            <a:pPr>
              <a:defRPr/>
            </a:pPr>
            <a:fld id="{EC263979-D539-734D-9905-9C418264ECF3}" type="slidenum">
              <a:rPr lang="en-US" altLang="en-US" smtClean="0"/>
              <a:pPr>
                <a:defRPr/>
              </a:pPr>
              <a:t>2</a:t>
            </a:fld>
            <a:endParaRPr lang="en-US" altLang="en-US"/>
          </a:p>
        </p:txBody>
      </p:sp>
    </p:spTree>
    <p:extLst>
      <p:ext uri="{BB962C8B-B14F-4D97-AF65-F5344CB8AC3E}">
        <p14:creationId xmlns:p14="http://schemas.microsoft.com/office/powerpoint/2010/main" val="266430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investigated this by using 2776 streamflow stations from the Global Runoff Data Centre across climate zones and examining trends in the peak rainfall, storm volume, antecedent moisture, and resultant flood peak</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2A0AE-8B10-43FE-B0BA-11C5F71FD60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59526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Sampling on average five events per year across our timeseries we find that peak rainfalls are increasing universally with greater increases for more extreme events.</a:t>
            </a:r>
          </a:p>
          <a:p>
            <a:r>
              <a:rPr lang="en-AU" dirty="0"/>
              <a:t>But storm volumes on average are not changing as much . .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2A0AE-8B10-43FE-B0BA-11C5F71FD60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87588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trends point to an interesting phenomenon, an intensification of rainfall with climate change with shorter more intense rainfall bursts</a:t>
            </a:r>
          </a:p>
        </p:txBody>
      </p:sp>
      <p:sp>
        <p:nvSpPr>
          <p:cNvPr id="4" name="Slide Number Placeholder 3"/>
          <p:cNvSpPr>
            <a:spLocks noGrp="1"/>
          </p:cNvSpPr>
          <p:nvPr>
            <p:ph type="sldNum" sz="quarter" idx="5"/>
          </p:nvPr>
        </p:nvSpPr>
        <p:spPr/>
        <p:txBody>
          <a:bodyPr/>
          <a:lstStyle/>
          <a:p>
            <a:pPr>
              <a:defRPr/>
            </a:pPr>
            <a:fld id="{EC263979-D539-734D-9905-9C418264ECF3}" type="slidenum">
              <a:rPr lang="en-US" altLang="en-US" smtClean="0"/>
              <a:pPr>
                <a:defRPr/>
              </a:pPr>
              <a:t>5</a:t>
            </a:fld>
            <a:endParaRPr lang="en-US" altLang="en-US"/>
          </a:p>
        </p:txBody>
      </p:sp>
    </p:spTree>
    <p:extLst>
      <p:ext uri="{BB962C8B-B14F-4D97-AF65-F5344CB8AC3E}">
        <p14:creationId xmlns:p14="http://schemas.microsoft.com/office/powerpoint/2010/main" val="25801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we look at the antecedent soil moisture (that is, the soil moisture before the event) on average it is decreasing, and it is not influenced by the percentile of the event. As a result flows across the world show mixed trends, though maybe more increasing trends for rarer percentiles.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2A0AE-8B10-43FE-B0BA-11C5F71FD60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66946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examine these trends further we can aggregate on climate region. For temperature regions, peak rainfalls are increasing, and this increase is greater the rarer the event.</a:t>
            </a:r>
          </a:p>
          <a:p>
            <a:r>
              <a:rPr lang="en-US" dirty="0"/>
              <a:t>But storm volumes show little trend, and antecedent moisture conditions are decreasing, as a result floods are only increasing for the rarest of events.</a:t>
            </a:r>
          </a:p>
          <a:p>
            <a:r>
              <a:rPr lang="en-US" dirty="0"/>
              <a:t>In cold regions we find that increasing rainfalls and storm volumes increase flooding…</a:t>
            </a:r>
          </a:p>
        </p:txBody>
      </p:sp>
      <p:sp>
        <p:nvSpPr>
          <p:cNvPr id="4" name="Slide Number Placeholder 3"/>
          <p:cNvSpPr>
            <a:spLocks noGrp="1"/>
          </p:cNvSpPr>
          <p:nvPr>
            <p:ph type="sldNum" sz="quarter" idx="5"/>
          </p:nvPr>
        </p:nvSpPr>
        <p:spPr/>
        <p:txBody>
          <a:bodyPr/>
          <a:lstStyle/>
          <a:p>
            <a:pPr>
              <a:defRPr/>
            </a:pPr>
            <a:fld id="{EC263979-D539-734D-9905-9C418264ECF3}" type="slidenum">
              <a:rPr lang="en-US" altLang="en-US" smtClean="0"/>
              <a:pPr>
                <a:defRPr/>
              </a:pPr>
              <a:t>7</a:t>
            </a:fld>
            <a:endParaRPr lang="en-US" altLang="en-US"/>
          </a:p>
        </p:txBody>
      </p:sp>
    </p:spTree>
    <p:extLst>
      <p:ext uri="{BB962C8B-B14F-4D97-AF65-F5344CB8AC3E}">
        <p14:creationId xmlns:p14="http://schemas.microsoft.com/office/powerpoint/2010/main" val="331275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tropical and arid regions there is little evidence for increases in flooding except maybe for the rarest of flood events.</a:t>
            </a:r>
          </a:p>
        </p:txBody>
      </p:sp>
      <p:sp>
        <p:nvSpPr>
          <p:cNvPr id="4" name="Slide Number Placeholder 3"/>
          <p:cNvSpPr>
            <a:spLocks noGrp="1"/>
          </p:cNvSpPr>
          <p:nvPr>
            <p:ph type="sldNum" sz="quarter" idx="5"/>
          </p:nvPr>
        </p:nvSpPr>
        <p:spPr/>
        <p:txBody>
          <a:bodyPr/>
          <a:lstStyle/>
          <a:p>
            <a:pPr>
              <a:defRPr/>
            </a:pPr>
            <a:fld id="{EC263979-D539-734D-9905-9C418264ECF3}" type="slidenum">
              <a:rPr lang="en-US" altLang="en-US" smtClean="0"/>
              <a:pPr>
                <a:defRPr/>
              </a:pPr>
              <a:t>8</a:t>
            </a:fld>
            <a:endParaRPr lang="en-US" altLang="en-US"/>
          </a:p>
        </p:txBody>
      </p:sp>
    </p:spTree>
    <p:extLst>
      <p:ext uri="{BB962C8B-B14F-4D97-AF65-F5344CB8AC3E}">
        <p14:creationId xmlns:p14="http://schemas.microsoft.com/office/powerpoint/2010/main" val="42376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C2A0AE-8B10-43FE-B0BA-11C5F71FD60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1374971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950"/>
            <a:ext cx="1957355" cy="1273696"/>
          </a:xfrm>
          <a:prstGeom prst="rect">
            <a:avLst/>
          </a:prstGeom>
        </p:spPr>
      </p:pic>
      <p:sp>
        <p:nvSpPr>
          <p:cNvPr id="6" name="Text Placeholder 2"/>
          <p:cNvSpPr>
            <a:spLocks noGrp="1"/>
          </p:cNvSpPr>
          <p:nvPr>
            <p:ph type="body" sz="quarter" idx="10"/>
          </p:nvPr>
        </p:nvSpPr>
        <p:spPr>
          <a:xfrm>
            <a:off x="2215579" y="596684"/>
            <a:ext cx="6892926" cy="861633"/>
          </a:xfrm>
        </p:spPr>
        <p:txBody>
          <a:bodyPr anchor="b"/>
          <a:lstStyle/>
          <a:p>
            <a:pPr marL="0" lvl="0" indent="0">
              <a:spcBef>
                <a:spcPct val="0"/>
              </a:spcBef>
              <a:spcAft>
                <a:spcPts val="400"/>
              </a:spcAft>
            </a:pPr>
            <a:r>
              <a:rPr lang="en-US" altLang="en-US" sz="1000">
                <a:latin typeface="Arial" charset="0"/>
                <a:cs typeface="Arial" charset="0"/>
              </a:rPr>
              <a:t>Click to edit Master text styles</a:t>
            </a:r>
          </a:p>
          <a:p>
            <a:pPr marL="0" lvl="1" indent="0">
              <a:spcBef>
                <a:spcPct val="0"/>
              </a:spcBef>
              <a:spcAft>
                <a:spcPts val="400"/>
              </a:spcAft>
            </a:pPr>
            <a:r>
              <a:rPr lang="en-US" altLang="en-US" sz="1000">
                <a:latin typeface="Arial" charset="0"/>
                <a:cs typeface="Arial" charset="0"/>
              </a:rPr>
              <a:t>Second level</a:t>
            </a:r>
          </a:p>
        </p:txBody>
      </p:sp>
    </p:spTree>
    <p:extLst>
      <p:ext uri="{BB962C8B-B14F-4D97-AF65-F5344CB8AC3E}">
        <p14:creationId xmlns:p14="http://schemas.microsoft.com/office/powerpoint/2010/main" val="54979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DBC9A18-56F2-4961-B874-F3E53189FEE4}" type="datetime1">
              <a:rPr lang="en-US" smtClean="0"/>
              <a:t>9/7/2023</a:t>
            </a:fld>
            <a:endParaRPr lang="en-US" dirty="0"/>
          </a:p>
        </p:txBody>
      </p:sp>
      <p:sp>
        <p:nvSpPr>
          <p:cNvPr id="11" name="Footer Placeholder 10"/>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4350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C7CD6E6-B5FA-453B-B250-456EEA78DE39}" type="datetime1">
              <a:rPr lang="en-US" smtClean="0"/>
              <a:t>9/7/2023</a:t>
            </a:fld>
            <a:endParaRPr lang="en-US" dirty="0"/>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511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9FC333-41A2-4F03-81D3-73888F4F4768}"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9753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A13C2F36-313C-4050-B6BF-57F96AEB5128}" type="datetime1">
              <a:rPr lang="en-US" smtClean="0"/>
              <a:t>9/7/2023</a:t>
            </a:fld>
            <a:endParaRPr lang="en-US" dirty="0"/>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45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77A494EE-1FCD-4A93-9EEC-8B7A93AB590E}" type="datetime1">
              <a:rPr lang="en-US" smtClean="0"/>
              <a:t>9/7/2023</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endParaRPr lang="en-US" dirty="0"/>
          </a:p>
        </p:txBody>
      </p:sp>
    </p:spTree>
    <p:extLst>
      <p:ext uri="{BB962C8B-B14F-4D97-AF65-F5344CB8AC3E}">
        <p14:creationId xmlns:p14="http://schemas.microsoft.com/office/powerpoint/2010/main" val="234647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A493A8-E038-4F6F-B8CB-D752A8BC37A5}" type="datetime1">
              <a:rPr lang="en-US" smtClean="0"/>
              <a:t>9/7/2023</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0686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A2301B-094F-4084-86C5-6969B53B0762}" type="datetime1">
              <a:rPr lang="en-US" smtClean="0"/>
              <a:t>9/7/2023</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88580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950"/>
            <a:ext cx="1957355" cy="1273696"/>
          </a:xfrm>
          <a:prstGeom prst="rect">
            <a:avLst/>
          </a:prstGeom>
        </p:spPr>
      </p:pic>
      <p:sp>
        <p:nvSpPr>
          <p:cNvPr id="6" name="Text Placeholder 2"/>
          <p:cNvSpPr>
            <a:spLocks noGrp="1"/>
          </p:cNvSpPr>
          <p:nvPr>
            <p:ph type="body" sz="quarter" idx="10"/>
          </p:nvPr>
        </p:nvSpPr>
        <p:spPr>
          <a:xfrm>
            <a:off x="2215579" y="596684"/>
            <a:ext cx="6892926" cy="861633"/>
          </a:xfrm>
        </p:spPr>
        <p:txBody>
          <a:bodyPr anchor="b"/>
          <a:lstStyle/>
          <a:p>
            <a:pPr marL="0" lvl="0" indent="0">
              <a:spcBef>
                <a:spcPct val="0"/>
              </a:spcBef>
              <a:spcAft>
                <a:spcPts val="400"/>
              </a:spcAft>
            </a:pPr>
            <a:r>
              <a:rPr lang="en-US" altLang="en-US" sz="1000">
                <a:latin typeface="Arial" charset="0"/>
                <a:cs typeface="Arial" charset="0"/>
              </a:rPr>
              <a:t>Click to edit Master text styles</a:t>
            </a:r>
          </a:p>
          <a:p>
            <a:pPr marL="0" lvl="1" indent="0">
              <a:spcBef>
                <a:spcPct val="0"/>
              </a:spcBef>
              <a:spcAft>
                <a:spcPts val="400"/>
              </a:spcAft>
            </a:pPr>
            <a:r>
              <a:rPr lang="en-US" altLang="en-US" sz="1000">
                <a:latin typeface="Arial" charset="0"/>
                <a:cs typeface="Arial" charset="0"/>
              </a:rPr>
              <a:t>Second level</a:t>
            </a:r>
          </a:p>
        </p:txBody>
      </p:sp>
    </p:spTree>
    <p:extLst>
      <p:ext uri="{BB962C8B-B14F-4D97-AF65-F5344CB8AC3E}">
        <p14:creationId xmlns:p14="http://schemas.microsoft.com/office/powerpoint/2010/main" val="1832663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idx="10"/>
          </p:nvPr>
        </p:nvSpPr>
        <p:spPr>
          <a:xfrm>
            <a:off x="468313" y="1131888"/>
            <a:ext cx="8208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84559"/>
            <a:ext cx="9144000" cy="390128"/>
          </a:xfrm>
          <a:prstGeom prst="rect">
            <a:avLst/>
          </a:prstGeom>
        </p:spPr>
      </p:pic>
    </p:spTree>
    <p:extLst>
      <p:ext uri="{BB962C8B-B14F-4D97-AF65-F5344CB8AC3E}">
        <p14:creationId xmlns:p14="http://schemas.microsoft.com/office/powerpoint/2010/main" val="3229070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E662D-D338-4240-918F-D3A9F6CB9CB0}"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370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idx="10"/>
          </p:nvPr>
        </p:nvSpPr>
        <p:spPr>
          <a:xfrm>
            <a:off x="468313" y="1131888"/>
            <a:ext cx="8208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84559"/>
            <a:ext cx="9144000" cy="390128"/>
          </a:xfrm>
          <a:prstGeom prst="rect">
            <a:avLst/>
          </a:prstGeom>
        </p:spPr>
      </p:pic>
    </p:spTree>
    <p:extLst>
      <p:ext uri="{BB962C8B-B14F-4D97-AF65-F5344CB8AC3E}">
        <p14:creationId xmlns:p14="http://schemas.microsoft.com/office/powerpoint/2010/main" val="1527163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339FC333-41A2-4F03-81D3-73888F4F4768}" type="datetime1">
              <a:rPr kumimoji="0" lang="en-US" sz="2400" b="0" i="0" u="none" strike="noStrike" kern="1200" cap="none" spc="0" normalizeH="0" baseline="0" noProof="0" smtClean="0">
                <a:ln>
                  <a:noFill/>
                </a:ln>
                <a:solidFill>
                  <a:srgbClr val="404040"/>
                </a:solidFill>
                <a:effectLst/>
                <a:uLnTx/>
                <a:uFillTx/>
                <a:latin typeface="Arial" charset="0"/>
                <a:ea typeface="ＭＳ Ｐゴシック" charset="-128"/>
              </a:rPr>
              <a:pPr marL="0" marR="0" lvl="0" indent="0" algn="l" defTabSz="914400" rtl="0" eaLnBrk="0" fontAlgn="base" latinLnBrk="0" hangingPunct="0">
                <a:lnSpc>
                  <a:spcPct val="100000"/>
                </a:lnSpc>
                <a:spcBef>
                  <a:spcPct val="0"/>
                </a:spcBef>
                <a:spcAft>
                  <a:spcPct val="0"/>
                </a:spcAft>
                <a:buClrTx/>
                <a:buSzTx/>
                <a:buFontTx/>
                <a:buNone/>
                <a:tabLst/>
                <a:defRPr/>
              </a:pPr>
              <a:t>9/7/2023</a:t>
            </a:fld>
            <a:endParaRPr kumimoji="0" lang="en-US" sz="2400" b="0" i="0" u="none" strike="noStrike" kern="1200" cap="none" spc="0" normalizeH="0" baseline="0" noProof="0" dirty="0">
              <a:ln>
                <a:noFill/>
              </a:ln>
              <a:solidFill>
                <a:srgbClr val="404040"/>
              </a:solidFill>
              <a:effectLst/>
              <a:uLnTx/>
              <a:uFillTx/>
              <a:latin typeface="Arial" charset="0"/>
              <a:ea typeface="ＭＳ Ｐゴシック" charset="-128"/>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04040"/>
              </a:solidFill>
              <a:effectLst/>
              <a:uLnTx/>
              <a:uFillTx/>
              <a:latin typeface="Arial" charset="0"/>
              <a:ea typeface="ＭＳ Ｐゴシック" charset="-128"/>
            </a:endParaRPr>
          </a:p>
        </p:txBody>
      </p:sp>
    </p:spTree>
    <p:extLst>
      <p:ext uri="{BB962C8B-B14F-4D97-AF65-F5344CB8AC3E}">
        <p14:creationId xmlns:p14="http://schemas.microsoft.com/office/powerpoint/2010/main" val="77310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E662D-D338-4240-918F-D3A9F6CB9CB0}"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0087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2097E-BFE8-450A-9D1B-FA7A4BCFCF8C}"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268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9FC333-41A2-4F03-81D3-73888F4F4768}"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18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AE662D-D338-4240-918F-D3A9F6CB9CB0}"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3301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2097E-BFE8-450A-9D1B-FA7A4BCFCF8C}"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212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1FD15B-C34F-427F-8F3E-10D64A83187D}"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06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479B5CA-6039-489F-87DE-E184602D1930}" type="datetime1">
              <a:rPr lang="en-US" smtClean="0"/>
              <a:t>9/7/2023</a:t>
            </a:fld>
            <a:endParaRPr lang="en-US" dirty="0"/>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7667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8313" y="36195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Text Placeholder 5"/>
          <p:cNvSpPr>
            <a:spLocks noGrp="1"/>
          </p:cNvSpPr>
          <p:nvPr>
            <p:ph type="body" idx="1"/>
          </p:nvPr>
        </p:nvSpPr>
        <p:spPr bwMode="auto">
          <a:xfrm>
            <a:off x="476250" y="1131888"/>
            <a:ext cx="82010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65" r:id="rId1"/>
    <p:sldLayoutId id="2147484061" r:id="rId2"/>
    <p:sldLayoutId id="2147484080" r:id="rId3"/>
    <p:sldLayoutId id="2147484081" r:id="rId4"/>
    <p:sldLayoutId id="2147484099" r:id="rId5"/>
  </p:sldLayoutIdLst>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1200"/>
        </a:spcBef>
        <a:spcAft>
          <a:spcPct val="0"/>
        </a:spcAft>
        <a:buFont typeface="Arial" charset="0"/>
        <a:buChar char="•"/>
        <a:defRPr sz="1600" kern="1200">
          <a:solidFill>
            <a:schemeClr val="tx1"/>
          </a:solidFill>
          <a:latin typeface="+mn-lt"/>
          <a:ea typeface="ＭＳ Ｐゴシック" charset="-128"/>
          <a:cs typeface="ＭＳ Ｐゴシック" charset="0"/>
        </a:defRPr>
      </a:lvl2pPr>
      <a:lvl3pPr marL="539750" indent="-269875" algn="l" rtl="0" eaLnBrk="1" fontAlgn="base" hangingPunct="1">
        <a:spcBef>
          <a:spcPts val="9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79500" indent="-269875"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C0846184-8E22-40B2-8755-D46D55C7C140}" type="datetime1">
              <a:rPr lang="en-US" smtClean="0"/>
              <a:t>9/7/2023</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1465041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68313" y="36195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Text Placeholder 5"/>
          <p:cNvSpPr>
            <a:spLocks noGrp="1"/>
          </p:cNvSpPr>
          <p:nvPr>
            <p:ph type="body" idx="1"/>
          </p:nvPr>
        </p:nvSpPr>
        <p:spPr bwMode="auto">
          <a:xfrm>
            <a:off x="476250" y="1131888"/>
            <a:ext cx="82010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26020264"/>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Lst>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1200"/>
        </a:spcBef>
        <a:spcAft>
          <a:spcPct val="0"/>
        </a:spcAft>
        <a:buFont typeface="Arial" charset="0"/>
        <a:buChar char="•"/>
        <a:defRPr sz="1600" kern="1200">
          <a:solidFill>
            <a:schemeClr val="tx1"/>
          </a:solidFill>
          <a:latin typeface="+mn-lt"/>
          <a:ea typeface="ＭＳ Ｐゴシック" charset="-128"/>
          <a:cs typeface="ＭＳ Ｐゴシック" charset="0"/>
        </a:defRPr>
      </a:lvl2pPr>
      <a:lvl3pPr marL="539750" indent="-269875" algn="l" rtl="0" eaLnBrk="1" fontAlgn="base" hangingPunct="1">
        <a:spcBef>
          <a:spcPts val="9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79500" indent="-269875"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1A4A-AFEB-4AB2-9D7D-13D800E22A6B}"/>
              </a:ext>
            </a:extLst>
          </p:cNvPr>
          <p:cNvSpPr>
            <a:spLocks noGrp="1"/>
          </p:cNvSpPr>
          <p:nvPr>
            <p:ph type="ctrTitle"/>
          </p:nvPr>
        </p:nvSpPr>
        <p:spPr>
          <a:xfrm>
            <a:off x="190917" y="973836"/>
            <a:ext cx="6469315" cy="2441448"/>
          </a:xfrm>
        </p:spPr>
        <p:txBody>
          <a:bodyPr>
            <a:normAutofit/>
          </a:bodyPr>
          <a:lstStyle/>
          <a:p>
            <a:pPr algn="r">
              <a:spcAft>
                <a:spcPts val="400"/>
              </a:spcAft>
            </a:pPr>
            <a:r>
              <a:rPr lang="en-US" altLang="en-US" sz="2400" dirty="0">
                <a:ea typeface="Microsoft Sans Serif" charset="0"/>
                <a:cs typeface="Arial" charset="0"/>
              </a:rPr>
              <a:t>Flood variability with climate change</a:t>
            </a:r>
            <a:endParaRPr lang="en-AU" altLang="en-US" sz="2400" dirty="0">
              <a:ea typeface="Microsoft Sans Serif" charset="0"/>
              <a:cs typeface="Arial" charset="0"/>
            </a:endParaRPr>
          </a:p>
        </p:txBody>
      </p:sp>
      <p:sp>
        <p:nvSpPr>
          <p:cNvPr id="3" name="Subtitle 2">
            <a:extLst>
              <a:ext uri="{FF2B5EF4-FFF2-40B4-BE49-F238E27FC236}">
                <a16:creationId xmlns:a16="http://schemas.microsoft.com/office/drawing/2014/main" id="{75A227BF-1AC1-43CB-B39E-9A59D1C825AB}"/>
              </a:ext>
            </a:extLst>
          </p:cNvPr>
          <p:cNvSpPr>
            <a:spLocks noGrp="1"/>
          </p:cNvSpPr>
          <p:nvPr>
            <p:ph type="subTitle" idx="1"/>
          </p:nvPr>
        </p:nvSpPr>
        <p:spPr>
          <a:xfrm>
            <a:off x="1173832" y="3800914"/>
            <a:ext cx="5486400" cy="464747"/>
          </a:xfrm>
        </p:spPr>
        <p:txBody>
          <a:bodyPr>
            <a:normAutofit/>
          </a:bodyPr>
          <a:lstStyle/>
          <a:p>
            <a:pPr algn="r"/>
            <a:r>
              <a:rPr lang="en-AU" sz="1350" dirty="0"/>
              <a:t>conrad.wasko@unimelb.edu.au</a:t>
            </a:r>
          </a:p>
          <a:p>
            <a:pPr algn="r"/>
            <a:endParaRPr lang="en-AU" dirty="0"/>
          </a:p>
        </p:txBody>
      </p:sp>
      <p:pic>
        <p:nvPicPr>
          <p:cNvPr id="4" name="Picture 3">
            <a:extLst>
              <a:ext uri="{FF2B5EF4-FFF2-40B4-BE49-F238E27FC236}">
                <a16:creationId xmlns:a16="http://schemas.microsoft.com/office/drawing/2014/main" id="{5DEB8BE3-AFDD-4C7A-9A55-5A4277689B09}"/>
              </a:ext>
            </a:extLst>
          </p:cNvPr>
          <p:cNvPicPr>
            <a:picLocks noChangeAspect="1"/>
          </p:cNvPicPr>
          <p:nvPr/>
        </p:nvPicPr>
        <p:blipFill>
          <a:blip r:embed="rId3"/>
          <a:stretch>
            <a:fillRect/>
          </a:stretch>
        </p:blipFill>
        <p:spPr>
          <a:xfrm>
            <a:off x="30644" y="588205"/>
            <a:ext cx="1106426" cy="1106426"/>
          </a:xfrm>
          <a:prstGeom prst="rect">
            <a:avLst/>
          </a:prstGeom>
        </p:spPr>
      </p:pic>
      <p:sp>
        <p:nvSpPr>
          <p:cNvPr id="5" name="Subtitle 2">
            <a:extLst>
              <a:ext uri="{FF2B5EF4-FFF2-40B4-BE49-F238E27FC236}">
                <a16:creationId xmlns:a16="http://schemas.microsoft.com/office/drawing/2014/main" id="{A22888ED-0D1E-429F-9792-A62DFB6F359E}"/>
              </a:ext>
            </a:extLst>
          </p:cNvPr>
          <p:cNvSpPr txBox="1">
            <a:spLocks/>
          </p:cNvSpPr>
          <p:nvPr/>
        </p:nvSpPr>
        <p:spPr bwMode="auto">
          <a:xfrm>
            <a:off x="1173832" y="3507854"/>
            <a:ext cx="5486400" cy="46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1" fontAlgn="base" hangingPunct="1">
              <a:spcBef>
                <a:spcPts val="1200"/>
              </a:spcBef>
              <a:spcAft>
                <a:spcPct val="0"/>
              </a:spcAft>
              <a:buFont typeface="Arial" charset="0"/>
              <a:buNone/>
              <a:defRPr sz="1650" kern="1200" cap="none" spc="0" baseline="0">
                <a:solidFill>
                  <a:schemeClr val="accent1">
                    <a:lumMod val="20000"/>
                    <a:lumOff val="80000"/>
                  </a:schemeClr>
                </a:solidFill>
                <a:latin typeface="+mn-lt"/>
                <a:ea typeface="ＭＳ Ｐゴシック" charset="-128"/>
                <a:cs typeface="ＭＳ Ｐゴシック" charset="-128"/>
              </a:defRPr>
            </a:lvl1pPr>
            <a:lvl2pPr marL="342900" indent="0" algn="ctr" rtl="0" eaLnBrk="1" fontAlgn="base" hangingPunct="1">
              <a:spcBef>
                <a:spcPts val="1200"/>
              </a:spcBef>
              <a:spcAft>
                <a:spcPct val="0"/>
              </a:spcAft>
              <a:buFont typeface="Arial" charset="0"/>
              <a:buNone/>
              <a:defRPr sz="1650" kern="1200">
                <a:solidFill>
                  <a:schemeClr val="tx1"/>
                </a:solidFill>
                <a:latin typeface="+mn-lt"/>
                <a:ea typeface="ＭＳ Ｐゴシック" charset="-128"/>
                <a:cs typeface="ＭＳ Ｐゴシック" charset="0"/>
              </a:defRPr>
            </a:lvl2pPr>
            <a:lvl3pPr marL="685800" indent="0" algn="ctr" rtl="0" eaLnBrk="1" fontAlgn="base" hangingPunct="1">
              <a:spcBef>
                <a:spcPts val="900"/>
              </a:spcBef>
              <a:spcAft>
                <a:spcPct val="0"/>
              </a:spcAft>
              <a:buFont typeface="Lucida Grande" charset="0"/>
              <a:buNone/>
              <a:defRPr sz="1650" kern="1200">
                <a:solidFill>
                  <a:schemeClr val="tx1"/>
                </a:solidFill>
                <a:latin typeface="+mn-lt"/>
                <a:ea typeface="ヒラギノ角ゴ Pro W3" pitchFamily="-60" charset="-128"/>
                <a:cs typeface="ヒラギノ角ゴ Pro W3" charset="-128"/>
              </a:defRPr>
            </a:lvl3pPr>
            <a:lvl4pPr marL="1028700" indent="0" algn="ctr" rtl="0" eaLnBrk="1" fontAlgn="base" hangingPunct="1">
              <a:spcBef>
                <a:spcPts val="600"/>
              </a:spcBef>
              <a:spcAft>
                <a:spcPct val="0"/>
              </a:spcAft>
              <a:buFont typeface="Lucida Grande" charset="0"/>
              <a:buNone/>
              <a:defRPr sz="1500" kern="1200">
                <a:solidFill>
                  <a:schemeClr val="tx1"/>
                </a:solidFill>
                <a:latin typeface="+mn-lt"/>
                <a:ea typeface="ヒラギノ角ゴ Pro W3" pitchFamily="-60" charset="-128"/>
                <a:cs typeface="ヒラギノ角ゴ Pro W3" charset="-128"/>
              </a:defRPr>
            </a:lvl4pPr>
            <a:lvl5pPr marL="1371600" indent="0" algn="ctr" rtl="0" eaLnBrk="1" fontAlgn="base" hangingPunct="1">
              <a:spcBef>
                <a:spcPts val="600"/>
              </a:spcBef>
              <a:spcAft>
                <a:spcPct val="0"/>
              </a:spcAft>
              <a:buFont typeface="Wingdings" charset="2"/>
              <a:buNone/>
              <a:defRPr sz="1500" kern="1200">
                <a:solidFill>
                  <a:schemeClr val="tx1"/>
                </a:solidFill>
                <a:latin typeface="+mn-lt"/>
                <a:ea typeface="ヒラギノ角ゴ Pro W3" pitchFamily="-60" charset="-128"/>
                <a:cs typeface="ヒラギノ角ゴ Pro W3" charset="-128"/>
              </a:defRPr>
            </a:lvl5pPr>
            <a:lvl6pPr marL="17145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pPr algn="r"/>
            <a:r>
              <a:rPr lang="en-AU" sz="1350" dirty="0">
                <a:solidFill>
                  <a:schemeClr val="bg1"/>
                </a:solidFill>
              </a:rPr>
              <a:t>Conrad Wasko</a:t>
            </a:r>
            <a:endParaRPr lang="en-AU" dirty="0"/>
          </a:p>
        </p:txBody>
      </p:sp>
    </p:spTree>
    <p:extLst>
      <p:ext uri="{BB962C8B-B14F-4D97-AF65-F5344CB8AC3E}">
        <p14:creationId xmlns:p14="http://schemas.microsoft.com/office/powerpoint/2010/main" val="210879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646CE6-7D7D-4939-9DD9-6A4C43C92D2D}"/>
              </a:ext>
            </a:extLst>
          </p:cNvPr>
          <p:cNvSpPr/>
          <p:nvPr/>
        </p:nvSpPr>
        <p:spPr>
          <a:xfrm>
            <a:off x="0" y="406873"/>
            <a:ext cx="2808312"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691AD8-3B1C-4FC8-A9A2-117EF846E98F}"/>
              </a:ext>
            </a:extLst>
          </p:cNvPr>
          <p:cNvSpPr/>
          <p:nvPr/>
        </p:nvSpPr>
        <p:spPr>
          <a:xfrm>
            <a:off x="4355976" y="4011910"/>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C52086-A756-45B0-81FD-8CA8F5BE6651}"/>
              </a:ext>
            </a:extLst>
          </p:cNvPr>
          <p:cNvPicPr>
            <a:picLocks noChangeAspect="1"/>
          </p:cNvPicPr>
          <p:nvPr/>
        </p:nvPicPr>
        <p:blipFill>
          <a:blip r:embed="rId2"/>
          <a:stretch>
            <a:fillRect/>
          </a:stretch>
        </p:blipFill>
        <p:spPr>
          <a:xfrm>
            <a:off x="1331640" y="843558"/>
            <a:ext cx="6264696" cy="3552283"/>
          </a:xfrm>
          <a:prstGeom prst="rect">
            <a:avLst/>
          </a:prstGeom>
        </p:spPr>
      </p:pic>
    </p:spTree>
    <p:extLst>
      <p:ext uri="{BB962C8B-B14F-4D97-AF65-F5344CB8AC3E}">
        <p14:creationId xmlns:p14="http://schemas.microsoft.com/office/powerpoint/2010/main" val="392697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00F403-E443-4D4F-830A-67E612C4BD66}"/>
              </a:ext>
            </a:extLst>
          </p:cNvPr>
          <p:cNvSpPr>
            <a:spLocks noGrp="1"/>
          </p:cNvSpPr>
          <p:nvPr>
            <p:ph idx="1"/>
          </p:nvPr>
        </p:nvSpPr>
        <p:spPr/>
        <p:txBody>
          <a:bodyPr anchor="t" anchorCtr="0"/>
          <a:lstStyle/>
          <a:p>
            <a:r>
              <a:rPr lang="en-US" dirty="0"/>
              <a:t>Flood timing is the ordinal day of annual maximum flow.</a:t>
            </a:r>
          </a:p>
          <a:p>
            <a:r>
              <a:rPr lang="en-US" dirty="0"/>
              <a:t>Streamflow (center) timing is the ordinal day at which half of the annual flow has passed the streamflow gauge.</a:t>
            </a:r>
          </a:p>
        </p:txBody>
      </p:sp>
    </p:spTree>
    <p:extLst>
      <p:ext uri="{BB962C8B-B14F-4D97-AF65-F5344CB8AC3E}">
        <p14:creationId xmlns:p14="http://schemas.microsoft.com/office/powerpoint/2010/main" val="241392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B46A80-03B1-4B57-8B90-3A56C1F7C51F}"/>
              </a:ext>
            </a:extLst>
          </p:cNvPr>
          <p:cNvSpPr/>
          <p:nvPr/>
        </p:nvSpPr>
        <p:spPr>
          <a:xfrm>
            <a:off x="8676456" y="428200"/>
            <a:ext cx="467544"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8ECDD6-3EFC-437E-8645-CD70CECDB4C3}"/>
              </a:ext>
            </a:extLst>
          </p:cNvPr>
          <p:cNvSpPr/>
          <p:nvPr/>
        </p:nvSpPr>
        <p:spPr>
          <a:xfrm>
            <a:off x="0" y="406873"/>
            <a:ext cx="2808312"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F55780-94E6-45DB-9304-6421D86003D4}"/>
              </a:ext>
            </a:extLst>
          </p:cNvPr>
          <p:cNvSpPr/>
          <p:nvPr/>
        </p:nvSpPr>
        <p:spPr>
          <a:xfrm>
            <a:off x="451706" y="1923678"/>
            <a:ext cx="37587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50D8F5-40E9-4E56-B2D6-6057753EEB7E}"/>
              </a:ext>
            </a:extLst>
          </p:cNvPr>
          <p:cNvSpPr/>
          <p:nvPr/>
        </p:nvSpPr>
        <p:spPr>
          <a:xfrm>
            <a:off x="4180672" y="4424644"/>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52476B-4159-4EAA-BADF-E16CAC3C393A}"/>
              </a:ext>
            </a:extLst>
          </p:cNvPr>
          <p:cNvPicPr>
            <a:picLocks noChangeAspect="1"/>
          </p:cNvPicPr>
          <p:nvPr/>
        </p:nvPicPr>
        <p:blipFill>
          <a:blip r:embed="rId2"/>
          <a:stretch>
            <a:fillRect/>
          </a:stretch>
        </p:blipFill>
        <p:spPr>
          <a:xfrm>
            <a:off x="451706" y="0"/>
            <a:ext cx="8240587" cy="5143500"/>
          </a:xfrm>
          <a:prstGeom prst="rect">
            <a:avLst/>
          </a:prstGeom>
        </p:spPr>
      </p:pic>
      <p:pic>
        <p:nvPicPr>
          <p:cNvPr id="9" name="Picture 8">
            <a:extLst>
              <a:ext uri="{FF2B5EF4-FFF2-40B4-BE49-F238E27FC236}">
                <a16:creationId xmlns:a16="http://schemas.microsoft.com/office/drawing/2014/main" id="{F77F9CC7-B13E-49A8-88A6-A8559A3153BB}"/>
              </a:ext>
            </a:extLst>
          </p:cNvPr>
          <p:cNvPicPr>
            <a:picLocks noChangeAspect="1"/>
          </p:cNvPicPr>
          <p:nvPr/>
        </p:nvPicPr>
        <p:blipFill>
          <a:blip r:embed="rId3"/>
          <a:stretch>
            <a:fillRect/>
          </a:stretch>
        </p:blipFill>
        <p:spPr>
          <a:xfrm>
            <a:off x="5436096" y="339502"/>
            <a:ext cx="2924468" cy="432024"/>
          </a:xfrm>
          <a:prstGeom prst="rect">
            <a:avLst/>
          </a:prstGeom>
        </p:spPr>
      </p:pic>
      <p:sp>
        <p:nvSpPr>
          <p:cNvPr id="10" name="Rectangle 9">
            <a:extLst>
              <a:ext uri="{FF2B5EF4-FFF2-40B4-BE49-F238E27FC236}">
                <a16:creationId xmlns:a16="http://schemas.microsoft.com/office/drawing/2014/main" id="{012BB554-C6CA-44D9-AF8F-D06E94D1D9BA}"/>
              </a:ext>
            </a:extLst>
          </p:cNvPr>
          <p:cNvSpPr/>
          <p:nvPr/>
        </p:nvSpPr>
        <p:spPr>
          <a:xfrm>
            <a:off x="1282915" y="483518"/>
            <a:ext cx="1192955" cy="323165"/>
          </a:xfrm>
          <a:prstGeom prst="rect">
            <a:avLst/>
          </a:prstGeom>
        </p:spPr>
        <p:txBody>
          <a:bodyPr wrap="none">
            <a:spAutoFit/>
          </a:bodyPr>
          <a:lstStyle/>
          <a:p>
            <a:r>
              <a:rPr lang="en-US" sz="1500" dirty="0">
                <a:solidFill>
                  <a:schemeClr val="tx1">
                    <a:lumMod val="65000"/>
                    <a:lumOff val="35000"/>
                  </a:schemeClr>
                </a:solidFill>
                <a:latin typeface="+mn-lt"/>
                <a:ea typeface="+mn-ea"/>
                <a:cs typeface="+mn-cs"/>
              </a:rPr>
              <a:t>Flood timing</a:t>
            </a:r>
          </a:p>
        </p:txBody>
      </p:sp>
    </p:spTree>
    <p:extLst>
      <p:ext uri="{BB962C8B-B14F-4D97-AF65-F5344CB8AC3E}">
        <p14:creationId xmlns:p14="http://schemas.microsoft.com/office/powerpoint/2010/main" val="61333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B46A80-03B1-4B57-8B90-3A56C1F7C51F}"/>
              </a:ext>
            </a:extLst>
          </p:cNvPr>
          <p:cNvSpPr/>
          <p:nvPr/>
        </p:nvSpPr>
        <p:spPr>
          <a:xfrm>
            <a:off x="8676456" y="428200"/>
            <a:ext cx="467544"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8ECDD6-3EFC-437E-8645-CD70CECDB4C3}"/>
              </a:ext>
            </a:extLst>
          </p:cNvPr>
          <p:cNvSpPr/>
          <p:nvPr/>
        </p:nvSpPr>
        <p:spPr>
          <a:xfrm>
            <a:off x="0" y="406873"/>
            <a:ext cx="2808312"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F55780-94E6-45DB-9304-6421D86003D4}"/>
              </a:ext>
            </a:extLst>
          </p:cNvPr>
          <p:cNvSpPr/>
          <p:nvPr/>
        </p:nvSpPr>
        <p:spPr>
          <a:xfrm>
            <a:off x="451706" y="1923678"/>
            <a:ext cx="37587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50D8F5-40E9-4E56-B2D6-6057753EEB7E}"/>
              </a:ext>
            </a:extLst>
          </p:cNvPr>
          <p:cNvSpPr/>
          <p:nvPr/>
        </p:nvSpPr>
        <p:spPr>
          <a:xfrm>
            <a:off x="4180672" y="4424644"/>
            <a:ext cx="10801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B8DDFA-AF24-4E2E-B010-7260CA43DB47}"/>
              </a:ext>
            </a:extLst>
          </p:cNvPr>
          <p:cNvPicPr>
            <a:picLocks noChangeAspect="1"/>
          </p:cNvPicPr>
          <p:nvPr/>
        </p:nvPicPr>
        <p:blipFill>
          <a:blip r:embed="rId2"/>
          <a:stretch>
            <a:fillRect/>
          </a:stretch>
        </p:blipFill>
        <p:spPr>
          <a:xfrm>
            <a:off x="451706" y="0"/>
            <a:ext cx="8240587" cy="5143500"/>
          </a:xfrm>
          <a:prstGeom prst="rect">
            <a:avLst/>
          </a:prstGeom>
        </p:spPr>
      </p:pic>
      <p:pic>
        <p:nvPicPr>
          <p:cNvPr id="8" name="Picture 7">
            <a:extLst>
              <a:ext uri="{FF2B5EF4-FFF2-40B4-BE49-F238E27FC236}">
                <a16:creationId xmlns:a16="http://schemas.microsoft.com/office/drawing/2014/main" id="{91FC66F6-899A-4EEA-80E2-49852BF0654A}"/>
              </a:ext>
            </a:extLst>
          </p:cNvPr>
          <p:cNvPicPr>
            <a:picLocks noChangeAspect="1"/>
          </p:cNvPicPr>
          <p:nvPr/>
        </p:nvPicPr>
        <p:blipFill>
          <a:blip r:embed="rId3"/>
          <a:stretch>
            <a:fillRect/>
          </a:stretch>
        </p:blipFill>
        <p:spPr>
          <a:xfrm>
            <a:off x="5436096" y="339502"/>
            <a:ext cx="2924468" cy="432024"/>
          </a:xfrm>
          <a:prstGeom prst="rect">
            <a:avLst/>
          </a:prstGeom>
        </p:spPr>
      </p:pic>
      <p:sp>
        <p:nvSpPr>
          <p:cNvPr id="9" name="Rectangle 8">
            <a:extLst>
              <a:ext uri="{FF2B5EF4-FFF2-40B4-BE49-F238E27FC236}">
                <a16:creationId xmlns:a16="http://schemas.microsoft.com/office/drawing/2014/main" id="{8A21D7AB-35D0-4998-82BA-7F15E7426C1F}"/>
              </a:ext>
            </a:extLst>
          </p:cNvPr>
          <p:cNvSpPr/>
          <p:nvPr/>
        </p:nvSpPr>
        <p:spPr>
          <a:xfrm>
            <a:off x="451706" y="1923678"/>
            <a:ext cx="44788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691D02-BE5C-4BA9-AE8A-01830BB3D576}"/>
              </a:ext>
            </a:extLst>
          </p:cNvPr>
          <p:cNvSpPr/>
          <p:nvPr/>
        </p:nvSpPr>
        <p:spPr>
          <a:xfrm rot="5400000">
            <a:off x="4496789" y="4108527"/>
            <a:ext cx="44788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942F5D-3E20-402B-805B-8225AF7596E4}"/>
              </a:ext>
            </a:extLst>
          </p:cNvPr>
          <p:cNvSpPr/>
          <p:nvPr/>
        </p:nvSpPr>
        <p:spPr>
          <a:xfrm>
            <a:off x="1282915" y="483518"/>
            <a:ext cx="1281120" cy="323165"/>
          </a:xfrm>
          <a:prstGeom prst="rect">
            <a:avLst/>
          </a:prstGeom>
        </p:spPr>
        <p:txBody>
          <a:bodyPr wrap="none">
            <a:spAutoFit/>
          </a:bodyPr>
          <a:lstStyle/>
          <a:p>
            <a:r>
              <a:rPr lang="en-US" sz="1500" dirty="0">
                <a:solidFill>
                  <a:schemeClr val="tx1">
                    <a:lumMod val="65000"/>
                    <a:lumOff val="35000"/>
                  </a:schemeClr>
                </a:solidFill>
                <a:latin typeface="+mn-lt"/>
                <a:ea typeface="+mn-ea"/>
                <a:cs typeface="+mn-cs"/>
              </a:rPr>
              <a:t>Center timing</a:t>
            </a:r>
          </a:p>
        </p:txBody>
      </p:sp>
    </p:spTree>
    <p:extLst>
      <p:ext uri="{BB962C8B-B14F-4D97-AF65-F5344CB8AC3E}">
        <p14:creationId xmlns:p14="http://schemas.microsoft.com/office/powerpoint/2010/main" val="69819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2E832-F794-4D37-A7DA-6F36ADC0B6D8}"/>
              </a:ext>
            </a:extLst>
          </p:cNvPr>
          <p:cNvSpPr>
            <a:spLocks noGrp="1"/>
          </p:cNvSpPr>
          <p:nvPr>
            <p:ph type="title"/>
          </p:nvPr>
        </p:nvSpPr>
        <p:spPr/>
        <p:txBody>
          <a:bodyPr/>
          <a:lstStyle/>
          <a:p>
            <a:r>
              <a:rPr lang="en-US" dirty="0"/>
              <a:t>3:1</a:t>
            </a:r>
          </a:p>
        </p:txBody>
      </p:sp>
      <p:pic>
        <p:nvPicPr>
          <p:cNvPr id="6" name="Picture 5">
            <a:extLst>
              <a:ext uri="{FF2B5EF4-FFF2-40B4-BE49-F238E27FC236}">
                <a16:creationId xmlns:a16="http://schemas.microsoft.com/office/drawing/2014/main" id="{70BF5981-D593-4CF7-9443-8F8F05D53802}"/>
              </a:ext>
            </a:extLst>
          </p:cNvPr>
          <p:cNvPicPr>
            <a:picLocks noChangeAspect="1"/>
          </p:cNvPicPr>
          <p:nvPr/>
        </p:nvPicPr>
        <p:blipFill>
          <a:blip r:embed="rId2"/>
          <a:stretch>
            <a:fillRect/>
          </a:stretch>
        </p:blipFill>
        <p:spPr>
          <a:xfrm>
            <a:off x="3635896" y="915566"/>
            <a:ext cx="3960440" cy="3548781"/>
          </a:xfrm>
          <a:prstGeom prst="rect">
            <a:avLst/>
          </a:prstGeom>
        </p:spPr>
      </p:pic>
    </p:spTree>
    <p:extLst>
      <p:ext uri="{BB962C8B-B14F-4D97-AF65-F5344CB8AC3E}">
        <p14:creationId xmlns:p14="http://schemas.microsoft.com/office/powerpoint/2010/main" val="140735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D7FB84-B395-4345-AEBC-9D6601D166ED}"/>
              </a:ext>
            </a:extLst>
          </p:cNvPr>
          <p:cNvSpPr/>
          <p:nvPr/>
        </p:nvSpPr>
        <p:spPr>
          <a:xfrm>
            <a:off x="7524328" y="627534"/>
            <a:ext cx="100811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 name="Picture 1">
            <a:extLst>
              <a:ext uri="{FF2B5EF4-FFF2-40B4-BE49-F238E27FC236}">
                <a16:creationId xmlns:a16="http://schemas.microsoft.com/office/drawing/2014/main" id="{0552B3C8-FD37-442E-86B6-D021E8F98514}"/>
              </a:ext>
            </a:extLst>
          </p:cNvPr>
          <p:cNvPicPr>
            <a:picLocks noChangeAspect="1"/>
          </p:cNvPicPr>
          <p:nvPr/>
        </p:nvPicPr>
        <p:blipFill>
          <a:blip r:embed="rId3"/>
          <a:stretch>
            <a:fillRect/>
          </a:stretch>
        </p:blipFill>
        <p:spPr>
          <a:xfrm>
            <a:off x="2627784" y="483518"/>
            <a:ext cx="5794164" cy="3960440"/>
          </a:xfrm>
          <a:prstGeom prst="rect">
            <a:avLst/>
          </a:prstGeom>
        </p:spPr>
      </p:pic>
    </p:spTree>
    <p:extLst>
      <p:ext uri="{BB962C8B-B14F-4D97-AF65-F5344CB8AC3E}">
        <p14:creationId xmlns:p14="http://schemas.microsoft.com/office/powerpoint/2010/main" val="59972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30944-9C06-4A35-ABA1-37B061DEA766}"/>
              </a:ext>
            </a:extLst>
          </p:cNvPr>
          <p:cNvSpPr/>
          <p:nvPr/>
        </p:nvSpPr>
        <p:spPr>
          <a:xfrm>
            <a:off x="0" y="4399334"/>
            <a:ext cx="9144000" cy="76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Straight Arrow Connector 2">
            <a:extLst>
              <a:ext uri="{FF2B5EF4-FFF2-40B4-BE49-F238E27FC236}">
                <a16:creationId xmlns:a16="http://schemas.microsoft.com/office/drawing/2014/main" id="{09AC2A74-FAD5-4CC2-B890-7AF24C2A0491}"/>
              </a:ext>
            </a:extLst>
          </p:cNvPr>
          <p:cNvCxnSpPr/>
          <p:nvPr/>
        </p:nvCxnSpPr>
        <p:spPr>
          <a:xfrm>
            <a:off x="2699792" y="4083918"/>
            <a:ext cx="396044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BB88AC98-EE35-44FB-832A-B6F305D130CB}"/>
              </a:ext>
            </a:extLst>
          </p:cNvPr>
          <p:cNvSpPr txBox="1"/>
          <p:nvPr/>
        </p:nvSpPr>
        <p:spPr>
          <a:xfrm>
            <a:off x="6108478" y="4083918"/>
            <a:ext cx="551754" cy="269304"/>
          </a:xfrm>
          <a:prstGeom prst="rect">
            <a:avLst/>
          </a:prstGeom>
        </p:spPr>
        <p:txBody>
          <a:bodyPr wrap="non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50" b="1" i="0" u="none" strike="noStrike" kern="1200" cap="none" spc="0" normalizeH="0" baseline="0" noProof="0" dirty="0">
                <a:ln>
                  <a:noFill/>
                </a:ln>
                <a:solidFill>
                  <a:srgbClr val="404040"/>
                </a:solidFill>
                <a:effectLst/>
                <a:uLnTx/>
                <a:uFillTx/>
                <a:latin typeface="Sommet bold"/>
                <a:ea typeface="ＭＳ Ｐゴシック" charset="-128"/>
                <a:cs typeface="+mn-cs"/>
              </a:rPr>
              <a:t>Rarity</a:t>
            </a:r>
          </a:p>
        </p:txBody>
      </p:sp>
      <p:cxnSp>
        <p:nvCxnSpPr>
          <p:cNvPr id="7" name="Straight Arrow Connector 6">
            <a:extLst>
              <a:ext uri="{FF2B5EF4-FFF2-40B4-BE49-F238E27FC236}">
                <a16:creationId xmlns:a16="http://schemas.microsoft.com/office/drawing/2014/main" id="{721FCC30-1067-47C5-87D0-6042109EEF1E}"/>
              </a:ext>
            </a:extLst>
          </p:cNvPr>
          <p:cNvCxnSpPr>
            <a:cxnSpLocks/>
          </p:cNvCxnSpPr>
          <p:nvPr/>
        </p:nvCxnSpPr>
        <p:spPr>
          <a:xfrm flipV="1">
            <a:off x="2699792" y="1267222"/>
            <a:ext cx="0" cy="281669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E62B6A8-3970-44C5-92D9-DF732100CC76}"/>
              </a:ext>
            </a:extLst>
          </p:cNvPr>
          <p:cNvSpPr txBox="1"/>
          <p:nvPr/>
        </p:nvSpPr>
        <p:spPr>
          <a:xfrm rot="16200000">
            <a:off x="1221497" y="2333345"/>
            <a:ext cx="2505814" cy="269304"/>
          </a:xfrm>
          <a:prstGeom prst="rect">
            <a:avLst/>
          </a:prstGeom>
        </p:spPr>
        <p:txBody>
          <a:bodyPr wrap="non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50" b="1" i="0" u="none" strike="noStrike" kern="1200" cap="none" spc="0" normalizeH="0" baseline="0" noProof="0" dirty="0">
                <a:ln>
                  <a:noFill/>
                </a:ln>
                <a:solidFill>
                  <a:srgbClr val="404040"/>
                </a:solidFill>
                <a:effectLst/>
                <a:uLnTx/>
                <a:uFillTx/>
                <a:latin typeface="Sommet bold"/>
                <a:ea typeface="ＭＳ Ｐゴシック" charset="-128"/>
                <a:cs typeface="+mn-cs"/>
              </a:rPr>
              <a:t>Sensitivity with temperature ( per </a:t>
            </a:r>
            <a:r>
              <a:rPr kumimoji="0" lang="en-US" sz="1150" b="1"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128"/>
                <a:cs typeface="Arial" panose="020B0604020202020204" pitchFamily="34" charset="0"/>
              </a:rPr>
              <a:t>ºC)</a:t>
            </a:r>
            <a:endParaRPr kumimoji="0" lang="en-US" sz="1150" b="1" i="0" u="none" strike="noStrike" kern="1200" cap="none" spc="0" normalizeH="0" baseline="0" noProof="0" dirty="0">
              <a:ln>
                <a:noFill/>
              </a:ln>
              <a:solidFill>
                <a:srgbClr val="404040"/>
              </a:solidFill>
              <a:effectLst/>
              <a:uLnTx/>
              <a:uFillTx/>
              <a:latin typeface="Sommet bold"/>
              <a:ea typeface="ＭＳ Ｐゴシック" charset="-128"/>
              <a:cs typeface="+mn-cs"/>
            </a:endParaRPr>
          </a:p>
        </p:txBody>
      </p:sp>
      <p:cxnSp>
        <p:nvCxnSpPr>
          <p:cNvPr id="11" name="Straight Connector 10">
            <a:extLst>
              <a:ext uri="{FF2B5EF4-FFF2-40B4-BE49-F238E27FC236}">
                <a16:creationId xmlns:a16="http://schemas.microsoft.com/office/drawing/2014/main" id="{E56290CE-2B4F-4B63-BE98-99ADBD70E4AD}"/>
              </a:ext>
            </a:extLst>
          </p:cNvPr>
          <p:cNvCxnSpPr/>
          <p:nvPr/>
        </p:nvCxnSpPr>
        <p:spPr>
          <a:xfrm>
            <a:off x="2699792" y="2571750"/>
            <a:ext cx="3888432" cy="0"/>
          </a:xfrm>
          <a:prstGeom prst="line">
            <a:avLst/>
          </a:prstGeom>
          <a:ln w="127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60145D7-4C17-442A-9D8B-934543204A7E}"/>
              </a:ext>
            </a:extLst>
          </p:cNvPr>
          <p:cNvSpPr txBox="1"/>
          <p:nvPr/>
        </p:nvSpPr>
        <p:spPr>
          <a:xfrm>
            <a:off x="2483768" y="2437098"/>
            <a:ext cx="260008" cy="269304"/>
          </a:xfrm>
          <a:prstGeom prst="rect">
            <a:avLst/>
          </a:prstGeom>
        </p:spPr>
        <p:txBody>
          <a:bodyPr wrap="non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50" b="1" i="0" u="none" strike="noStrike" kern="1200" cap="none" spc="0" normalizeH="0" baseline="0" noProof="0" dirty="0">
                <a:ln>
                  <a:noFill/>
                </a:ln>
                <a:solidFill>
                  <a:srgbClr val="404040"/>
                </a:solidFill>
                <a:effectLst/>
                <a:uLnTx/>
                <a:uFillTx/>
                <a:latin typeface="Sommet bold"/>
                <a:ea typeface="ＭＳ Ｐゴシック" charset="-128"/>
                <a:cs typeface="+mn-cs"/>
              </a:rPr>
              <a:t>0</a:t>
            </a:r>
          </a:p>
        </p:txBody>
      </p:sp>
      <p:sp>
        <p:nvSpPr>
          <p:cNvPr id="13" name="Arc 12">
            <a:extLst>
              <a:ext uri="{FF2B5EF4-FFF2-40B4-BE49-F238E27FC236}">
                <a16:creationId xmlns:a16="http://schemas.microsoft.com/office/drawing/2014/main" id="{1B09C69B-D96E-4B2A-B252-909BD9D9C43A}"/>
              </a:ext>
            </a:extLst>
          </p:cNvPr>
          <p:cNvSpPr/>
          <p:nvPr/>
        </p:nvSpPr>
        <p:spPr>
          <a:xfrm rot="10800000" flipV="1">
            <a:off x="2699787" y="1563646"/>
            <a:ext cx="8136899" cy="1512157"/>
          </a:xfrm>
          <a:prstGeom prst="arc">
            <a:avLst>
              <a:gd name="adj1" fmla="val 17732888"/>
              <a:gd name="adj2" fmla="val 21567078"/>
            </a:avLst>
          </a:prstGeom>
          <a:ln>
            <a:solidFill>
              <a:srgbClr val="E11C0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04040"/>
              </a:solidFill>
              <a:effectLst/>
              <a:uLnTx/>
              <a:uFillTx/>
              <a:latin typeface="Arial"/>
              <a:ea typeface="+mn-ea"/>
              <a:cs typeface="+mn-cs"/>
            </a:endParaRPr>
          </a:p>
        </p:txBody>
      </p:sp>
      <p:sp>
        <p:nvSpPr>
          <p:cNvPr id="14" name="Arc 13">
            <a:extLst>
              <a:ext uri="{FF2B5EF4-FFF2-40B4-BE49-F238E27FC236}">
                <a16:creationId xmlns:a16="http://schemas.microsoft.com/office/drawing/2014/main" id="{6CCD9834-577B-4EA1-B96F-E98BEA96017A}"/>
              </a:ext>
            </a:extLst>
          </p:cNvPr>
          <p:cNvSpPr/>
          <p:nvPr/>
        </p:nvSpPr>
        <p:spPr>
          <a:xfrm flipV="1">
            <a:off x="-2214000" y="-853262"/>
            <a:ext cx="9144000" cy="4000210"/>
          </a:xfrm>
          <a:prstGeom prst="arc">
            <a:avLst>
              <a:gd name="adj1" fmla="val 16772823"/>
              <a:gd name="adj2" fmla="val 20867445"/>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04040"/>
              </a:solidFill>
              <a:effectLst/>
              <a:uLnTx/>
              <a:uFillTx/>
              <a:latin typeface="Arial"/>
              <a:ea typeface="+mn-ea"/>
              <a:cs typeface="+mn-cs"/>
            </a:endParaRPr>
          </a:p>
        </p:txBody>
      </p:sp>
      <p:sp>
        <p:nvSpPr>
          <p:cNvPr id="15" name="TextBox 14">
            <a:extLst>
              <a:ext uri="{FF2B5EF4-FFF2-40B4-BE49-F238E27FC236}">
                <a16:creationId xmlns:a16="http://schemas.microsoft.com/office/drawing/2014/main" id="{9DD2423D-EE1E-437A-B6A7-BB9A2E2C55E4}"/>
              </a:ext>
            </a:extLst>
          </p:cNvPr>
          <p:cNvSpPr txBox="1"/>
          <p:nvPr/>
        </p:nvSpPr>
        <p:spPr>
          <a:xfrm rot="21446110">
            <a:off x="5796275" y="1324278"/>
            <a:ext cx="647934" cy="269304"/>
          </a:xfrm>
          <a:prstGeom prst="rect">
            <a:avLst/>
          </a:prstGeom>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50" b="1" i="0" u="none" strike="noStrike" kern="1200" cap="none" spc="0" normalizeH="0" baseline="0" noProof="0" dirty="0">
                <a:ln>
                  <a:noFill/>
                </a:ln>
                <a:solidFill>
                  <a:srgbClr val="E11C01"/>
                </a:solidFill>
                <a:effectLst/>
                <a:uLnTx/>
                <a:uFillTx/>
                <a:latin typeface="Sommet bold"/>
                <a:ea typeface="ＭＳ Ｐゴシック" charset="-128"/>
                <a:cs typeface="+mn-cs"/>
              </a:rPr>
              <a:t>Rainfall</a:t>
            </a:r>
          </a:p>
        </p:txBody>
      </p:sp>
      <p:sp>
        <p:nvSpPr>
          <p:cNvPr id="16" name="TextBox 15">
            <a:extLst>
              <a:ext uri="{FF2B5EF4-FFF2-40B4-BE49-F238E27FC236}">
                <a16:creationId xmlns:a16="http://schemas.microsoft.com/office/drawing/2014/main" id="{3795A509-86A1-4152-8154-D628F09AD6F4}"/>
              </a:ext>
            </a:extLst>
          </p:cNvPr>
          <p:cNvSpPr txBox="1"/>
          <p:nvPr/>
        </p:nvSpPr>
        <p:spPr>
          <a:xfrm rot="19551058">
            <a:off x="5616501" y="1955195"/>
            <a:ext cx="1007483" cy="269304"/>
          </a:xfrm>
          <a:prstGeom prst="rect">
            <a:avLst/>
          </a:prstGeom>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50" b="1" i="0" u="none" strike="noStrike" kern="1200" cap="none" spc="0" normalizeH="0" baseline="0" noProof="0" dirty="0">
                <a:ln>
                  <a:noFill/>
                </a:ln>
                <a:solidFill>
                  <a:srgbClr val="002060"/>
                </a:solidFill>
                <a:effectLst/>
                <a:uLnTx/>
                <a:uFillTx/>
                <a:latin typeface="Sommet bold"/>
                <a:ea typeface="ＭＳ Ｐゴシック" charset="-128"/>
                <a:cs typeface="+mn-cs"/>
              </a:rPr>
              <a:t>Streamflow</a:t>
            </a:r>
          </a:p>
        </p:txBody>
      </p:sp>
    </p:spTree>
    <p:extLst>
      <p:ext uri="{BB962C8B-B14F-4D97-AF65-F5344CB8AC3E}">
        <p14:creationId xmlns:p14="http://schemas.microsoft.com/office/powerpoint/2010/main" val="4818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1000"/>
                                        <p:tgtEl>
                                          <p:spTgt spid="14"/>
                                        </p:tgtEl>
                                      </p:cBhvr>
                                    </p:animEffec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3" grpId="0" animBg="1"/>
      <p:bldP spid="14"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399334"/>
            <a:ext cx="9144000" cy="76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a:ea typeface="+mn-ea"/>
              <a:cs typeface="+mn-cs"/>
            </a:endParaRPr>
          </a:p>
        </p:txBody>
      </p:sp>
      <p:sp>
        <p:nvSpPr>
          <p:cNvPr id="27" name="AutoShape 9" descr="fund-raiser%20clipart"/>
          <p:cNvSpPr>
            <a:spLocks noChangeAspect="1" noChangeArrowheads="1"/>
          </p:cNvSpPr>
          <p:nvPr/>
        </p:nvSpPr>
        <p:spPr bwMode="auto">
          <a:xfrm>
            <a:off x="307975" y="-1644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404040"/>
              </a:solidFill>
              <a:effectLst/>
              <a:uLnTx/>
              <a:uFillTx/>
              <a:latin typeface="Arial" charset="0"/>
              <a:ea typeface="ＭＳ Ｐゴシック" charset="-128"/>
            </a:endParaRPr>
          </a:p>
        </p:txBody>
      </p:sp>
      <p:sp>
        <p:nvSpPr>
          <p:cNvPr id="10" name="TextBox 9">
            <a:extLst>
              <a:ext uri="{FF2B5EF4-FFF2-40B4-BE49-F238E27FC236}">
                <a16:creationId xmlns:a16="http://schemas.microsoft.com/office/drawing/2014/main" id="{2A8F5036-3CAB-42B6-8A51-D28DF9B2D708}"/>
              </a:ext>
            </a:extLst>
          </p:cNvPr>
          <p:cNvSpPr txBox="1"/>
          <p:nvPr/>
        </p:nvSpPr>
        <p:spPr>
          <a:xfrm>
            <a:off x="0" y="1635646"/>
            <a:ext cx="9144000" cy="461665"/>
          </a:xfrm>
          <a:prstGeom prst="rect">
            <a:avLst/>
          </a:prstGeom>
          <a:noFill/>
        </p:spPr>
        <p:txBody>
          <a:bodyPr wrap="square">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US" sz="2400" b="1" dirty="0">
                <a:latin typeface="Sommet bold"/>
                <a:ea typeface="+mn-ea"/>
                <a:cs typeface="+mn-cs"/>
              </a:rPr>
              <a:t>worst of both world’s</a:t>
            </a:r>
          </a:p>
        </p:txBody>
      </p:sp>
    </p:spTree>
    <p:extLst>
      <p:ext uri="{BB962C8B-B14F-4D97-AF65-F5344CB8AC3E}">
        <p14:creationId xmlns:p14="http://schemas.microsoft.com/office/powerpoint/2010/main" val="11844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9BB08C-254A-C37D-B313-F4B1B11A5CA6}"/>
              </a:ext>
            </a:extLst>
          </p:cNvPr>
          <p:cNvPicPr>
            <a:picLocks noChangeAspect="1"/>
          </p:cNvPicPr>
          <p:nvPr/>
        </p:nvPicPr>
        <p:blipFill>
          <a:blip r:embed="rId2"/>
          <a:stretch>
            <a:fillRect/>
          </a:stretch>
        </p:blipFill>
        <p:spPr>
          <a:xfrm>
            <a:off x="3059832" y="627534"/>
            <a:ext cx="5067065" cy="3820486"/>
          </a:xfrm>
          <a:prstGeom prst="rect">
            <a:avLst/>
          </a:prstGeom>
        </p:spPr>
      </p:pic>
    </p:spTree>
    <p:extLst>
      <p:ext uri="{BB962C8B-B14F-4D97-AF65-F5344CB8AC3E}">
        <p14:creationId xmlns:p14="http://schemas.microsoft.com/office/powerpoint/2010/main" val="258744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1A4A-AFEB-4AB2-9D7D-13D800E22A6B}"/>
              </a:ext>
            </a:extLst>
          </p:cNvPr>
          <p:cNvSpPr>
            <a:spLocks noGrp="1"/>
          </p:cNvSpPr>
          <p:nvPr>
            <p:ph type="ctrTitle"/>
          </p:nvPr>
        </p:nvSpPr>
        <p:spPr>
          <a:xfrm>
            <a:off x="190917" y="973836"/>
            <a:ext cx="6469315" cy="2441448"/>
          </a:xfrm>
        </p:spPr>
        <p:txBody>
          <a:bodyPr>
            <a:normAutofit/>
          </a:bodyPr>
          <a:lstStyle/>
          <a:p>
            <a:pPr algn="r">
              <a:spcAft>
                <a:spcPts val="400"/>
              </a:spcAft>
            </a:pPr>
            <a:r>
              <a:rPr lang="en-US" altLang="en-US" sz="2400" dirty="0">
                <a:ea typeface="Microsoft Sans Serif" charset="0"/>
                <a:cs typeface="Arial" charset="0"/>
              </a:rPr>
              <a:t>Flood variability with climate change</a:t>
            </a:r>
            <a:endParaRPr lang="en-AU" altLang="en-US" sz="2400" dirty="0">
              <a:ea typeface="Microsoft Sans Serif" charset="0"/>
              <a:cs typeface="Arial" charset="0"/>
            </a:endParaRPr>
          </a:p>
        </p:txBody>
      </p:sp>
      <p:sp>
        <p:nvSpPr>
          <p:cNvPr id="3" name="Subtitle 2">
            <a:extLst>
              <a:ext uri="{FF2B5EF4-FFF2-40B4-BE49-F238E27FC236}">
                <a16:creationId xmlns:a16="http://schemas.microsoft.com/office/drawing/2014/main" id="{75A227BF-1AC1-43CB-B39E-9A59D1C825AB}"/>
              </a:ext>
            </a:extLst>
          </p:cNvPr>
          <p:cNvSpPr>
            <a:spLocks noGrp="1"/>
          </p:cNvSpPr>
          <p:nvPr>
            <p:ph type="subTitle" idx="1"/>
          </p:nvPr>
        </p:nvSpPr>
        <p:spPr>
          <a:xfrm>
            <a:off x="1173832" y="3800914"/>
            <a:ext cx="5486400" cy="464747"/>
          </a:xfrm>
        </p:spPr>
        <p:txBody>
          <a:bodyPr>
            <a:normAutofit/>
          </a:bodyPr>
          <a:lstStyle/>
          <a:p>
            <a:pPr algn="r"/>
            <a:r>
              <a:rPr lang="en-AU" sz="1350" dirty="0"/>
              <a:t>conrad.wasko@unimelb.edu.au</a:t>
            </a:r>
          </a:p>
          <a:p>
            <a:pPr algn="r"/>
            <a:endParaRPr lang="en-AU" dirty="0"/>
          </a:p>
        </p:txBody>
      </p:sp>
      <p:pic>
        <p:nvPicPr>
          <p:cNvPr id="4" name="Picture 3">
            <a:extLst>
              <a:ext uri="{FF2B5EF4-FFF2-40B4-BE49-F238E27FC236}">
                <a16:creationId xmlns:a16="http://schemas.microsoft.com/office/drawing/2014/main" id="{5DEB8BE3-AFDD-4C7A-9A55-5A4277689B09}"/>
              </a:ext>
            </a:extLst>
          </p:cNvPr>
          <p:cNvPicPr>
            <a:picLocks noChangeAspect="1"/>
          </p:cNvPicPr>
          <p:nvPr/>
        </p:nvPicPr>
        <p:blipFill>
          <a:blip r:embed="rId3"/>
          <a:stretch>
            <a:fillRect/>
          </a:stretch>
        </p:blipFill>
        <p:spPr>
          <a:xfrm>
            <a:off x="30644" y="588205"/>
            <a:ext cx="1106426" cy="1106426"/>
          </a:xfrm>
          <a:prstGeom prst="rect">
            <a:avLst/>
          </a:prstGeom>
        </p:spPr>
      </p:pic>
      <p:sp>
        <p:nvSpPr>
          <p:cNvPr id="5" name="Subtitle 2">
            <a:extLst>
              <a:ext uri="{FF2B5EF4-FFF2-40B4-BE49-F238E27FC236}">
                <a16:creationId xmlns:a16="http://schemas.microsoft.com/office/drawing/2014/main" id="{A22888ED-0D1E-429F-9792-A62DFB6F359E}"/>
              </a:ext>
            </a:extLst>
          </p:cNvPr>
          <p:cNvSpPr txBox="1">
            <a:spLocks/>
          </p:cNvSpPr>
          <p:nvPr/>
        </p:nvSpPr>
        <p:spPr bwMode="auto">
          <a:xfrm>
            <a:off x="1173832" y="3507854"/>
            <a:ext cx="5486400" cy="46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marL="0" indent="0" algn="l" rtl="0" eaLnBrk="1" fontAlgn="base" hangingPunct="1">
              <a:spcBef>
                <a:spcPts val="1200"/>
              </a:spcBef>
              <a:spcAft>
                <a:spcPct val="0"/>
              </a:spcAft>
              <a:buFont typeface="Arial" charset="0"/>
              <a:buNone/>
              <a:defRPr sz="1650" kern="1200" cap="none" spc="0" baseline="0">
                <a:solidFill>
                  <a:schemeClr val="accent1">
                    <a:lumMod val="20000"/>
                    <a:lumOff val="80000"/>
                  </a:schemeClr>
                </a:solidFill>
                <a:latin typeface="+mn-lt"/>
                <a:ea typeface="ＭＳ Ｐゴシック" charset="-128"/>
                <a:cs typeface="ＭＳ Ｐゴシック" charset="-128"/>
              </a:defRPr>
            </a:lvl1pPr>
            <a:lvl2pPr marL="342900" indent="0" algn="ctr" rtl="0" eaLnBrk="1" fontAlgn="base" hangingPunct="1">
              <a:spcBef>
                <a:spcPts val="1200"/>
              </a:spcBef>
              <a:spcAft>
                <a:spcPct val="0"/>
              </a:spcAft>
              <a:buFont typeface="Arial" charset="0"/>
              <a:buNone/>
              <a:defRPr sz="1650" kern="1200">
                <a:solidFill>
                  <a:schemeClr val="tx1"/>
                </a:solidFill>
                <a:latin typeface="+mn-lt"/>
                <a:ea typeface="ＭＳ Ｐゴシック" charset="-128"/>
                <a:cs typeface="ＭＳ Ｐゴシック" charset="0"/>
              </a:defRPr>
            </a:lvl2pPr>
            <a:lvl3pPr marL="685800" indent="0" algn="ctr" rtl="0" eaLnBrk="1" fontAlgn="base" hangingPunct="1">
              <a:spcBef>
                <a:spcPts val="900"/>
              </a:spcBef>
              <a:spcAft>
                <a:spcPct val="0"/>
              </a:spcAft>
              <a:buFont typeface="Lucida Grande" charset="0"/>
              <a:buNone/>
              <a:defRPr sz="1650" kern="1200">
                <a:solidFill>
                  <a:schemeClr val="tx1"/>
                </a:solidFill>
                <a:latin typeface="+mn-lt"/>
                <a:ea typeface="ヒラギノ角ゴ Pro W3" pitchFamily="-60" charset="-128"/>
                <a:cs typeface="ヒラギノ角ゴ Pro W3" charset="-128"/>
              </a:defRPr>
            </a:lvl3pPr>
            <a:lvl4pPr marL="1028700" indent="0" algn="ctr" rtl="0" eaLnBrk="1" fontAlgn="base" hangingPunct="1">
              <a:spcBef>
                <a:spcPts val="600"/>
              </a:spcBef>
              <a:spcAft>
                <a:spcPct val="0"/>
              </a:spcAft>
              <a:buFont typeface="Lucida Grande" charset="0"/>
              <a:buNone/>
              <a:defRPr sz="1500" kern="1200">
                <a:solidFill>
                  <a:schemeClr val="tx1"/>
                </a:solidFill>
                <a:latin typeface="+mn-lt"/>
                <a:ea typeface="ヒラギノ角ゴ Pro W3" pitchFamily="-60" charset="-128"/>
                <a:cs typeface="ヒラギノ角ゴ Pro W3" charset="-128"/>
              </a:defRPr>
            </a:lvl4pPr>
            <a:lvl5pPr marL="1371600" indent="0" algn="ctr" rtl="0" eaLnBrk="1" fontAlgn="base" hangingPunct="1">
              <a:spcBef>
                <a:spcPts val="600"/>
              </a:spcBef>
              <a:spcAft>
                <a:spcPct val="0"/>
              </a:spcAft>
              <a:buFont typeface="Wingdings" charset="2"/>
              <a:buNone/>
              <a:defRPr sz="1500" kern="1200">
                <a:solidFill>
                  <a:schemeClr val="tx1"/>
                </a:solidFill>
                <a:latin typeface="+mn-lt"/>
                <a:ea typeface="ヒラギノ角ゴ Pro W3" pitchFamily="-60" charset="-128"/>
                <a:cs typeface="ヒラギノ角ゴ Pro W3" charset="-128"/>
              </a:defRPr>
            </a:lvl5pPr>
            <a:lvl6pPr marL="17145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pPr algn="r"/>
            <a:r>
              <a:rPr lang="en-AU" sz="1350" dirty="0">
                <a:solidFill>
                  <a:schemeClr val="bg1"/>
                </a:solidFill>
              </a:rPr>
              <a:t>Conrad Wasko</a:t>
            </a:r>
            <a:endParaRPr lang="en-AU" dirty="0"/>
          </a:p>
        </p:txBody>
      </p:sp>
    </p:spTree>
    <p:extLst>
      <p:ext uri="{BB962C8B-B14F-4D97-AF65-F5344CB8AC3E}">
        <p14:creationId xmlns:p14="http://schemas.microsoft.com/office/powerpoint/2010/main" val="273278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EE491-B03B-DF7A-A635-0A4A533978C5}"/>
              </a:ext>
            </a:extLst>
          </p:cNvPr>
          <p:cNvPicPr>
            <a:picLocks noChangeAspect="1"/>
          </p:cNvPicPr>
          <p:nvPr/>
        </p:nvPicPr>
        <p:blipFill>
          <a:blip r:embed="rId2"/>
          <a:stretch>
            <a:fillRect/>
          </a:stretch>
        </p:blipFill>
        <p:spPr>
          <a:xfrm>
            <a:off x="971601" y="267494"/>
            <a:ext cx="4248472" cy="3110966"/>
          </a:xfrm>
          <a:prstGeom prst="rect">
            <a:avLst/>
          </a:prstGeom>
        </p:spPr>
      </p:pic>
      <p:pic>
        <p:nvPicPr>
          <p:cNvPr id="7" name="Picture 6">
            <a:extLst>
              <a:ext uri="{FF2B5EF4-FFF2-40B4-BE49-F238E27FC236}">
                <a16:creationId xmlns:a16="http://schemas.microsoft.com/office/drawing/2014/main" id="{3FD07D8E-E6C8-017C-F397-5E02BB12B906}"/>
              </a:ext>
            </a:extLst>
          </p:cNvPr>
          <p:cNvPicPr>
            <a:picLocks noChangeAspect="1"/>
          </p:cNvPicPr>
          <p:nvPr/>
        </p:nvPicPr>
        <p:blipFill>
          <a:blip r:embed="rId3"/>
          <a:stretch>
            <a:fillRect/>
          </a:stretch>
        </p:blipFill>
        <p:spPr>
          <a:xfrm>
            <a:off x="3606575" y="1495284"/>
            <a:ext cx="4565824" cy="3110966"/>
          </a:xfrm>
          <a:prstGeom prst="rect">
            <a:avLst/>
          </a:prstGeom>
        </p:spPr>
      </p:pic>
    </p:spTree>
    <p:extLst>
      <p:ext uri="{BB962C8B-B14F-4D97-AF65-F5344CB8AC3E}">
        <p14:creationId xmlns:p14="http://schemas.microsoft.com/office/powerpoint/2010/main" val="14839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E7A86-EEFB-4C7D-B4E7-8D681DD32021}"/>
              </a:ext>
            </a:extLst>
          </p:cNvPr>
          <p:cNvPicPr>
            <a:picLocks noChangeAspect="1"/>
          </p:cNvPicPr>
          <p:nvPr/>
        </p:nvPicPr>
        <p:blipFill>
          <a:blip r:embed="rId3"/>
          <a:stretch>
            <a:fillRect/>
          </a:stretch>
        </p:blipFill>
        <p:spPr>
          <a:xfrm>
            <a:off x="2915816" y="822112"/>
            <a:ext cx="3312368" cy="2810170"/>
          </a:xfrm>
          <a:prstGeom prst="rect">
            <a:avLst/>
          </a:prstGeom>
        </p:spPr>
      </p:pic>
      <p:pic>
        <p:nvPicPr>
          <p:cNvPr id="2" name="Picture 1">
            <a:extLst>
              <a:ext uri="{FF2B5EF4-FFF2-40B4-BE49-F238E27FC236}">
                <a16:creationId xmlns:a16="http://schemas.microsoft.com/office/drawing/2014/main" id="{34AA92C5-75CA-DE4E-8706-7BCF0B5B4AEF}"/>
              </a:ext>
            </a:extLst>
          </p:cNvPr>
          <p:cNvPicPr>
            <a:picLocks noChangeAspect="1"/>
          </p:cNvPicPr>
          <p:nvPr/>
        </p:nvPicPr>
        <p:blipFill>
          <a:blip r:embed="rId4"/>
          <a:stretch>
            <a:fillRect/>
          </a:stretch>
        </p:blipFill>
        <p:spPr>
          <a:xfrm>
            <a:off x="3995936" y="1779662"/>
            <a:ext cx="4486821" cy="2544171"/>
          </a:xfrm>
          <a:prstGeom prst="rect">
            <a:avLst/>
          </a:prstGeom>
        </p:spPr>
      </p:pic>
    </p:spTree>
    <p:extLst>
      <p:ext uri="{BB962C8B-B14F-4D97-AF65-F5344CB8AC3E}">
        <p14:creationId xmlns:p14="http://schemas.microsoft.com/office/powerpoint/2010/main" val="22268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67AF95-4CDD-416F-AC78-6C2AA6850691}"/>
              </a:ext>
            </a:extLst>
          </p:cNvPr>
          <p:cNvPicPr>
            <a:picLocks noChangeAspect="1"/>
          </p:cNvPicPr>
          <p:nvPr/>
        </p:nvPicPr>
        <p:blipFill>
          <a:blip r:embed="rId3"/>
          <a:stretch>
            <a:fillRect/>
          </a:stretch>
        </p:blipFill>
        <p:spPr>
          <a:xfrm>
            <a:off x="580050" y="555526"/>
            <a:ext cx="7983899" cy="4032448"/>
          </a:xfrm>
          <a:prstGeom prst="rect">
            <a:avLst/>
          </a:prstGeom>
        </p:spPr>
      </p:pic>
      <p:sp>
        <p:nvSpPr>
          <p:cNvPr id="14" name="Rectangle 13">
            <a:extLst>
              <a:ext uri="{FF2B5EF4-FFF2-40B4-BE49-F238E27FC236}">
                <a16:creationId xmlns:a16="http://schemas.microsoft.com/office/drawing/2014/main" id="{CDCE66D0-1EF4-4E6C-A425-554FE8764E88}"/>
              </a:ext>
            </a:extLst>
          </p:cNvPr>
          <p:cNvSpPr/>
          <p:nvPr/>
        </p:nvSpPr>
        <p:spPr>
          <a:xfrm>
            <a:off x="899592" y="339502"/>
            <a:ext cx="288032" cy="316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6BCBA14F-3C22-4E03-AD70-887642EAD0B3}"/>
              </a:ext>
            </a:extLst>
          </p:cNvPr>
          <p:cNvSpPr/>
          <p:nvPr/>
        </p:nvSpPr>
        <p:spPr>
          <a:xfrm>
            <a:off x="1403648" y="69954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61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609A99-1010-4105-BB41-71A970BF338B}"/>
              </a:ext>
            </a:extLst>
          </p:cNvPr>
          <p:cNvSpPr/>
          <p:nvPr/>
        </p:nvSpPr>
        <p:spPr>
          <a:xfrm>
            <a:off x="1143524" y="194021"/>
            <a:ext cx="1161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E819C76-1CA6-40A8-A224-319F76A70D9C}"/>
              </a:ext>
            </a:extLst>
          </p:cNvPr>
          <p:cNvSpPr/>
          <p:nvPr/>
        </p:nvSpPr>
        <p:spPr>
          <a:xfrm>
            <a:off x="4953452" y="194021"/>
            <a:ext cx="1161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431C1F66-52DD-45A6-9052-7F133081ED06}"/>
              </a:ext>
            </a:extLst>
          </p:cNvPr>
          <p:cNvPicPr>
            <a:picLocks noChangeAspect="1"/>
          </p:cNvPicPr>
          <p:nvPr/>
        </p:nvPicPr>
        <p:blipFill>
          <a:blip r:embed="rId3"/>
          <a:stretch>
            <a:fillRect/>
          </a:stretch>
        </p:blipFill>
        <p:spPr>
          <a:xfrm>
            <a:off x="413792" y="389452"/>
            <a:ext cx="8316416" cy="4010914"/>
          </a:xfrm>
          <a:prstGeom prst="rect">
            <a:avLst/>
          </a:prstGeom>
        </p:spPr>
      </p:pic>
      <p:sp>
        <p:nvSpPr>
          <p:cNvPr id="28" name="Rectangle 27">
            <a:extLst>
              <a:ext uri="{FF2B5EF4-FFF2-40B4-BE49-F238E27FC236}">
                <a16:creationId xmlns:a16="http://schemas.microsoft.com/office/drawing/2014/main" id="{AC18F73E-EC0B-4305-AD50-5275D7EF35D4}"/>
              </a:ext>
            </a:extLst>
          </p:cNvPr>
          <p:cNvSpPr/>
          <p:nvPr/>
        </p:nvSpPr>
        <p:spPr>
          <a:xfrm>
            <a:off x="4427984" y="389452"/>
            <a:ext cx="3744416"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6FE6D6-BE1A-42C3-B0AA-BC2DA5F98B47}"/>
              </a:ext>
            </a:extLst>
          </p:cNvPr>
          <p:cNvSpPr/>
          <p:nvPr/>
        </p:nvSpPr>
        <p:spPr>
          <a:xfrm>
            <a:off x="-36512" y="2499742"/>
            <a:ext cx="4464496"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9CF210F-7B2A-490B-AD60-8D6DD28A6294}"/>
              </a:ext>
            </a:extLst>
          </p:cNvPr>
          <p:cNvSpPr/>
          <p:nvPr/>
        </p:nvSpPr>
        <p:spPr>
          <a:xfrm>
            <a:off x="4424592" y="2551157"/>
            <a:ext cx="3744416"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F679548-536B-4FC1-9DEA-25DC49179DB9}"/>
              </a:ext>
            </a:extLst>
          </p:cNvPr>
          <p:cNvSpPr/>
          <p:nvPr/>
        </p:nvSpPr>
        <p:spPr>
          <a:xfrm flipH="1">
            <a:off x="8129029" y="2551157"/>
            <a:ext cx="701824"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C075A3-9435-4587-975D-CA18BE570E6D}"/>
              </a:ext>
            </a:extLst>
          </p:cNvPr>
          <p:cNvPicPr>
            <a:picLocks noChangeAspect="1"/>
          </p:cNvPicPr>
          <p:nvPr/>
        </p:nvPicPr>
        <p:blipFill>
          <a:blip r:embed="rId3"/>
          <a:stretch>
            <a:fillRect/>
          </a:stretch>
        </p:blipFill>
        <p:spPr>
          <a:xfrm>
            <a:off x="719064" y="699542"/>
            <a:ext cx="7740352" cy="3836326"/>
          </a:xfrm>
          <a:prstGeom prst="rect">
            <a:avLst/>
          </a:prstGeom>
        </p:spPr>
      </p:pic>
      <p:sp>
        <p:nvSpPr>
          <p:cNvPr id="8" name="Rectangle 7">
            <a:extLst>
              <a:ext uri="{FF2B5EF4-FFF2-40B4-BE49-F238E27FC236}">
                <a16:creationId xmlns:a16="http://schemas.microsoft.com/office/drawing/2014/main" id="{3B40D322-4C15-472E-A5A2-2844B9FC76D1}"/>
              </a:ext>
            </a:extLst>
          </p:cNvPr>
          <p:cNvSpPr/>
          <p:nvPr/>
        </p:nvSpPr>
        <p:spPr>
          <a:xfrm>
            <a:off x="3486652" y="195486"/>
            <a:ext cx="19849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2FAB41-51C9-4CB5-BB46-7C9D5861D9D6}"/>
              </a:ext>
            </a:extLst>
          </p:cNvPr>
          <p:cNvSpPr/>
          <p:nvPr/>
        </p:nvSpPr>
        <p:spPr>
          <a:xfrm>
            <a:off x="1501712" y="987574"/>
            <a:ext cx="15345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D76E41-2DB9-4BE8-ABAB-8B0176C33924}"/>
              </a:ext>
            </a:extLst>
          </p:cNvPr>
          <p:cNvSpPr/>
          <p:nvPr/>
        </p:nvSpPr>
        <p:spPr>
          <a:xfrm>
            <a:off x="611560" y="1095586"/>
            <a:ext cx="647976" cy="3060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8EB088-8A8F-46E5-9C4D-52F39D94A249}"/>
              </a:ext>
            </a:extLst>
          </p:cNvPr>
          <p:cNvSpPr txBox="1"/>
          <p:nvPr/>
        </p:nvSpPr>
        <p:spPr>
          <a:xfrm>
            <a:off x="1300193" y="536865"/>
            <a:ext cx="1648208"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a:ln>
                  <a:noFill/>
                </a:ln>
                <a:solidFill>
                  <a:schemeClr val="tx1"/>
                </a:solidFill>
                <a:effectLst/>
                <a:uLnTx/>
                <a:uFillTx/>
                <a:latin typeface="Sommet bold"/>
                <a:ea typeface="+mn-ea"/>
                <a:cs typeface="+mn-cs"/>
              </a:rPr>
              <a:t>Trend in storm duration</a:t>
            </a:r>
          </a:p>
        </p:txBody>
      </p:sp>
      <p:pic>
        <p:nvPicPr>
          <p:cNvPr id="3" name="Picture 2">
            <a:extLst>
              <a:ext uri="{FF2B5EF4-FFF2-40B4-BE49-F238E27FC236}">
                <a16:creationId xmlns:a16="http://schemas.microsoft.com/office/drawing/2014/main" id="{3E878A1F-CEA7-C4F3-8491-6C7B85D8DF16}"/>
              </a:ext>
            </a:extLst>
          </p:cNvPr>
          <p:cNvPicPr>
            <a:picLocks noChangeAspect="1"/>
          </p:cNvPicPr>
          <p:nvPr/>
        </p:nvPicPr>
        <p:blipFill>
          <a:blip r:embed="rId4"/>
          <a:stretch>
            <a:fillRect/>
          </a:stretch>
        </p:blipFill>
        <p:spPr>
          <a:xfrm>
            <a:off x="4932040" y="2391213"/>
            <a:ext cx="3841925" cy="2307332"/>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472A6A58-4E36-416E-0761-26436D198DB1}"/>
              </a:ext>
            </a:extLst>
          </p:cNvPr>
          <p:cNvSpPr txBox="1"/>
          <p:nvPr/>
        </p:nvSpPr>
        <p:spPr>
          <a:xfrm>
            <a:off x="6848097" y="2371484"/>
            <a:ext cx="2520280" cy="246221"/>
          </a:xfrm>
          <a:prstGeom prst="rect">
            <a:avLst/>
          </a:prstGeom>
          <a:noFill/>
        </p:spPr>
        <p:txBody>
          <a:bodyPr wrap="square">
            <a:spAutoFit/>
          </a:bodyPr>
          <a:lstStyle/>
          <a:p>
            <a:r>
              <a:rPr lang="en-AU" sz="1000" dirty="0"/>
              <a:t>doi:10.5194/hess-19-1753-2015</a:t>
            </a:r>
          </a:p>
        </p:txBody>
      </p:sp>
    </p:spTree>
    <p:extLst>
      <p:ext uri="{BB962C8B-B14F-4D97-AF65-F5344CB8AC3E}">
        <p14:creationId xmlns:p14="http://schemas.microsoft.com/office/powerpoint/2010/main" val="5712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609A99-1010-4105-BB41-71A970BF338B}"/>
              </a:ext>
            </a:extLst>
          </p:cNvPr>
          <p:cNvSpPr/>
          <p:nvPr/>
        </p:nvSpPr>
        <p:spPr>
          <a:xfrm>
            <a:off x="1143524" y="194021"/>
            <a:ext cx="1161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AE819C76-1CA6-40A8-A224-319F76A70D9C}"/>
              </a:ext>
            </a:extLst>
          </p:cNvPr>
          <p:cNvSpPr/>
          <p:nvPr/>
        </p:nvSpPr>
        <p:spPr>
          <a:xfrm>
            <a:off x="4953452" y="194021"/>
            <a:ext cx="11610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CA4F0B5B-883F-4E5A-8C5D-402A4D8A54E5}"/>
              </a:ext>
            </a:extLst>
          </p:cNvPr>
          <p:cNvPicPr>
            <a:picLocks noChangeAspect="1"/>
          </p:cNvPicPr>
          <p:nvPr/>
        </p:nvPicPr>
        <p:blipFill>
          <a:blip r:embed="rId3"/>
          <a:stretch>
            <a:fillRect/>
          </a:stretch>
        </p:blipFill>
        <p:spPr>
          <a:xfrm>
            <a:off x="423444" y="679331"/>
            <a:ext cx="8466992" cy="3784837"/>
          </a:xfrm>
          <a:prstGeom prst="rect">
            <a:avLst/>
          </a:prstGeom>
        </p:spPr>
      </p:pic>
      <p:pic>
        <p:nvPicPr>
          <p:cNvPr id="5" name="Picture 4">
            <a:extLst>
              <a:ext uri="{FF2B5EF4-FFF2-40B4-BE49-F238E27FC236}">
                <a16:creationId xmlns:a16="http://schemas.microsoft.com/office/drawing/2014/main" id="{CBDEF3AD-2453-4590-89EC-4B2CC055EBE9}"/>
              </a:ext>
            </a:extLst>
          </p:cNvPr>
          <p:cNvPicPr>
            <a:picLocks noChangeAspect="1"/>
          </p:cNvPicPr>
          <p:nvPr/>
        </p:nvPicPr>
        <p:blipFill>
          <a:blip r:embed="rId4"/>
          <a:stretch>
            <a:fillRect/>
          </a:stretch>
        </p:blipFill>
        <p:spPr>
          <a:xfrm>
            <a:off x="3131840" y="462034"/>
            <a:ext cx="5194241" cy="238749"/>
          </a:xfrm>
          <a:prstGeom prst="rect">
            <a:avLst/>
          </a:prstGeom>
        </p:spPr>
      </p:pic>
      <p:sp>
        <p:nvSpPr>
          <p:cNvPr id="10" name="Rectangle 9">
            <a:extLst>
              <a:ext uri="{FF2B5EF4-FFF2-40B4-BE49-F238E27FC236}">
                <a16:creationId xmlns:a16="http://schemas.microsoft.com/office/drawing/2014/main" id="{58CF9D31-E467-44BB-A246-94B56F9E1D72}"/>
              </a:ext>
            </a:extLst>
          </p:cNvPr>
          <p:cNvSpPr/>
          <p:nvPr/>
        </p:nvSpPr>
        <p:spPr>
          <a:xfrm>
            <a:off x="4427984" y="389452"/>
            <a:ext cx="3852000"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0769CC-35CA-4AAB-96AC-9E0A8727EA49}"/>
              </a:ext>
            </a:extLst>
          </p:cNvPr>
          <p:cNvSpPr/>
          <p:nvPr/>
        </p:nvSpPr>
        <p:spPr>
          <a:xfrm>
            <a:off x="-36512" y="2499742"/>
            <a:ext cx="4464496"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6CD44A-F731-4F55-8A03-C4293A701371}"/>
              </a:ext>
            </a:extLst>
          </p:cNvPr>
          <p:cNvSpPr/>
          <p:nvPr/>
        </p:nvSpPr>
        <p:spPr>
          <a:xfrm>
            <a:off x="4424591" y="2551157"/>
            <a:ext cx="3870000"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5F3155-95A4-4ABC-AD17-DBA9F9B9FEED}"/>
              </a:ext>
            </a:extLst>
          </p:cNvPr>
          <p:cNvSpPr/>
          <p:nvPr/>
        </p:nvSpPr>
        <p:spPr>
          <a:xfrm flipH="1">
            <a:off x="8129029" y="2551157"/>
            <a:ext cx="701824" cy="211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5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32000-8649-491A-B6A3-54ADCA7FCD18}"/>
              </a:ext>
            </a:extLst>
          </p:cNvPr>
          <p:cNvPicPr>
            <a:picLocks noChangeAspect="1"/>
          </p:cNvPicPr>
          <p:nvPr/>
        </p:nvPicPr>
        <p:blipFill>
          <a:blip r:embed="rId3"/>
          <a:stretch>
            <a:fillRect/>
          </a:stretch>
        </p:blipFill>
        <p:spPr>
          <a:xfrm>
            <a:off x="2411760" y="3867"/>
            <a:ext cx="3432814" cy="5143500"/>
          </a:xfrm>
          <a:prstGeom prst="rect">
            <a:avLst/>
          </a:prstGeom>
        </p:spPr>
      </p:pic>
      <p:pic>
        <p:nvPicPr>
          <p:cNvPr id="5" name="Picture 4">
            <a:extLst>
              <a:ext uri="{FF2B5EF4-FFF2-40B4-BE49-F238E27FC236}">
                <a16:creationId xmlns:a16="http://schemas.microsoft.com/office/drawing/2014/main" id="{CA2B0644-5D89-4023-B8F2-FB07AF8B5018}"/>
              </a:ext>
            </a:extLst>
          </p:cNvPr>
          <p:cNvPicPr>
            <a:picLocks noChangeAspect="1"/>
          </p:cNvPicPr>
          <p:nvPr/>
        </p:nvPicPr>
        <p:blipFill>
          <a:blip r:embed="rId4"/>
          <a:stretch>
            <a:fillRect/>
          </a:stretch>
        </p:blipFill>
        <p:spPr>
          <a:xfrm>
            <a:off x="2412000" y="0"/>
            <a:ext cx="3432814" cy="5143500"/>
          </a:xfrm>
          <a:prstGeom prst="rect">
            <a:avLst/>
          </a:prstGeom>
        </p:spPr>
      </p:pic>
      <p:pic>
        <p:nvPicPr>
          <p:cNvPr id="8" name="Picture 7">
            <a:extLst>
              <a:ext uri="{FF2B5EF4-FFF2-40B4-BE49-F238E27FC236}">
                <a16:creationId xmlns:a16="http://schemas.microsoft.com/office/drawing/2014/main" id="{81426A1D-0E70-4BBB-AFE4-C070CF3DBF4C}"/>
              </a:ext>
            </a:extLst>
          </p:cNvPr>
          <p:cNvPicPr>
            <a:picLocks noChangeAspect="1"/>
          </p:cNvPicPr>
          <p:nvPr/>
        </p:nvPicPr>
        <p:blipFill>
          <a:blip r:embed="rId5"/>
          <a:stretch>
            <a:fillRect/>
          </a:stretch>
        </p:blipFill>
        <p:spPr>
          <a:xfrm>
            <a:off x="2412000" y="0"/>
            <a:ext cx="3432814" cy="5143500"/>
          </a:xfrm>
          <a:prstGeom prst="rect">
            <a:avLst/>
          </a:prstGeom>
        </p:spPr>
      </p:pic>
      <p:pic>
        <p:nvPicPr>
          <p:cNvPr id="9" name="Picture 8">
            <a:extLst>
              <a:ext uri="{FF2B5EF4-FFF2-40B4-BE49-F238E27FC236}">
                <a16:creationId xmlns:a16="http://schemas.microsoft.com/office/drawing/2014/main" id="{470108CB-BC3A-45EC-9CD0-8E8A257BDC62}"/>
              </a:ext>
            </a:extLst>
          </p:cNvPr>
          <p:cNvPicPr>
            <a:picLocks noChangeAspect="1"/>
          </p:cNvPicPr>
          <p:nvPr/>
        </p:nvPicPr>
        <p:blipFill>
          <a:blip r:embed="rId6"/>
          <a:stretch>
            <a:fillRect/>
          </a:stretch>
        </p:blipFill>
        <p:spPr>
          <a:xfrm>
            <a:off x="2412000" y="0"/>
            <a:ext cx="3432814" cy="5143500"/>
          </a:xfrm>
          <a:prstGeom prst="rect">
            <a:avLst/>
          </a:prstGeom>
        </p:spPr>
      </p:pic>
      <p:pic>
        <p:nvPicPr>
          <p:cNvPr id="10" name="Picture 9">
            <a:extLst>
              <a:ext uri="{FF2B5EF4-FFF2-40B4-BE49-F238E27FC236}">
                <a16:creationId xmlns:a16="http://schemas.microsoft.com/office/drawing/2014/main" id="{3B88BA91-C1F7-4935-95B5-0125DDDF3B09}"/>
              </a:ext>
            </a:extLst>
          </p:cNvPr>
          <p:cNvPicPr>
            <a:picLocks noChangeAspect="1"/>
          </p:cNvPicPr>
          <p:nvPr/>
        </p:nvPicPr>
        <p:blipFill>
          <a:blip r:embed="rId7"/>
          <a:stretch>
            <a:fillRect/>
          </a:stretch>
        </p:blipFill>
        <p:spPr>
          <a:xfrm>
            <a:off x="2412000" y="0"/>
            <a:ext cx="3432814" cy="5143500"/>
          </a:xfrm>
          <a:prstGeom prst="rect">
            <a:avLst/>
          </a:prstGeom>
        </p:spPr>
      </p:pic>
      <p:sp>
        <p:nvSpPr>
          <p:cNvPr id="11" name="TextBox 10">
            <a:extLst>
              <a:ext uri="{FF2B5EF4-FFF2-40B4-BE49-F238E27FC236}">
                <a16:creationId xmlns:a16="http://schemas.microsoft.com/office/drawing/2014/main" id="{A0A397BB-45F2-4FC1-A30A-5CF5D9564178}"/>
              </a:ext>
            </a:extLst>
          </p:cNvPr>
          <p:cNvSpPr txBox="1"/>
          <p:nvPr/>
        </p:nvSpPr>
        <p:spPr>
          <a:xfrm>
            <a:off x="4567619" y="3867894"/>
            <a:ext cx="854721"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a:ln>
                  <a:noFill/>
                </a:ln>
                <a:solidFill>
                  <a:schemeClr val="tx1"/>
                </a:solidFill>
                <a:effectLst/>
                <a:uLnTx/>
                <a:uFillTx/>
                <a:latin typeface="Sommet bold"/>
                <a:ea typeface="+mn-ea"/>
                <a:cs typeface="+mn-cs"/>
              </a:rPr>
              <a:t>Temperate</a:t>
            </a:r>
          </a:p>
        </p:txBody>
      </p:sp>
      <p:pic>
        <p:nvPicPr>
          <p:cNvPr id="12" name="Picture 11">
            <a:extLst>
              <a:ext uri="{FF2B5EF4-FFF2-40B4-BE49-F238E27FC236}">
                <a16:creationId xmlns:a16="http://schemas.microsoft.com/office/drawing/2014/main" id="{D8417A70-C37D-4999-BD32-E269DC6F8F18}"/>
              </a:ext>
            </a:extLst>
          </p:cNvPr>
          <p:cNvPicPr>
            <a:picLocks noChangeAspect="1"/>
          </p:cNvPicPr>
          <p:nvPr/>
        </p:nvPicPr>
        <p:blipFill>
          <a:blip r:embed="rId8"/>
          <a:stretch>
            <a:fillRect/>
          </a:stretch>
        </p:blipFill>
        <p:spPr>
          <a:xfrm>
            <a:off x="5580112" y="-3867"/>
            <a:ext cx="3432814" cy="5143500"/>
          </a:xfrm>
          <a:prstGeom prst="rect">
            <a:avLst/>
          </a:prstGeom>
        </p:spPr>
      </p:pic>
      <p:sp>
        <p:nvSpPr>
          <p:cNvPr id="13" name="TextBox 12">
            <a:extLst>
              <a:ext uri="{FF2B5EF4-FFF2-40B4-BE49-F238E27FC236}">
                <a16:creationId xmlns:a16="http://schemas.microsoft.com/office/drawing/2014/main" id="{75159EAB-55CC-432B-8A45-4928980D4D2F}"/>
              </a:ext>
            </a:extLst>
          </p:cNvPr>
          <p:cNvSpPr txBox="1"/>
          <p:nvPr/>
        </p:nvSpPr>
        <p:spPr>
          <a:xfrm>
            <a:off x="8137897" y="3867894"/>
            <a:ext cx="457176"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a:ln>
                  <a:noFill/>
                </a:ln>
                <a:solidFill>
                  <a:schemeClr val="tx1"/>
                </a:solidFill>
                <a:effectLst/>
                <a:uLnTx/>
                <a:uFillTx/>
                <a:latin typeface="Sommet bold"/>
                <a:ea typeface="+mn-ea"/>
                <a:cs typeface="+mn-cs"/>
              </a:rPr>
              <a:t>Cold</a:t>
            </a:r>
          </a:p>
        </p:txBody>
      </p:sp>
      <p:sp>
        <p:nvSpPr>
          <p:cNvPr id="14" name="Rectangle 13">
            <a:extLst>
              <a:ext uri="{FF2B5EF4-FFF2-40B4-BE49-F238E27FC236}">
                <a16:creationId xmlns:a16="http://schemas.microsoft.com/office/drawing/2014/main" id="{590F08CB-36D4-47B2-B60C-2F1A19D8D51C}"/>
              </a:ext>
            </a:extLst>
          </p:cNvPr>
          <p:cNvSpPr/>
          <p:nvPr/>
        </p:nvSpPr>
        <p:spPr>
          <a:xfrm>
            <a:off x="6336000" y="720000"/>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1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0F08CB-36D4-47B2-B60C-2F1A19D8D51C}"/>
              </a:ext>
            </a:extLst>
          </p:cNvPr>
          <p:cNvSpPr/>
          <p:nvPr/>
        </p:nvSpPr>
        <p:spPr>
          <a:xfrm>
            <a:off x="6336000" y="720000"/>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7665998-4C4C-460F-9F4E-D56FC7EE48BD}"/>
              </a:ext>
            </a:extLst>
          </p:cNvPr>
          <p:cNvPicPr>
            <a:picLocks noChangeAspect="1"/>
          </p:cNvPicPr>
          <p:nvPr/>
        </p:nvPicPr>
        <p:blipFill>
          <a:blip r:embed="rId3"/>
          <a:stretch>
            <a:fillRect/>
          </a:stretch>
        </p:blipFill>
        <p:spPr>
          <a:xfrm>
            <a:off x="2411760" y="0"/>
            <a:ext cx="3432814" cy="5143500"/>
          </a:xfrm>
          <a:prstGeom prst="rect">
            <a:avLst/>
          </a:prstGeom>
        </p:spPr>
      </p:pic>
      <p:pic>
        <p:nvPicPr>
          <p:cNvPr id="16" name="Picture 15">
            <a:extLst>
              <a:ext uri="{FF2B5EF4-FFF2-40B4-BE49-F238E27FC236}">
                <a16:creationId xmlns:a16="http://schemas.microsoft.com/office/drawing/2014/main" id="{43972685-D79B-4F2E-96F5-F67100DD4F95}"/>
              </a:ext>
            </a:extLst>
          </p:cNvPr>
          <p:cNvPicPr>
            <a:picLocks noChangeAspect="1"/>
          </p:cNvPicPr>
          <p:nvPr/>
        </p:nvPicPr>
        <p:blipFill>
          <a:blip r:embed="rId4"/>
          <a:stretch>
            <a:fillRect/>
          </a:stretch>
        </p:blipFill>
        <p:spPr>
          <a:xfrm>
            <a:off x="5580112" y="0"/>
            <a:ext cx="3432814" cy="5143500"/>
          </a:xfrm>
          <a:prstGeom prst="rect">
            <a:avLst/>
          </a:prstGeom>
        </p:spPr>
      </p:pic>
      <p:sp>
        <p:nvSpPr>
          <p:cNvPr id="17" name="TextBox 16">
            <a:extLst>
              <a:ext uri="{FF2B5EF4-FFF2-40B4-BE49-F238E27FC236}">
                <a16:creationId xmlns:a16="http://schemas.microsoft.com/office/drawing/2014/main" id="{A90B164D-0596-4FC0-9EA4-3CC3B79E147B}"/>
              </a:ext>
            </a:extLst>
          </p:cNvPr>
          <p:cNvSpPr txBox="1"/>
          <p:nvPr/>
        </p:nvSpPr>
        <p:spPr>
          <a:xfrm>
            <a:off x="4760911" y="3867894"/>
            <a:ext cx="675185"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a:ln>
                  <a:noFill/>
                </a:ln>
                <a:solidFill>
                  <a:schemeClr val="tx1"/>
                </a:solidFill>
                <a:effectLst/>
                <a:uLnTx/>
                <a:uFillTx/>
                <a:latin typeface="Sommet bold"/>
                <a:ea typeface="+mn-ea"/>
                <a:cs typeface="+mn-cs"/>
              </a:rPr>
              <a:t>Tropical</a:t>
            </a:r>
          </a:p>
        </p:txBody>
      </p:sp>
      <p:sp>
        <p:nvSpPr>
          <p:cNvPr id="18" name="TextBox 17">
            <a:extLst>
              <a:ext uri="{FF2B5EF4-FFF2-40B4-BE49-F238E27FC236}">
                <a16:creationId xmlns:a16="http://schemas.microsoft.com/office/drawing/2014/main" id="{DB54C8A5-FE08-41EB-9DC8-FD689B0DE3D8}"/>
              </a:ext>
            </a:extLst>
          </p:cNvPr>
          <p:cNvSpPr txBox="1"/>
          <p:nvPr/>
        </p:nvSpPr>
        <p:spPr>
          <a:xfrm>
            <a:off x="8137897" y="3867894"/>
            <a:ext cx="442750"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1150" b="1" i="0" u="none" strike="noStrike" kern="1200" cap="none" spc="0" normalizeH="0" baseline="0" noProof="0" dirty="0">
                <a:ln>
                  <a:noFill/>
                </a:ln>
                <a:solidFill>
                  <a:schemeClr val="tx1"/>
                </a:solidFill>
                <a:effectLst/>
                <a:uLnTx/>
                <a:uFillTx/>
                <a:latin typeface="Sommet bold"/>
                <a:ea typeface="+mn-ea"/>
                <a:cs typeface="+mn-cs"/>
              </a:rPr>
              <a:t>Arid</a:t>
            </a:r>
          </a:p>
        </p:txBody>
      </p:sp>
      <p:sp>
        <p:nvSpPr>
          <p:cNvPr id="19" name="Rectangle 18">
            <a:extLst>
              <a:ext uri="{FF2B5EF4-FFF2-40B4-BE49-F238E27FC236}">
                <a16:creationId xmlns:a16="http://schemas.microsoft.com/office/drawing/2014/main" id="{03F68236-803A-4FA3-B58D-13C15839A4D2}"/>
              </a:ext>
            </a:extLst>
          </p:cNvPr>
          <p:cNvSpPr/>
          <p:nvPr/>
        </p:nvSpPr>
        <p:spPr>
          <a:xfrm>
            <a:off x="6336000" y="720000"/>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CB232F-21C5-454B-8D78-B974C847FC28}"/>
              </a:ext>
            </a:extLst>
          </p:cNvPr>
          <p:cNvSpPr/>
          <p:nvPr/>
        </p:nvSpPr>
        <p:spPr>
          <a:xfrm>
            <a:off x="3168000" y="720000"/>
            <a:ext cx="1080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734810"/>
      </p:ext>
    </p:extLst>
  </p:cSld>
  <p:clrMapOvr>
    <a:masterClrMapping/>
  </p:clrMapOvr>
</p:sld>
</file>

<file path=ppt/theme/theme1.xml><?xml version="1.0" encoding="utf-8"?>
<a:theme xmlns:a="http://schemas.openxmlformats.org/drawingml/2006/main" name="UNSW_PowerPoint_16x9_widescreen">
  <a:themeElements>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16x9_Sydney" id="{54D78BD2-8527-1943-80EB-79D9141D26BA}" vid="{551CDBDA-11FA-C340-B96D-713A0FA030D0}"/>
    </a:ext>
  </a:extLst>
</a:theme>
</file>

<file path=ppt/theme/theme2.xml><?xml version="1.0" encoding="utf-8"?>
<a:theme xmlns:a="http://schemas.openxmlformats.org/drawingml/2006/main" name="Frame">
  <a:themeElements>
    <a:clrScheme name="Custom 1">
      <a:dk1>
        <a:srgbClr val="000000"/>
      </a:dk1>
      <a:lt1>
        <a:srgbClr val="FFFFFF"/>
      </a:lt1>
      <a:dk2>
        <a:srgbClr val="545454"/>
      </a:dk2>
      <a:lt2>
        <a:srgbClr val="BFBFBF"/>
      </a:lt2>
      <a:accent1>
        <a:srgbClr val="094183"/>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UNSW_PowerPoint_16x9_widescreen">
  <a:themeElements>
    <a:clrScheme name="Custom 2">
      <a:dk1>
        <a:srgbClr val="404040"/>
      </a:dk1>
      <a:lt1>
        <a:sysClr val="window" lastClr="FFFFFF"/>
      </a:lt1>
      <a:dk2>
        <a:srgbClr val="094183"/>
      </a:dk2>
      <a:lt2>
        <a:srgbClr val="CCCCCC"/>
      </a:lt2>
      <a:accent1>
        <a:srgbClr val="094183"/>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16x9_Sydney" id="{54D78BD2-8527-1943-80EB-79D9141D26BA}" vid="{551CDBDA-11FA-C340-B96D-713A0FA030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fdce602ab9848b4bf80c62eae0cddb3 xmlns="e2a6d7fd-cfb8-4aa2-8f9d-00d20bdc3a83">
      <Terms xmlns="http://schemas.microsoft.com/office/infopath/2007/PartnerControls"/>
    </cfdce602ab9848b4bf80c62eae0cddb3>
    <i7e4caf4883549738b3fce866cf588f7 xmlns="e2a6d7fd-cfb8-4aa2-8f9d-00d20bdc3a83">
      <Terms xmlns="http://schemas.microsoft.com/office/infopath/2007/PartnerControls">
        <TermInfo xmlns="http://schemas.microsoft.com/office/infopath/2007/PartnerControls">
          <TermName xmlns="http://schemas.microsoft.com/office/infopath/2007/PartnerControls">AGSM</TermName>
          <TermId xmlns="http://schemas.microsoft.com/office/infopath/2007/PartnerControls">e641e8a1-99e5-404f-bd7c-35803f4d985d</TermId>
        </TermInfo>
      </Terms>
    </i7e4caf4883549738b3fce866cf588f7>
    <l106d6d0667840b48999320499b4dd29 xmlns="e2a6d7fd-cfb8-4aa2-8f9d-00d20bdc3a83">
      <Terms xmlns="http://schemas.microsoft.com/office/infopath/2007/PartnerControls"/>
    </l106d6d0667840b48999320499b4dd29>
    <UnswBus_Description xmlns="78237fa5-fae7-4a08-ad29-c8feb430a382">Branded templates produced by the UNSW Business School Marketing team</UnswBus_Description>
    <TaxCatchAll xmlns="e2a6d7fd-cfb8-4aa2-8f9d-00d20bdc3a83">
      <Value>78</Value>
    </TaxCatchAll>
    <UnswBus_ResourceType xmlns="78237fa5-fae7-4a08-ad29-c8feb430a382">Template</UnswBus_ResourceType>
  </documentManagement>
</p:properties>
</file>

<file path=customXml/item2.xml><?xml version="1.0" encoding="utf-8"?>
<ct:contentTypeSchema xmlns:ct="http://schemas.microsoft.com/office/2006/metadata/contentType" xmlns:ma="http://schemas.microsoft.com/office/2006/metadata/properties/metaAttributes" ct:_="" ma:_="" ma:contentTypeName="Resource Document" ma:contentTypeID="0x01010008768CDC8BD8F24E88688A23E1BBFFD40083F9DB452809BE4E9E961773873B9725" ma:contentTypeVersion="12" ma:contentTypeDescription="" ma:contentTypeScope="" ma:versionID="ccf7c8939642961021bbb5e2375da5c4">
  <xsd:schema xmlns:xsd="http://www.w3.org/2001/XMLSchema" xmlns:xs="http://www.w3.org/2001/XMLSchema" xmlns:p="http://schemas.microsoft.com/office/2006/metadata/properties" xmlns:ns2="e2a6d7fd-cfb8-4aa2-8f9d-00d20bdc3a83" xmlns:ns4="78237fa5-fae7-4a08-ad29-c8feb430a382" targetNamespace="http://schemas.microsoft.com/office/2006/metadata/properties" ma:root="true" ma:fieldsID="7ba22b555d239708a9679c6b61f18d10" ns2:_="" ns4:_="">
    <xsd:import namespace="e2a6d7fd-cfb8-4aa2-8f9d-00d20bdc3a83"/>
    <xsd:import namespace="78237fa5-fae7-4a08-ad29-c8feb430a382"/>
    <xsd:element name="properties">
      <xsd:complexType>
        <xsd:sequence>
          <xsd:element name="documentManagement">
            <xsd:complexType>
              <xsd:all>
                <xsd:element ref="ns2:TaxCatchAll" minOccurs="0"/>
                <xsd:element ref="ns2:TaxCatchAllLabel" minOccurs="0"/>
                <xsd:element ref="ns4:UnswBus_ResourceType"/>
                <xsd:element ref="ns4:UnswBus_Description" minOccurs="0"/>
                <xsd:element ref="ns2:l106d6d0667840b48999320499b4dd29" minOccurs="0"/>
                <xsd:element ref="ns2:cfdce602ab9848b4bf80c62eae0cddb3" minOccurs="0"/>
                <xsd:element ref="ns2:i7e4caf4883549738b3fce866cf588f7"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a6d7fd-cfb8-4aa2-8f9d-00d20bdc3a8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2cec8c26-97b4-48cb-a8fc-0ef68138d153}" ma:internalName="TaxCatchAll" ma:showField="CatchAllData" ma:web="e2a6d7fd-cfb8-4aa2-8f9d-00d20bdc3a8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2cec8c26-97b4-48cb-a8fc-0ef68138d153}" ma:internalName="TaxCatchAllLabel" ma:readOnly="true" ma:showField="CatchAllDataLabel" ma:web="e2a6d7fd-cfb8-4aa2-8f9d-00d20bdc3a83">
      <xsd:complexType>
        <xsd:complexContent>
          <xsd:extension base="dms:MultiChoiceLookup">
            <xsd:sequence>
              <xsd:element name="Value" type="dms:Lookup" maxOccurs="unbounded" minOccurs="0" nillable="true"/>
            </xsd:sequence>
          </xsd:extension>
        </xsd:complexContent>
      </xsd:complexType>
    </xsd:element>
    <xsd:element name="l106d6d0667840b48999320499b4dd29" ma:index="15" nillable="true" ma:taxonomy="true" ma:internalName="l106d6d0667840b48999320499b4dd29" ma:taxonomyFieldName="UnswBus_EnterpriseKeywords" ma:displayName="Enterprise Keywords" ma:default="" ma:fieldId="{5106d6d0-6678-40b4-8999-320499b4dd29}" ma:taxonomyMulti="true" ma:sspId="2b026aac-6b52-4d7e-a64d-f3ee90946f56" ma:termSetId="6b154277-0339-4047-8b7c-9c64337183f8" ma:anchorId="00000000-0000-0000-0000-000000000000" ma:open="false" ma:isKeyword="false">
      <xsd:complexType>
        <xsd:sequence>
          <xsd:element ref="pc:Terms" minOccurs="0" maxOccurs="1"/>
        </xsd:sequence>
      </xsd:complexType>
    </xsd:element>
    <xsd:element name="cfdce602ab9848b4bf80c62eae0cddb3" ma:index="16" nillable="true" ma:taxonomy="true" ma:internalName="cfdce602ab9848b4bf80c62eae0cddb3" ma:taxonomyFieldName="UnswBus_SchoolUnit" ma:displayName="School or Unit" ma:default="" ma:fieldId="{cfdce602-ab98-48b4-bf80-c62eae0cddb3}" ma:sspId="2b026aac-6b52-4d7e-a64d-f3ee90946f56" ma:termSetId="99342006-19d9-4d76-ae6d-6a49808a1b3d" ma:anchorId="00000000-0000-0000-0000-000000000000" ma:open="false" ma:isKeyword="false">
      <xsd:complexType>
        <xsd:sequence>
          <xsd:element ref="pc:Terms" minOccurs="0" maxOccurs="1"/>
        </xsd:sequence>
      </xsd:complexType>
    </xsd:element>
    <xsd:element name="i7e4caf4883549738b3fce866cf588f7" ma:index="17" ma:taxonomy="true" ma:internalName="i7e4caf4883549738b3fce866cf588f7" ma:taxonomyFieldName="UnswBus_ResourceCategory" ma:displayName="Resource Category" ma:default="" ma:fieldId="{27e4caf4-8835-4973-8b3f-ce866cf588f7}" ma:taxonomyMulti="true" ma:sspId="2b026aac-6b52-4d7e-a64d-f3ee90946f56" ma:termSetId="59e748ed-3424-4b0f-8a51-22a7215e5980" ma:anchorId="00000000-0000-0000-0000-000000000000" ma:open="false" ma:isKeyword="false">
      <xsd:complexType>
        <xsd:sequence>
          <xsd:element ref="pc:Terms" minOccurs="0" maxOccurs="1"/>
        </xsd:sequence>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37fa5-fae7-4a08-ad29-c8feb430a382" elementFormDefault="qualified">
    <xsd:import namespace="http://schemas.microsoft.com/office/2006/documentManagement/types"/>
    <xsd:import namespace="http://schemas.microsoft.com/office/infopath/2007/PartnerControls"/>
    <xsd:element name="UnswBus_ResourceType" ma:index="11" ma:displayName="Resource Type" ma:default="Brochure" ma:format="Dropdown" ma:internalName="UnswBus_ResourceType" ma:readOnly="false">
      <xsd:simpleType>
        <xsd:restriction base="dms:Choice">
          <xsd:enumeration value="Brochure"/>
          <xsd:enumeration value="Form"/>
          <xsd:enumeration value="Guidelines"/>
          <xsd:enumeration value="Manuals"/>
          <xsd:enumeration value="Minutes"/>
          <xsd:enumeration value="Newsletter"/>
          <xsd:enumeration value="Policy"/>
          <xsd:enumeration value="Procedure"/>
          <xsd:enumeration value="Protocol"/>
          <xsd:enumeration value="Reference"/>
          <xsd:enumeration value="Report"/>
          <xsd:enumeration value="Template"/>
        </xsd:restriction>
      </xsd:simpleType>
    </xsd:element>
    <xsd:element name="UnswBus_Description" ma:index="13" nillable="true" ma:displayName="Description" ma:internalName="UnswBus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974AF4E1-F2AD-4A6C-B8C7-4A9DAEE51436}">
  <ds:schemaRefs>
    <ds:schemaRef ds:uri="http://schemas.microsoft.com/office/2006/metadata/properties"/>
    <ds:schemaRef ds:uri="http://schemas.microsoft.com/office/infopath/2007/PartnerControls"/>
    <ds:schemaRef ds:uri="e2a6d7fd-cfb8-4aa2-8f9d-00d20bdc3a83"/>
    <ds:schemaRef ds:uri="78237fa5-fae7-4a08-ad29-c8feb430a382"/>
  </ds:schemaRefs>
</ds:datastoreItem>
</file>

<file path=customXml/itemProps2.xml><?xml version="1.0" encoding="utf-8"?>
<ds:datastoreItem xmlns:ds="http://schemas.openxmlformats.org/officeDocument/2006/customXml" ds:itemID="{8EB60381-1930-460B-A2CB-690C9D447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a6d7fd-cfb8-4aa2-8f9d-00d20bdc3a83"/>
    <ds:schemaRef ds:uri="78237fa5-fae7-4a08-ad29-c8feb430a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A0D1B9-3404-4CAC-86F4-4FD26645EC81}">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UNSW_PowerPoint_16x9_widescreen</Template>
  <TotalTime>2977</TotalTime>
  <Words>450</Words>
  <Application>Microsoft Office PowerPoint</Application>
  <PresentationFormat>On-screen Show (16:9)</PresentationFormat>
  <Paragraphs>45</Paragraphs>
  <Slides>19</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Corbel</vt:lpstr>
      <vt:lpstr>Lucida Grande</vt:lpstr>
      <vt:lpstr>Sommet</vt:lpstr>
      <vt:lpstr>Sommet bold</vt:lpstr>
      <vt:lpstr>Wingdings</vt:lpstr>
      <vt:lpstr>Wingdings 2</vt:lpstr>
      <vt:lpstr>UNSW_PowerPoint_16x9_widescreen</vt:lpstr>
      <vt:lpstr>Frame</vt:lpstr>
      <vt:lpstr>1_UNSW_PowerPoint_16x9_widescreen</vt:lpstr>
      <vt:lpstr>Flood variability with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vt:lpstr>
      <vt:lpstr>PowerPoint Presentation</vt:lpstr>
      <vt:lpstr>PowerPoint Presentation</vt:lpstr>
      <vt:lpstr>PowerPoint Presentation</vt:lpstr>
      <vt:lpstr>PowerPoint Presentation</vt:lpstr>
      <vt:lpstr>Flood variability with climate change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Conrad Wasko</dc:creator>
  <cp:lastModifiedBy>Conrad Wasko</cp:lastModifiedBy>
  <cp:revision>83</cp:revision>
  <cp:lastPrinted>2017-01-17T00:36:56Z</cp:lastPrinted>
  <dcterms:created xsi:type="dcterms:W3CDTF">2017-11-22T01:16:31Z</dcterms:created>
  <dcterms:modified xsi:type="dcterms:W3CDTF">2023-09-07T07:29:48Z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SBDocumentType">
    <vt:lpwstr>16</vt:lpwstr>
  </property>
  <property fmtid="{D5CDD505-2E9C-101B-9397-08002B2CF9AE}" pid="3" name="Order">
    <vt:lpwstr>6600.00000000000</vt:lpwstr>
  </property>
  <property fmtid="{D5CDD505-2E9C-101B-9397-08002B2CF9AE}" pid="4" name="Category">
    <vt:lpwstr>AGSM</vt:lpwstr>
  </property>
  <property fmtid="{D5CDD505-2E9C-101B-9397-08002B2CF9AE}" pid="5" name="ASBDepartment">
    <vt:lpwstr>8</vt:lpwstr>
  </property>
  <property fmtid="{D5CDD505-2E9C-101B-9397-08002B2CF9AE}" pid="6" name="ASBUpdatedDate">
    <vt:lpwstr>2015-09-08T00:00:00Z</vt:lpwstr>
  </property>
  <property fmtid="{D5CDD505-2E9C-101B-9397-08002B2CF9AE}" pid="7" name="ASBProgram">
    <vt:lpwstr>5</vt:lpwstr>
  </property>
  <property fmtid="{D5CDD505-2E9C-101B-9397-08002B2CF9AE}" pid="8" name="Format">
    <vt:lpwstr>PowerPoint</vt:lpwstr>
  </property>
  <property fmtid="{D5CDD505-2E9C-101B-9397-08002B2CF9AE}" pid="9" name="UnswBus_ResourceCategory">
    <vt:lpwstr>78;#AGSM|e641e8a1-99e5-404f-bd7c-35803f4d985d</vt:lpwstr>
  </property>
  <property fmtid="{D5CDD505-2E9C-101B-9397-08002B2CF9AE}" pid="10" name="UnswBus_ResourceType">
    <vt:lpwstr>Template</vt:lpwstr>
  </property>
  <property fmtid="{D5CDD505-2E9C-101B-9397-08002B2CF9AE}" pid="11" name="i7e4caf4883549738b3fce866cf588f7">
    <vt:lpwstr>AGSM|e641e8a1-99e5-404f-bd7c-35803f4d985d</vt:lpwstr>
  </property>
  <property fmtid="{D5CDD505-2E9C-101B-9397-08002B2CF9AE}" pid="12" name="TaxCatchAll">
    <vt:lpwstr>78;#AGSM|e641e8a1-99e5-404f-bd7c-35803f4d985d</vt:lpwstr>
  </property>
  <property fmtid="{D5CDD505-2E9C-101B-9397-08002B2CF9AE}" pid="13" name="l106d6d0667840b48999320499b4dd29">
    <vt:lpwstr/>
  </property>
  <property fmtid="{D5CDD505-2E9C-101B-9397-08002B2CF9AE}" pid="14" name="UnswBus_EnterpriseKeywords">
    <vt:lpwstr/>
  </property>
  <property fmtid="{D5CDD505-2E9C-101B-9397-08002B2CF9AE}" pid="15" name="cfdce602ab9848b4bf80c62eae0cddb3">
    <vt:lpwstr/>
  </property>
  <property fmtid="{D5CDD505-2E9C-101B-9397-08002B2CF9AE}" pid="16" name="UnswBus_SchoolUnit">
    <vt:lpwstr/>
  </property>
  <property fmtid="{D5CDD505-2E9C-101B-9397-08002B2CF9AE}" pid="17" name="UnswBus_Description">
    <vt:lpwstr>Branded templates produced by the UNSW Business School Marketing team</vt:lpwstr>
  </property>
</Properties>
</file>